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y="10287000" cx="18288000"/>
  <p:notesSz cx="18288000" cy="10287000"/>
  <p:defaultTextStyle>
    <a:defPPr>
      <a:defRPr kern="0"/>
    </a:def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tableStyles" Target="tableStyle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3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68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640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1048862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sz="3650" i="0">
                <a:solidFill>
                  <a:srgbClr val="74441B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104886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86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86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Holder 2"/>
          <p:cNvSpPr>
            <a:spLocks noGrp="1"/>
          </p:cNvSpPr>
          <p:nvPr>
            <p:ph type="title"/>
          </p:nvPr>
        </p:nvSpPr>
        <p:spPr/>
        <p:txBody>
          <a:bodyPr bIns="0" lIns="0" rIns="0" tIns="0"/>
          <a:lstStyle>
            <a:lvl1pPr>
              <a:defRPr b="1" sz="640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1048585" name="Holder 3"/>
          <p:cNvSpPr>
            <a:spLocks noGrp="1"/>
          </p:cNvSpPr>
          <p:nvPr>
            <p:ph type="body" idx="1"/>
          </p:nvPr>
        </p:nvSpPr>
        <p:spPr/>
        <p:txBody>
          <a:bodyPr bIns="0" lIns="0" rIns="0" tIns="0"/>
          <a:lstStyle>
            <a:lvl1pPr>
              <a:defRPr b="0" sz="3650" i="0">
                <a:solidFill>
                  <a:srgbClr val="74441B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1048586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7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88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Holder 2"/>
          <p:cNvSpPr>
            <a:spLocks noGrp="1"/>
          </p:cNvSpPr>
          <p:nvPr>
            <p:ph type="title"/>
          </p:nvPr>
        </p:nvSpPr>
        <p:spPr/>
        <p:txBody>
          <a:bodyPr bIns="0" lIns="0" rIns="0" tIns="0"/>
          <a:lstStyle>
            <a:lvl1pPr>
              <a:defRPr b="1" sz="640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1048594" name="Holder 3"/>
          <p:cNvSpPr>
            <a:spLocks noGrp="1"/>
          </p:cNvSpPr>
          <p:nvPr>
            <p:ph sz="half" idx="2"/>
          </p:nvPr>
        </p:nvSpPr>
        <p:spPr>
          <a:xfrm>
            <a:off x="1016000" y="1692018"/>
            <a:ext cx="8044180" cy="593661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1048595" name="Holder 4"/>
          <p:cNvSpPr>
            <a:spLocks noGrp="1"/>
          </p:cNvSpPr>
          <p:nvPr>
            <p:ph sz="half" idx="3"/>
          </p:nvPr>
        </p:nvSpPr>
        <p:spPr>
          <a:xfrm>
            <a:off x="9872302" y="3643880"/>
            <a:ext cx="8020050" cy="603504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sz="400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1048596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97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98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Holder 2"/>
          <p:cNvSpPr>
            <a:spLocks noGrp="1"/>
          </p:cNvSpPr>
          <p:nvPr>
            <p:ph type="title"/>
          </p:nvPr>
        </p:nvSpPr>
        <p:spPr/>
        <p:txBody>
          <a:bodyPr bIns="0" lIns="0" rIns="0" tIns="0"/>
          <a:lstStyle>
            <a:lvl1pPr>
              <a:defRPr b="1" sz="640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1048714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715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716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2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83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29534" y="10579"/>
            <a:ext cx="11731625" cy="100076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640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5248730" y="3850156"/>
            <a:ext cx="8816340" cy="521525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sz="3650" i="0">
                <a:solidFill>
                  <a:srgbClr val="74441B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5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5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slideLayout" Target="../slideLayouts/slideLayout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slideLayout" Target="../slideLayouts/slideLayout3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3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3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jpe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5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jpeg"/><Relationship Id="rId3" Type="http://schemas.openxmlformats.org/officeDocument/2006/relationships/slideLayout" Target="../slideLayouts/slideLayout5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5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image" Target="../media/image76.jpeg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2" descr=""/>
          <p:cNvGrpSpPr/>
          <p:nvPr/>
        </p:nvGrpSpPr>
        <p:grpSpPr>
          <a:xfrm>
            <a:off x="0" y="0"/>
            <a:ext cx="18287998" cy="10286999"/>
            <a:chOff x="0" y="0"/>
            <a:chExt cx="18287998" cy="10286999"/>
          </a:xfrm>
        </p:grpSpPr>
        <p:pic>
          <p:nvPicPr>
            <p:cNvPr id="2097152" name="object 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/>
          </p:spPr>
        </p:pic>
        <p:pic>
          <p:nvPicPr>
            <p:cNvPr id="2097153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2974847" y="2663951"/>
              <a:ext cx="12728447" cy="4154423"/>
            </a:xfrm>
            <a:prstGeom prst="rect"/>
          </p:spPr>
        </p:pic>
        <p:pic>
          <p:nvPicPr>
            <p:cNvPr id="2097154" name="object 5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0" y="132158"/>
              <a:ext cx="3191603" cy="2190041"/>
            </a:xfrm>
            <a:prstGeom prst="rect"/>
          </p:spPr>
        </p:pic>
        <p:pic>
          <p:nvPicPr>
            <p:cNvPr id="2097155" name="object 6" descr="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2618395" y="232702"/>
              <a:ext cx="5400674" cy="1409699"/>
            </a:xfrm>
            <a:prstGeom prst="rect"/>
          </p:spPr>
        </p:pic>
        <p:pic>
          <p:nvPicPr>
            <p:cNvPr id="2097156" name="object 7" descr="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694943" y="7732776"/>
              <a:ext cx="2164079" cy="563879"/>
            </a:xfrm>
            <a:prstGeom prst="rect"/>
          </p:spPr>
        </p:pic>
        <p:pic>
          <p:nvPicPr>
            <p:cNvPr id="2097157" name="object 8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2456687" y="9006839"/>
              <a:ext cx="13837919" cy="807719"/>
            </a:xfrm>
            <a:prstGeom prst="rect"/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2097220" name="object 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/>
          </p:spPr>
        </p:pic>
        <p:pic>
          <p:nvPicPr>
            <p:cNvPr id="2097221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917068" y="303293"/>
              <a:ext cx="9886949" cy="9763124"/>
            </a:xfrm>
            <a:prstGeom prst="rect"/>
          </p:spPr>
        </p:pic>
      </p:grpSp>
      <p:sp>
        <p:nvSpPr>
          <p:cNvPr id="1048717" name="object 5"/>
          <p:cNvSpPr txBox="1">
            <a:spLocks noGrp="1"/>
          </p:cNvSpPr>
          <p:nvPr>
            <p:ph type="title"/>
          </p:nvPr>
        </p:nvSpPr>
        <p:spPr>
          <a:xfrm>
            <a:off x="1016000" y="3003287"/>
            <a:ext cx="5659120" cy="3895209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b="0" dirty="0" sz="7500" spc="880">
                <a:solidFill>
                  <a:srgbClr val="171717"/>
                </a:solidFill>
                <a:latin typeface="Palatino Linotype"/>
                <a:cs typeface="Palatino Linotype"/>
              </a:rPr>
              <a:t>F</a:t>
            </a:r>
            <a:r>
              <a:rPr b="0" dirty="0" sz="7500" spc="645">
                <a:solidFill>
                  <a:srgbClr val="171717"/>
                </a:solidFill>
                <a:latin typeface="Palatino Linotype"/>
                <a:cs typeface="Palatino Linotype"/>
              </a:rPr>
              <a:t>I</a:t>
            </a:r>
            <a:r>
              <a:rPr b="0" dirty="0" sz="7500" spc="900">
                <a:solidFill>
                  <a:srgbClr val="171717"/>
                </a:solidFill>
                <a:latin typeface="Palatino Linotype"/>
                <a:cs typeface="Palatino Linotype"/>
              </a:rPr>
              <a:t>S</a:t>
            </a:r>
            <a:r>
              <a:rPr b="0" dirty="0" sz="7500" spc="1295">
                <a:solidFill>
                  <a:srgbClr val="171717"/>
                </a:solidFill>
                <a:latin typeface="Palatino Linotype"/>
                <a:cs typeface="Palatino Linotype"/>
              </a:rPr>
              <a:t>H</a:t>
            </a:r>
            <a:r>
              <a:rPr b="0" dirty="0" sz="7500" spc="930">
                <a:solidFill>
                  <a:srgbClr val="171717"/>
                </a:solidFill>
                <a:latin typeface="Palatino Linotype"/>
                <a:cs typeface="Palatino Linotype"/>
              </a:rPr>
              <a:t> </a:t>
            </a:r>
            <a:r>
              <a:rPr b="0" dirty="0" sz="7500" spc="1265">
                <a:solidFill>
                  <a:srgbClr val="171717"/>
                </a:solidFill>
                <a:latin typeface="Palatino Linotype"/>
                <a:cs typeface="Palatino Linotype"/>
              </a:rPr>
              <a:t>B</a:t>
            </a:r>
            <a:r>
              <a:rPr b="0" dirty="0" sz="7500" spc="1270">
                <a:solidFill>
                  <a:srgbClr val="171717"/>
                </a:solidFill>
                <a:latin typeface="Palatino Linotype"/>
                <a:cs typeface="Palatino Linotype"/>
              </a:rPr>
              <a:t>O</a:t>
            </a:r>
            <a:r>
              <a:rPr b="0" dirty="0" sz="7500" spc="1170">
                <a:solidFill>
                  <a:srgbClr val="171717"/>
                </a:solidFill>
                <a:latin typeface="Palatino Linotype"/>
                <a:cs typeface="Palatino Linotype"/>
              </a:rPr>
              <a:t>N</a:t>
            </a:r>
            <a:r>
              <a:rPr b="0" dirty="0" sz="7500" spc="1714">
                <a:solidFill>
                  <a:srgbClr val="171717"/>
                </a:solidFill>
                <a:latin typeface="Palatino Linotype"/>
                <a:cs typeface="Palatino Linotype"/>
              </a:rPr>
              <a:t>E</a:t>
            </a:r>
            <a:r>
              <a:rPr b="0" dirty="0" sz="7500" spc="1355">
                <a:solidFill>
                  <a:srgbClr val="171717"/>
                </a:solidFill>
                <a:latin typeface="Palatino Linotype"/>
                <a:cs typeface="Palatino Linotype"/>
              </a:rPr>
              <a:t> </a:t>
            </a:r>
            <a:r>
              <a:rPr b="0" dirty="0" sz="7500" spc="844">
                <a:solidFill>
                  <a:srgbClr val="171717"/>
                </a:solidFill>
                <a:latin typeface="Palatino Linotype"/>
                <a:cs typeface="Palatino Linotype"/>
              </a:rPr>
              <a:t>D</a:t>
            </a:r>
            <a:r>
              <a:rPr b="0" dirty="0" sz="7500" spc="695">
                <a:solidFill>
                  <a:srgbClr val="171717"/>
                </a:solidFill>
                <a:latin typeface="Palatino Linotype"/>
                <a:cs typeface="Palatino Linotype"/>
              </a:rPr>
              <a:t>I</a:t>
            </a:r>
            <a:r>
              <a:rPr b="0" dirty="0" sz="7500" spc="825">
                <a:solidFill>
                  <a:srgbClr val="171717"/>
                </a:solidFill>
                <a:latin typeface="Palatino Linotype"/>
                <a:cs typeface="Palatino Linotype"/>
              </a:rPr>
              <a:t>A</a:t>
            </a:r>
            <a:r>
              <a:rPr b="0" dirty="0" sz="7500" spc="875">
                <a:solidFill>
                  <a:srgbClr val="171717"/>
                </a:solidFill>
                <a:latin typeface="Palatino Linotype"/>
                <a:cs typeface="Palatino Linotype"/>
              </a:rPr>
              <a:t>G</a:t>
            </a:r>
            <a:r>
              <a:rPr b="0" dirty="0" sz="7500" spc="869">
                <a:solidFill>
                  <a:srgbClr val="171717"/>
                </a:solidFill>
                <a:latin typeface="Palatino Linotype"/>
                <a:cs typeface="Palatino Linotype"/>
              </a:rPr>
              <a:t>R</a:t>
            </a:r>
            <a:r>
              <a:rPr b="0" dirty="0" sz="7500" spc="825">
                <a:solidFill>
                  <a:srgbClr val="171717"/>
                </a:solidFill>
                <a:latin typeface="Palatino Linotype"/>
                <a:cs typeface="Palatino Linotype"/>
              </a:rPr>
              <a:t>A</a:t>
            </a:r>
            <a:r>
              <a:rPr b="0" dirty="0" sz="7500" spc="1345">
                <a:solidFill>
                  <a:srgbClr val="171717"/>
                </a:solidFill>
                <a:latin typeface="Palatino Linotype"/>
                <a:cs typeface="Palatino Linotype"/>
              </a:rPr>
              <a:t>M</a:t>
            </a:r>
            <a:endParaRPr sz="75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2538A"/>
          </a:solidFill>
        </p:spPr>
        <p:txBody>
          <a:bodyPr bIns="0" lIns="0" rIns="0" rtlCol="0" tIns="0" wrap="square"/>
          <a:p/>
        </p:txBody>
      </p:sp>
      <p:sp>
        <p:nvSpPr>
          <p:cNvPr id="1048719" name="object 3" descr=""/>
          <p:cNvSpPr/>
          <p:nvPr/>
        </p:nvSpPr>
        <p:spPr>
          <a:xfrm>
            <a:off x="582531" y="1862780"/>
            <a:ext cx="4233545" cy="8424545"/>
          </a:xfrm>
          <a:custGeom>
            <a:avLst/>
            <a:ahLst/>
            <a:rect l="l" t="t" r="r" b="b"/>
            <a:pathLst>
              <a:path w="4233545" h="8424545">
                <a:moveTo>
                  <a:pt x="0" y="8424219"/>
                </a:moveTo>
                <a:lnTo>
                  <a:pt x="4233108" y="8424219"/>
                </a:lnTo>
                <a:lnTo>
                  <a:pt x="4233108" y="0"/>
                </a:lnTo>
                <a:lnTo>
                  <a:pt x="0" y="0"/>
                </a:lnTo>
                <a:lnTo>
                  <a:pt x="0" y="8424219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720" name="object 4" descr=""/>
          <p:cNvSpPr/>
          <p:nvPr/>
        </p:nvSpPr>
        <p:spPr>
          <a:xfrm>
            <a:off x="4910890" y="1862780"/>
            <a:ext cx="4185920" cy="8424545"/>
          </a:xfrm>
          <a:custGeom>
            <a:avLst/>
            <a:ahLst/>
            <a:rect l="l" t="t" r="r" b="b"/>
            <a:pathLst>
              <a:path w="4185920" h="8424545">
                <a:moveTo>
                  <a:pt x="0" y="8424219"/>
                </a:moveTo>
                <a:lnTo>
                  <a:pt x="4185483" y="8424219"/>
                </a:lnTo>
                <a:lnTo>
                  <a:pt x="4185483" y="0"/>
                </a:lnTo>
                <a:lnTo>
                  <a:pt x="0" y="0"/>
                </a:lnTo>
                <a:lnTo>
                  <a:pt x="0" y="8424219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721" name="object 5" descr=""/>
          <p:cNvSpPr/>
          <p:nvPr/>
        </p:nvSpPr>
        <p:spPr>
          <a:xfrm>
            <a:off x="9191624" y="1862780"/>
            <a:ext cx="4185920" cy="8424545"/>
          </a:xfrm>
          <a:custGeom>
            <a:avLst/>
            <a:ahLst/>
            <a:rect l="l" t="t" r="r" b="b"/>
            <a:pathLst>
              <a:path w="4185919" h="8424545">
                <a:moveTo>
                  <a:pt x="0" y="8424219"/>
                </a:moveTo>
                <a:lnTo>
                  <a:pt x="4185484" y="8424219"/>
                </a:lnTo>
                <a:lnTo>
                  <a:pt x="4185484" y="0"/>
                </a:lnTo>
                <a:lnTo>
                  <a:pt x="0" y="0"/>
                </a:lnTo>
                <a:lnTo>
                  <a:pt x="0" y="8424219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722" name="object 6" descr=""/>
          <p:cNvSpPr/>
          <p:nvPr/>
        </p:nvSpPr>
        <p:spPr>
          <a:xfrm>
            <a:off x="13472357" y="1862780"/>
            <a:ext cx="4236085" cy="8424545"/>
          </a:xfrm>
          <a:custGeom>
            <a:avLst/>
            <a:ahLst/>
            <a:rect l="l" t="t" r="r" b="b"/>
            <a:pathLst>
              <a:path w="4236084" h="8424545">
                <a:moveTo>
                  <a:pt x="0" y="8424219"/>
                </a:moveTo>
                <a:lnTo>
                  <a:pt x="4235490" y="8424219"/>
                </a:lnTo>
                <a:lnTo>
                  <a:pt x="4235490" y="0"/>
                </a:lnTo>
                <a:lnTo>
                  <a:pt x="0" y="0"/>
                </a:lnTo>
                <a:lnTo>
                  <a:pt x="0" y="8424219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723" name="object 7" descr=""/>
          <p:cNvSpPr txBox="1"/>
          <p:nvPr/>
        </p:nvSpPr>
        <p:spPr>
          <a:xfrm>
            <a:off x="1501554" y="3088424"/>
            <a:ext cx="2395220" cy="4826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3000" spc="-10">
                <a:solidFill>
                  <a:srgbClr val="2B91D5"/>
                </a:solidFill>
                <a:latin typeface="Tahoma"/>
                <a:cs typeface="Tahoma"/>
              </a:rPr>
              <a:t>STRENGTHS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24" name="object 8" descr=""/>
          <p:cNvSpPr txBox="1"/>
          <p:nvPr/>
        </p:nvSpPr>
        <p:spPr>
          <a:xfrm>
            <a:off x="5648640" y="3088424"/>
            <a:ext cx="2710180" cy="4826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3000" spc="-10">
                <a:solidFill>
                  <a:srgbClr val="37C8EF"/>
                </a:solidFill>
                <a:latin typeface="Tahoma"/>
                <a:cs typeface="Tahoma"/>
              </a:rPr>
              <a:t>WEAKNESSES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25" name="object 9" descr=""/>
          <p:cNvSpPr txBox="1"/>
          <p:nvPr/>
        </p:nvSpPr>
        <p:spPr>
          <a:xfrm>
            <a:off x="14674901" y="3088424"/>
            <a:ext cx="1828164" cy="4826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3000" spc="-10">
                <a:solidFill>
                  <a:srgbClr val="37C8EF"/>
                </a:solidFill>
                <a:latin typeface="Tahoma"/>
                <a:cs typeface="Tahoma"/>
              </a:rPr>
              <a:t>THREATS</a:t>
            </a:r>
            <a:endParaRPr sz="3000">
              <a:latin typeface="Tahoma"/>
              <a:cs typeface="Tahoma"/>
            </a:endParaRPr>
          </a:p>
        </p:txBody>
      </p:sp>
      <p:pic>
        <p:nvPicPr>
          <p:cNvPr id="2097222" name="object 10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011156" y="4106238"/>
            <a:ext cx="85725" cy="85724"/>
          </a:xfrm>
          <a:prstGeom prst="rect"/>
        </p:spPr>
      </p:pic>
      <p:pic>
        <p:nvPicPr>
          <p:cNvPr id="2097223" name="object 11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011156" y="5277813"/>
            <a:ext cx="85725" cy="85724"/>
          </a:xfrm>
          <a:prstGeom prst="rect"/>
        </p:spPr>
      </p:pic>
      <p:pic>
        <p:nvPicPr>
          <p:cNvPr id="2097224" name="object 12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011156" y="6449388"/>
            <a:ext cx="85725" cy="85724"/>
          </a:xfrm>
          <a:prstGeom prst="rect"/>
        </p:spPr>
      </p:pic>
      <p:pic>
        <p:nvPicPr>
          <p:cNvPr id="2097225" name="object 13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011156" y="9183063"/>
            <a:ext cx="85725" cy="85724"/>
          </a:xfrm>
          <a:prstGeom prst="rect"/>
        </p:spPr>
      </p:pic>
      <p:sp>
        <p:nvSpPr>
          <p:cNvPr id="1048726" name="object 14" descr=""/>
          <p:cNvSpPr txBox="1"/>
          <p:nvPr/>
        </p:nvSpPr>
        <p:spPr>
          <a:xfrm>
            <a:off x="1235241" y="3882712"/>
            <a:ext cx="3398520" cy="5933757"/>
          </a:xfrm>
          <a:prstGeom prst="rect"/>
        </p:spPr>
        <p:txBody>
          <a:bodyPr bIns="0" lIns="0" rIns="0" rtlCol="0" tIns="67945" vert="horz" wrap="square">
            <a:spAutoFit/>
          </a:bodyPr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Kelembagaan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181818"/>
                </a:solidFill>
                <a:latin typeface="Tahoma"/>
                <a:cs typeface="Tahoma"/>
              </a:rPr>
              <a:t>yang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formal</a:t>
            </a:r>
            <a:endParaRPr sz="2200">
              <a:latin typeface="Tahoma"/>
              <a:cs typeface="Tahoma"/>
            </a:endParaRPr>
          </a:p>
          <a:p>
            <a:pPr marL="12700" marR="41910">
              <a:lnSpc>
                <a:spcPct val="116500"/>
              </a:lnSpc>
            </a:pPr>
            <a:r>
              <a:rPr dirty="0" sz="2200" spc="50">
                <a:solidFill>
                  <a:srgbClr val="181818"/>
                </a:solidFill>
                <a:latin typeface="Tahoma"/>
                <a:cs typeface="Tahoma"/>
              </a:rPr>
              <a:t>/lembaga</a:t>
            </a:r>
            <a:r>
              <a:rPr dirty="0" sz="2200" spc="-7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resmi</a:t>
            </a:r>
            <a:r>
              <a:rPr dirty="0" sz="2200" spc="-7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yang 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diakui</a:t>
            </a:r>
            <a:r>
              <a:rPr dirty="0" sz="2200" spc="-1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181818"/>
                </a:solidFill>
                <a:latin typeface="Tahoma"/>
                <a:cs typeface="Tahoma"/>
              </a:rPr>
              <a:t>oleh</a:t>
            </a:r>
            <a:r>
              <a:rPr dirty="0" sz="2200" spc="-1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pemerintah. </a:t>
            </a:r>
            <a:r>
              <a:rPr dirty="0" sz="2200" spc="45">
                <a:solidFill>
                  <a:srgbClr val="181818"/>
                </a:solidFill>
                <a:latin typeface="Tahoma"/>
                <a:cs typeface="Tahoma"/>
              </a:rPr>
              <a:t>Keterlibatan</a:t>
            </a:r>
            <a:r>
              <a:rPr dirty="0" sz="22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181818"/>
                </a:solidFill>
                <a:latin typeface="Tahoma"/>
                <a:cs typeface="Tahoma"/>
              </a:rPr>
              <a:t>Tokoh </a:t>
            </a:r>
            <a:r>
              <a:rPr dirty="0" sz="2200" spc="70">
                <a:solidFill>
                  <a:srgbClr val="181818"/>
                </a:solidFill>
                <a:latin typeface="Tahoma"/>
                <a:cs typeface="Tahoma"/>
              </a:rPr>
              <a:t>Agama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95">
                <a:solidFill>
                  <a:srgbClr val="181818"/>
                </a:solidFill>
                <a:latin typeface="Tahoma"/>
                <a:cs typeface="Tahoma"/>
              </a:rPr>
              <a:t>guna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0">
                <a:solidFill>
                  <a:srgbClr val="181818"/>
                </a:solidFill>
                <a:latin typeface="Tahoma"/>
                <a:cs typeface="Tahoma"/>
              </a:rPr>
              <a:t>memperkuat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komunikasi</a:t>
            </a:r>
            <a:r>
              <a:rPr dirty="0" sz="2200" spc="-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lintas</a:t>
            </a:r>
            <a:r>
              <a:rPr dirty="0" sz="2200" spc="-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agama. 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Pengalaman</a:t>
            </a:r>
            <a:r>
              <a:rPr dirty="0" sz="22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5">
                <a:solidFill>
                  <a:srgbClr val="181818"/>
                </a:solidFill>
                <a:latin typeface="Tahoma"/>
                <a:cs typeface="Tahoma"/>
              </a:rPr>
              <a:t>dalam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Penyelesaian</a:t>
            </a:r>
            <a:r>
              <a:rPr dirty="0" sz="22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Konflik: </a:t>
            </a:r>
            <a:r>
              <a:rPr dirty="0" sz="2200" spc="90">
                <a:solidFill>
                  <a:srgbClr val="181818"/>
                </a:solidFill>
                <a:latin typeface="Tahoma"/>
                <a:cs typeface="Tahoma"/>
              </a:rPr>
              <a:t>FKUB</a:t>
            </a:r>
            <a:r>
              <a:rPr dirty="0" sz="2200" spc="-14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0">
                <a:solidFill>
                  <a:srgbClr val="181818"/>
                </a:solidFill>
                <a:latin typeface="Tahoma"/>
                <a:cs typeface="Tahoma"/>
              </a:rPr>
              <a:t>memiliki </a:t>
            </a:r>
            <a:r>
              <a:rPr dirty="0" sz="2200" spc="80">
                <a:solidFill>
                  <a:srgbClr val="181818"/>
                </a:solidFill>
                <a:latin typeface="Tahoma"/>
                <a:cs typeface="Tahoma"/>
              </a:rPr>
              <a:t>pengalaman</a:t>
            </a:r>
            <a:r>
              <a:rPr dirty="0" sz="2200" spc="-15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5">
                <a:solidFill>
                  <a:srgbClr val="181818"/>
                </a:solidFill>
                <a:latin typeface="Tahoma"/>
                <a:cs typeface="Tahoma"/>
              </a:rPr>
              <a:t>dalam </a:t>
            </a:r>
            <a:r>
              <a:rPr dirty="0" sz="2200" spc="50">
                <a:solidFill>
                  <a:srgbClr val="181818"/>
                </a:solidFill>
                <a:latin typeface="Tahoma"/>
                <a:cs typeface="Tahoma"/>
              </a:rPr>
              <a:t>meredam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dan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menyelesaikan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50">
                <a:solidFill>
                  <a:srgbClr val="181818"/>
                </a:solidFill>
                <a:latin typeface="Tahoma"/>
                <a:cs typeface="Tahoma"/>
              </a:rPr>
              <a:t>konflik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berbasis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agama.</a:t>
            </a:r>
            <a:endParaRPr sz="2200">
              <a:latin typeface="Tahoma"/>
              <a:cs typeface="Tahoma"/>
            </a:endParaRPr>
          </a:p>
          <a:p>
            <a:pPr marL="12700" marR="350520">
              <a:lnSpc>
                <a:spcPct val="116500"/>
              </a:lnSpc>
            </a:pP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Kearifan </a:t>
            </a:r>
            <a:r>
              <a:rPr dirty="0" sz="2200" spc="90">
                <a:solidFill>
                  <a:srgbClr val="181818"/>
                </a:solidFill>
                <a:latin typeface="Tahoma"/>
                <a:cs typeface="Tahoma"/>
              </a:rPr>
              <a:t>Lokal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yang </a:t>
            </a:r>
            <a:r>
              <a:rPr dirty="0" sz="2200" spc="95">
                <a:solidFill>
                  <a:srgbClr val="181818"/>
                </a:solidFill>
                <a:latin typeface="Tahoma"/>
                <a:cs typeface="Tahoma"/>
              </a:rPr>
              <a:t>mendukung</a:t>
            </a:r>
            <a:r>
              <a:rPr dirty="0" sz="2200" spc="-11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55">
                <a:solidFill>
                  <a:srgbClr val="181818"/>
                </a:solidFill>
                <a:latin typeface="Tahoma"/>
                <a:cs typeface="Tahoma"/>
              </a:rPr>
              <a:t>kerukunan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antaragama.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2097226" name="object 15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339514" y="4106238"/>
            <a:ext cx="85725" cy="85724"/>
          </a:xfrm>
          <a:prstGeom prst="rect"/>
        </p:spPr>
      </p:pic>
      <p:pic>
        <p:nvPicPr>
          <p:cNvPr id="2097227" name="object 16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339514" y="6449388"/>
            <a:ext cx="85725" cy="85724"/>
          </a:xfrm>
          <a:prstGeom prst="rect"/>
        </p:spPr>
      </p:pic>
      <p:pic>
        <p:nvPicPr>
          <p:cNvPr id="2097228" name="object 17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339514" y="7620963"/>
            <a:ext cx="85725" cy="85724"/>
          </a:xfrm>
          <a:prstGeom prst="rect"/>
        </p:spPr>
      </p:pic>
      <p:pic>
        <p:nvPicPr>
          <p:cNvPr id="2097229" name="object 18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339514" y="8402013"/>
            <a:ext cx="85725" cy="85724"/>
          </a:xfrm>
          <a:prstGeom prst="rect"/>
        </p:spPr>
      </p:pic>
      <p:sp>
        <p:nvSpPr>
          <p:cNvPr id="1048727" name="object 19" descr=""/>
          <p:cNvSpPr txBox="1"/>
          <p:nvPr/>
        </p:nvSpPr>
        <p:spPr>
          <a:xfrm>
            <a:off x="5563600" y="3882712"/>
            <a:ext cx="3338829" cy="5191125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105410">
              <a:lnSpc>
                <a:spcPct val="116500"/>
              </a:lnSpc>
              <a:spcBef>
                <a:spcPts val="100"/>
              </a:spcBef>
            </a:pP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Kurangnya</a:t>
            </a:r>
            <a:r>
              <a:rPr dirty="0" sz="2200" spc="-11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jumlah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personel</a:t>
            </a:r>
            <a:r>
              <a:rPr dirty="0" sz="22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181818"/>
                </a:solidFill>
                <a:latin typeface="Tahoma"/>
                <a:cs typeface="Tahoma"/>
              </a:rPr>
              <a:t>yang</a:t>
            </a:r>
            <a:r>
              <a:rPr dirty="0" sz="22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kompeten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dalam</a:t>
            </a:r>
            <a:r>
              <a:rPr dirty="0" sz="22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menangani</a:t>
            </a:r>
            <a:r>
              <a:rPr dirty="0" sz="2200" spc="-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isu-</a:t>
            </a:r>
            <a:r>
              <a:rPr dirty="0" sz="2200" spc="30">
                <a:solidFill>
                  <a:srgbClr val="181818"/>
                </a:solidFill>
                <a:latin typeface="Tahoma"/>
                <a:cs typeface="Tahoma"/>
              </a:rPr>
              <a:t>isu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sensitif</a:t>
            </a:r>
            <a:r>
              <a:rPr dirty="0" sz="2200" spc="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lintas</a:t>
            </a:r>
            <a:r>
              <a:rPr dirty="0" sz="2200" spc="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agama,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terutama</a:t>
            </a:r>
            <a:r>
              <a:rPr dirty="0" sz="2200" spc="-5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90">
                <a:solidFill>
                  <a:srgbClr val="181818"/>
                </a:solidFill>
                <a:latin typeface="Tahoma"/>
                <a:cs typeface="Tahoma"/>
              </a:rPr>
              <a:t>di</a:t>
            </a:r>
            <a:r>
              <a:rPr dirty="0" sz="2200" spc="-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daerah- </a:t>
            </a:r>
            <a:r>
              <a:rPr dirty="0" sz="2200" spc="55">
                <a:solidFill>
                  <a:srgbClr val="181818"/>
                </a:solidFill>
                <a:latin typeface="Tahoma"/>
                <a:cs typeface="Tahoma"/>
              </a:rPr>
              <a:t>daerah</a:t>
            </a:r>
            <a:r>
              <a:rPr dirty="0" sz="22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terpencil.</a:t>
            </a:r>
            <a:endParaRPr sz="2200">
              <a:latin typeface="Tahoma"/>
              <a:cs typeface="Tahoma"/>
            </a:endParaRPr>
          </a:p>
          <a:p>
            <a:pPr marL="12700" marR="278130">
              <a:lnSpc>
                <a:spcPct val="116500"/>
              </a:lnSpc>
            </a:pP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Keterbatasan</a:t>
            </a:r>
            <a:r>
              <a:rPr dirty="0" sz="2200" spc="38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70">
                <a:solidFill>
                  <a:srgbClr val="181818"/>
                </a:solidFill>
                <a:latin typeface="Tahoma"/>
                <a:cs typeface="Tahoma"/>
              </a:rPr>
              <a:t>Anggaran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terutama</a:t>
            </a:r>
            <a:r>
              <a:rPr dirty="0" sz="2200" spc="-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untuk</a:t>
            </a:r>
            <a:r>
              <a:rPr dirty="0" sz="2200" spc="-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0">
                <a:solidFill>
                  <a:srgbClr val="181818"/>
                </a:solidFill>
                <a:latin typeface="Tahoma"/>
                <a:cs typeface="Tahoma"/>
              </a:rPr>
              <a:t>jangka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panjang.</a:t>
            </a:r>
            <a:endParaRPr sz="2200">
              <a:latin typeface="Tahoma"/>
              <a:cs typeface="Tahoma"/>
            </a:endParaRPr>
          </a:p>
          <a:p>
            <a:pPr marL="12700" marR="376555">
              <a:lnSpc>
                <a:spcPct val="116500"/>
              </a:lnSpc>
            </a:pPr>
            <a:r>
              <a:rPr dirty="0" sz="2200" spc="55">
                <a:solidFill>
                  <a:srgbClr val="181818"/>
                </a:solidFill>
                <a:latin typeface="Tahoma"/>
                <a:cs typeface="Tahoma"/>
              </a:rPr>
              <a:t>Kesulitan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70">
                <a:solidFill>
                  <a:srgbClr val="181818"/>
                </a:solidFill>
                <a:latin typeface="Tahoma"/>
                <a:cs typeface="Tahoma"/>
              </a:rPr>
              <a:t>Koordinasi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di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Daerah</a:t>
            </a:r>
            <a:r>
              <a:rPr dirty="0" sz="2200" spc="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0">
                <a:solidFill>
                  <a:srgbClr val="181818"/>
                </a:solidFill>
                <a:latin typeface="Tahoma"/>
                <a:cs typeface="Tahoma"/>
              </a:rPr>
              <a:t>Terpencil.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116500"/>
              </a:lnSpc>
            </a:pP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Kurangnya</a:t>
            </a:r>
            <a:r>
              <a:rPr dirty="0" sz="22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fasilitas</a:t>
            </a:r>
            <a:r>
              <a:rPr dirty="0" sz="22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20">
                <a:solidFill>
                  <a:srgbClr val="181818"/>
                </a:solidFill>
                <a:latin typeface="Tahoma"/>
                <a:cs typeface="Tahoma"/>
              </a:rPr>
              <a:t>atau </a:t>
            </a:r>
            <a:r>
              <a:rPr dirty="0" sz="2200" spc="100">
                <a:solidFill>
                  <a:srgbClr val="181818"/>
                </a:solidFill>
                <a:latin typeface="Tahoma"/>
                <a:cs typeface="Tahoma"/>
              </a:rPr>
              <a:t>dukungan</a:t>
            </a:r>
            <a:r>
              <a:rPr dirty="0" sz="22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teknologi</a:t>
            </a:r>
            <a:r>
              <a:rPr dirty="0" sz="22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serta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infrastruktur</a:t>
            </a:r>
            <a:r>
              <a:rPr dirty="0" sz="2200" spc="17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pendukung.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2097230" name="object 20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591674" y="4080204"/>
            <a:ext cx="76200" cy="76199"/>
          </a:xfrm>
          <a:prstGeom prst="rect"/>
        </p:spPr>
      </p:pic>
      <p:pic>
        <p:nvPicPr>
          <p:cNvPr id="2097231" name="object 21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591674" y="6194754"/>
            <a:ext cx="76200" cy="76199"/>
          </a:xfrm>
          <a:prstGeom prst="rect"/>
        </p:spPr>
      </p:pic>
      <p:pic>
        <p:nvPicPr>
          <p:cNvPr id="2097232" name="object 22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591674" y="7604453"/>
            <a:ext cx="76200" cy="76199"/>
          </a:xfrm>
          <a:prstGeom prst="rect"/>
        </p:spPr>
      </p:pic>
      <p:pic>
        <p:nvPicPr>
          <p:cNvPr id="2097233" name="object 23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591674" y="8309303"/>
            <a:ext cx="76200" cy="76199"/>
          </a:xfrm>
          <a:prstGeom prst="rect"/>
        </p:spPr>
      </p:pic>
      <p:pic>
        <p:nvPicPr>
          <p:cNvPr id="2097234" name="object 24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591674" y="9014153"/>
            <a:ext cx="76200" cy="76199"/>
          </a:xfrm>
          <a:prstGeom prst="rect"/>
        </p:spPr>
      </p:pic>
      <p:sp>
        <p:nvSpPr>
          <p:cNvPr id="1048728" name="object 25" descr=""/>
          <p:cNvSpPr txBox="1"/>
          <p:nvPr/>
        </p:nvSpPr>
        <p:spPr>
          <a:xfrm>
            <a:off x="9689762" y="3088424"/>
            <a:ext cx="3483610" cy="7134068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3000" spc="-10">
                <a:solidFill>
                  <a:srgbClr val="2B91D5"/>
                </a:solidFill>
                <a:latin typeface="Tahoma"/>
                <a:cs typeface="Tahoma"/>
              </a:rPr>
              <a:t>OPPORTUNITIES</a:t>
            </a:r>
            <a:endParaRPr sz="3000">
              <a:latin typeface="Tahoma"/>
              <a:cs typeface="Tahoma"/>
            </a:endParaRPr>
          </a:p>
          <a:p>
            <a:pPr marL="123825" marR="225425">
              <a:lnSpc>
                <a:spcPct val="115599"/>
              </a:lnSpc>
              <a:spcBef>
                <a:spcPts val="2635"/>
              </a:spcBef>
            </a:pPr>
            <a:r>
              <a:rPr dirty="0" sz="2000" spc="65">
                <a:solidFill>
                  <a:srgbClr val="181818"/>
                </a:solidFill>
                <a:latin typeface="Tahoma"/>
                <a:cs typeface="Tahoma"/>
              </a:rPr>
              <a:t>Penguatan</a:t>
            </a:r>
            <a:r>
              <a:rPr dirty="0" sz="2000" spc="-10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45">
                <a:solidFill>
                  <a:srgbClr val="181818"/>
                </a:solidFill>
                <a:latin typeface="Tahoma"/>
                <a:cs typeface="Tahoma"/>
              </a:rPr>
              <a:t>Kolaborasi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kerjasama</a:t>
            </a:r>
            <a:r>
              <a:rPr dirty="0" sz="2000" spc="7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dengan </a:t>
            </a:r>
            <a:r>
              <a:rPr dirty="0" sz="2000" spc="50">
                <a:solidFill>
                  <a:srgbClr val="181818"/>
                </a:solidFill>
                <a:latin typeface="Tahoma"/>
                <a:cs typeface="Tahoma"/>
              </a:rPr>
              <a:t>organisasi</a:t>
            </a:r>
            <a:r>
              <a:rPr dirty="0" sz="20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masyarakat</a:t>
            </a:r>
            <a:r>
              <a:rPr dirty="0" sz="20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45">
                <a:solidFill>
                  <a:srgbClr val="181818"/>
                </a:solidFill>
                <a:latin typeface="Tahoma"/>
                <a:cs typeface="Tahoma"/>
              </a:rPr>
              <a:t>sipil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dan</a:t>
            </a:r>
            <a:r>
              <a:rPr dirty="0" sz="20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60">
                <a:solidFill>
                  <a:srgbClr val="181818"/>
                </a:solidFill>
                <a:latin typeface="Tahoma"/>
                <a:cs typeface="Tahoma"/>
              </a:rPr>
              <a:t>keagamaan</a:t>
            </a:r>
            <a:r>
              <a:rPr dirty="0" sz="20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60">
                <a:solidFill>
                  <a:srgbClr val="181818"/>
                </a:solidFill>
                <a:latin typeface="Tahoma"/>
                <a:cs typeface="Tahoma"/>
              </a:rPr>
              <a:t>dalam</a:t>
            </a:r>
            <a:r>
              <a:rPr dirty="0" sz="20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25">
                <a:solidFill>
                  <a:srgbClr val="181818"/>
                </a:solidFill>
                <a:latin typeface="Tahoma"/>
                <a:cs typeface="Tahoma"/>
              </a:rPr>
              <a:t>hal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pendidikan</a:t>
            </a:r>
            <a:r>
              <a:rPr dirty="0" sz="2000" spc="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toleransi</a:t>
            </a:r>
            <a:r>
              <a:rPr dirty="0" sz="2000" spc="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55">
                <a:solidFill>
                  <a:srgbClr val="181818"/>
                </a:solidFill>
                <a:latin typeface="Tahoma"/>
                <a:cs typeface="Tahoma"/>
              </a:rPr>
              <a:t>dan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dialog</a:t>
            </a:r>
            <a:r>
              <a:rPr dirty="0" sz="20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antaragama.</a:t>
            </a:r>
            <a:endParaRPr sz="2000">
              <a:latin typeface="Tahoma"/>
              <a:cs typeface="Tahoma"/>
            </a:endParaRPr>
          </a:p>
          <a:p>
            <a:pPr marL="123825" marR="52705">
              <a:lnSpc>
                <a:spcPct val="115599"/>
              </a:lnSpc>
            </a:pP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Dukungan</a:t>
            </a:r>
            <a:r>
              <a:rPr dirty="0" sz="2000" spc="-10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75">
                <a:solidFill>
                  <a:srgbClr val="181818"/>
                </a:solidFill>
                <a:latin typeface="Tahoma"/>
                <a:cs typeface="Tahoma"/>
              </a:rPr>
              <a:t>Teknologi</a:t>
            </a:r>
            <a:r>
              <a:rPr dirty="0" sz="2000" spc="-10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35">
                <a:solidFill>
                  <a:srgbClr val="181818"/>
                </a:solidFill>
                <a:latin typeface="Tahoma"/>
                <a:cs typeface="Tahoma"/>
              </a:rPr>
              <a:t>Digital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seperti</a:t>
            </a:r>
            <a:r>
              <a:rPr dirty="0" sz="20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60">
                <a:solidFill>
                  <a:srgbClr val="181818"/>
                </a:solidFill>
                <a:latin typeface="Tahoma"/>
                <a:cs typeface="Tahoma"/>
              </a:rPr>
              <a:t>media</a:t>
            </a:r>
            <a:r>
              <a:rPr dirty="0" sz="2000" spc="1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sosial,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webinar,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dan</a:t>
            </a:r>
            <a:r>
              <a:rPr dirty="0" sz="20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platform </a:t>
            </a:r>
            <a:r>
              <a:rPr dirty="0" sz="2000" spc="60">
                <a:solidFill>
                  <a:srgbClr val="181818"/>
                </a:solidFill>
                <a:latin typeface="Tahoma"/>
                <a:cs typeface="Tahoma"/>
              </a:rPr>
              <a:t>komunikasi</a:t>
            </a:r>
            <a:r>
              <a:rPr dirty="0" sz="20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online.</a:t>
            </a:r>
            <a:endParaRPr sz="2000">
              <a:latin typeface="Tahoma"/>
              <a:cs typeface="Tahoma"/>
            </a:endParaRPr>
          </a:p>
          <a:p>
            <a:pPr marL="123825" marR="144780">
              <a:lnSpc>
                <a:spcPct val="115599"/>
              </a:lnSpc>
            </a:pPr>
            <a:r>
              <a:rPr dirty="0" sz="2000" spc="65">
                <a:solidFill>
                  <a:srgbClr val="181818"/>
                </a:solidFill>
                <a:latin typeface="Tahoma"/>
                <a:cs typeface="Tahoma"/>
              </a:rPr>
              <a:t>Peningkatan</a:t>
            </a:r>
            <a:r>
              <a:rPr dirty="0" sz="20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70">
                <a:solidFill>
                  <a:srgbClr val="181818"/>
                </a:solidFill>
                <a:latin typeface="Tahoma"/>
                <a:cs typeface="Tahoma"/>
              </a:rPr>
              <a:t>Anggaran</a:t>
            </a:r>
            <a:r>
              <a:rPr dirty="0" sz="20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20">
                <a:solidFill>
                  <a:srgbClr val="181818"/>
                </a:solidFill>
                <a:latin typeface="Tahoma"/>
                <a:cs typeface="Tahoma"/>
              </a:rPr>
              <a:t>dari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Pusat</a:t>
            </a:r>
            <a:r>
              <a:rPr dirty="0" sz="2000" spc="-1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dan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 Donor.</a:t>
            </a:r>
            <a:endParaRPr sz="2000">
              <a:latin typeface="Tahoma"/>
              <a:cs typeface="Tahoma"/>
            </a:endParaRPr>
          </a:p>
          <a:p>
            <a:pPr marL="123825" marR="5080">
              <a:lnSpc>
                <a:spcPct val="115599"/>
              </a:lnSpc>
            </a:pP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Dukungan</a:t>
            </a:r>
            <a:r>
              <a:rPr dirty="0" sz="2000" spc="-114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45">
                <a:solidFill>
                  <a:srgbClr val="181818"/>
                </a:solidFill>
                <a:latin typeface="Tahoma"/>
                <a:cs typeface="Tahoma"/>
              </a:rPr>
              <a:t>Pemerintah</a:t>
            </a:r>
            <a:r>
              <a:rPr dirty="0" sz="2000" spc="-114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Pusat </a:t>
            </a:r>
            <a:r>
              <a:rPr dirty="0" sz="2000" spc="80">
                <a:solidFill>
                  <a:srgbClr val="181818"/>
                </a:solidFill>
                <a:latin typeface="Tahoma"/>
                <a:cs typeface="Tahoma"/>
              </a:rPr>
              <a:t>dan</a:t>
            </a:r>
            <a:r>
              <a:rPr dirty="0" sz="2000" spc="-1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90">
                <a:solidFill>
                  <a:srgbClr val="181818"/>
                </a:solidFill>
                <a:latin typeface="Tahoma"/>
                <a:cs typeface="Tahoma"/>
              </a:rPr>
              <a:t>Lembaga</a:t>
            </a:r>
            <a:r>
              <a:rPr dirty="0" sz="20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Internasional. </a:t>
            </a:r>
            <a:r>
              <a:rPr dirty="0" sz="2000" spc="65">
                <a:solidFill>
                  <a:srgbClr val="181818"/>
                </a:solidFill>
                <a:latin typeface="Tahoma"/>
                <a:cs typeface="Tahoma"/>
              </a:rPr>
              <a:t>Penguatan</a:t>
            </a:r>
            <a:r>
              <a:rPr dirty="0" sz="2000" spc="-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Kerjasama</a:t>
            </a:r>
            <a:r>
              <a:rPr dirty="0" sz="2000" spc="-1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Antar- </a:t>
            </a:r>
            <a:r>
              <a:rPr dirty="0" sz="2000" spc="45">
                <a:solidFill>
                  <a:srgbClr val="181818"/>
                </a:solidFill>
                <a:latin typeface="Tahoma"/>
                <a:cs typeface="Tahoma"/>
              </a:rPr>
              <a:t>Lembaga:</a:t>
            </a:r>
            <a:r>
              <a:rPr dirty="0" sz="20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75">
                <a:solidFill>
                  <a:srgbClr val="181818"/>
                </a:solidFill>
                <a:latin typeface="Tahoma"/>
                <a:cs typeface="Tahoma"/>
              </a:rPr>
              <a:t>FKUB</a:t>
            </a:r>
            <a:r>
              <a:rPr dirty="0" sz="2000" spc="-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60">
                <a:solidFill>
                  <a:srgbClr val="181818"/>
                </a:solidFill>
                <a:latin typeface="Tahoma"/>
                <a:cs typeface="Tahoma"/>
              </a:rPr>
              <a:t>bisa</a:t>
            </a:r>
            <a:r>
              <a:rPr dirty="0" sz="2000" spc="-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10">
                <a:solidFill>
                  <a:srgbClr val="181818"/>
                </a:solidFill>
                <a:latin typeface="Tahoma"/>
                <a:cs typeface="Tahoma"/>
              </a:rPr>
              <a:t>bekerja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sama</a:t>
            </a:r>
            <a:r>
              <a:rPr dirty="0" sz="2000" spc="-5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90">
                <a:solidFill>
                  <a:srgbClr val="181818"/>
                </a:solidFill>
                <a:latin typeface="Tahoma"/>
                <a:cs typeface="Tahoma"/>
              </a:rPr>
              <a:t>dengan</a:t>
            </a:r>
            <a:r>
              <a:rPr dirty="0" sz="2000" spc="-5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55">
                <a:solidFill>
                  <a:srgbClr val="181818"/>
                </a:solidFill>
                <a:latin typeface="Tahoma"/>
                <a:cs typeface="Tahoma"/>
              </a:rPr>
              <a:t>LSM, </a:t>
            </a:r>
            <a:r>
              <a:rPr dirty="0" sz="2000">
                <a:solidFill>
                  <a:srgbClr val="181818"/>
                </a:solidFill>
                <a:latin typeface="Tahoma"/>
                <a:cs typeface="Tahoma"/>
              </a:rPr>
              <a:t>akademisi,</a:t>
            </a:r>
            <a:r>
              <a:rPr dirty="0" sz="2000" spc="229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000" spc="-20">
                <a:solidFill>
                  <a:srgbClr val="181818"/>
                </a:solidFill>
                <a:latin typeface="Tahoma"/>
                <a:cs typeface="Tahoma"/>
              </a:rPr>
              <a:t>dll.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59" name="object 26" descr=""/>
          <p:cNvGrpSpPr/>
          <p:nvPr/>
        </p:nvGrpSpPr>
        <p:grpSpPr>
          <a:xfrm>
            <a:off x="13900985" y="27781"/>
            <a:ext cx="3340735" cy="8850630"/>
            <a:chOff x="13900985" y="27781"/>
            <a:chExt cx="3340735" cy="8850630"/>
          </a:xfrm>
        </p:grpSpPr>
        <p:pic>
          <p:nvPicPr>
            <p:cNvPr id="2097235" name="object 27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900985" y="4106238"/>
              <a:ext cx="85725" cy="85724"/>
            </a:xfrm>
            <a:prstGeom prst="rect"/>
          </p:spPr>
        </p:pic>
        <p:pic>
          <p:nvPicPr>
            <p:cNvPr id="2097236" name="object 28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900985" y="6058863"/>
              <a:ext cx="85725" cy="85724"/>
            </a:xfrm>
            <a:prstGeom prst="rect"/>
          </p:spPr>
        </p:pic>
        <p:pic>
          <p:nvPicPr>
            <p:cNvPr id="2097237" name="object 29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900985" y="8011488"/>
              <a:ext cx="85725" cy="85724"/>
            </a:xfrm>
            <a:prstGeom prst="rect"/>
          </p:spPr>
        </p:pic>
        <p:pic>
          <p:nvPicPr>
            <p:cNvPr id="2097238" name="object 30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900985" y="8792538"/>
              <a:ext cx="85725" cy="85724"/>
            </a:xfrm>
            <a:prstGeom prst="rect"/>
          </p:spPr>
        </p:pic>
        <p:sp>
          <p:nvSpPr>
            <p:cNvPr id="1048729" name="object 31" descr=""/>
            <p:cNvSpPr/>
            <p:nvPr/>
          </p:nvSpPr>
          <p:spPr>
            <a:xfrm>
              <a:off x="14003067" y="123032"/>
              <a:ext cx="3138805" cy="2859405"/>
            </a:xfrm>
            <a:custGeom>
              <a:avLst/>
              <a:ahLst/>
              <a:rect l="l" t="t" r="r" b="b"/>
              <a:pathLst>
                <a:path w="3138805" h="2859405">
                  <a:moveTo>
                    <a:pt x="1571625" y="2859024"/>
                  </a:moveTo>
                  <a:lnTo>
                    <a:pt x="1520760" y="2858289"/>
                  </a:lnTo>
                  <a:lnTo>
                    <a:pt x="1470300" y="2856101"/>
                  </a:lnTo>
                  <a:lnTo>
                    <a:pt x="1420267" y="2852480"/>
                  </a:lnTo>
                  <a:lnTo>
                    <a:pt x="1370686" y="2847449"/>
                  </a:lnTo>
                  <a:lnTo>
                    <a:pt x="1321582" y="2841031"/>
                  </a:lnTo>
                  <a:lnTo>
                    <a:pt x="1272979" y="2833247"/>
                  </a:lnTo>
                  <a:lnTo>
                    <a:pt x="1224902" y="2824121"/>
                  </a:lnTo>
                  <a:lnTo>
                    <a:pt x="1177374" y="2813673"/>
                  </a:lnTo>
                  <a:lnTo>
                    <a:pt x="1130421" y="2801926"/>
                  </a:lnTo>
                  <a:lnTo>
                    <a:pt x="1084067" y="2788902"/>
                  </a:lnTo>
                  <a:lnTo>
                    <a:pt x="1038335" y="2774624"/>
                  </a:lnTo>
                  <a:lnTo>
                    <a:pt x="993251" y="2759114"/>
                  </a:lnTo>
                  <a:lnTo>
                    <a:pt x="948839" y="2742393"/>
                  </a:lnTo>
                  <a:lnTo>
                    <a:pt x="905122" y="2724485"/>
                  </a:lnTo>
                  <a:lnTo>
                    <a:pt x="862127" y="2705410"/>
                  </a:lnTo>
                  <a:lnTo>
                    <a:pt x="819876" y="2685193"/>
                  </a:lnTo>
                  <a:lnTo>
                    <a:pt x="778395" y="2663853"/>
                  </a:lnTo>
                  <a:lnTo>
                    <a:pt x="737708" y="2641415"/>
                  </a:lnTo>
                  <a:lnTo>
                    <a:pt x="697839" y="2617900"/>
                  </a:lnTo>
                  <a:lnTo>
                    <a:pt x="658813" y="2593329"/>
                  </a:lnTo>
                  <a:lnTo>
                    <a:pt x="620653" y="2567726"/>
                  </a:lnTo>
                  <a:lnTo>
                    <a:pt x="583385" y="2541113"/>
                  </a:lnTo>
                  <a:lnTo>
                    <a:pt x="547032" y="2513511"/>
                  </a:lnTo>
                  <a:lnTo>
                    <a:pt x="511620" y="2484944"/>
                  </a:lnTo>
                  <a:lnTo>
                    <a:pt x="477172" y="2455432"/>
                  </a:lnTo>
                  <a:lnTo>
                    <a:pt x="443714" y="2424999"/>
                  </a:lnTo>
                  <a:lnTo>
                    <a:pt x="411268" y="2393666"/>
                  </a:lnTo>
                  <a:lnTo>
                    <a:pt x="379861" y="2361456"/>
                  </a:lnTo>
                  <a:lnTo>
                    <a:pt x="349515" y="2328391"/>
                  </a:lnTo>
                  <a:lnTo>
                    <a:pt x="320256" y="2294492"/>
                  </a:lnTo>
                  <a:lnTo>
                    <a:pt x="292108" y="2259783"/>
                  </a:lnTo>
                  <a:lnTo>
                    <a:pt x="265095" y="2224286"/>
                  </a:lnTo>
                  <a:lnTo>
                    <a:pt x="239242" y="2188022"/>
                  </a:lnTo>
                  <a:lnTo>
                    <a:pt x="214573" y="2151014"/>
                  </a:lnTo>
                  <a:lnTo>
                    <a:pt x="191112" y="2113284"/>
                  </a:lnTo>
                  <a:lnTo>
                    <a:pt x="168884" y="2074854"/>
                  </a:lnTo>
                  <a:lnTo>
                    <a:pt x="147914" y="2035746"/>
                  </a:lnTo>
                  <a:lnTo>
                    <a:pt x="128225" y="1995983"/>
                  </a:lnTo>
                  <a:lnTo>
                    <a:pt x="109842" y="1955586"/>
                  </a:lnTo>
                  <a:lnTo>
                    <a:pt x="92790" y="1914579"/>
                  </a:lnTo>
                  <a:lnTo>
                    <a:pt x="77092" y="1872983"/>
                  </a:lnTo>
                  <a:lnTo>
                    <a:pt x="62774" y="1830820"/>
                  </a:lnTo>
                  <a:lnTo>
                    <a:pt x="49859" y="1788112"/>
                  </a:lnTo>
                  <a:lnTo>
                    <a:pt x="38373" y="1744882"/>
                  </a:lnTo>
                  <a:lnTo>
                    <a:pt x="28339" y="1701152"/>
                  </a:lnTo>
                  <a:lnTo>
                    <a:pt x="19781" y="1656944"/>
                  </a:lnTo>
                  <a:lnTo>
                    <a:pt x="12725" y="1612280"/>
                  </a:lnTo>
                  <a:lnTo>
                    <a:pt x="7194" y="1567183"/>
                  </a:lnTo>
                  <a:lnTo>
                    <a:pt x="3214" y="1521674"/>
                  </a:lnTo>
                  <a:lnTo>
                    <a:pt x="807" y="1475777"/>
                  </a:lnTo>
                  <a:lnTo>
                    <a:pt x="0" y="1429512"/>
                  </a:lnTo>
                  <a:lnTo>
                    <a:pt x="807" y="1383247"/>
                  </a:lnTo>
                  <a:lnTo>
                    <a:pt x="3214" y="1337349"/>
                  </a:lnTo>
                  <a:lnTo>
                    <a:pt x="7194" y="1291840"/>
                  </a:lnTo>
                  <a:lnTo>
                    <a:pt x="12725" y="1246743"/>
                  </a:lnTo>
                  <a:lnTo>
                    <a:pt x="19781" y="1202079"/>
                  </a:lnTo>
                  <a:lnTo>
                    <a:pt x="28339" y="1157871"/>
                  </a:lnTo>
                  <a:lnTo>
                    <a:pt x="38373" y="1114141"/>
                  </a:lnTo>
                  <a:lnTo>
                    <a:pt x="49859" y="1070911"/>
                  </a:lnTo>
                  <a:lnTo>
                    <a:pt x="62774" y="1028204"/>
                  </a:lnTo>
                  <a:lnTo>
                    <a:pt x="77092" y="986041"/>
                  </a:lnTo>
                  <a:lnTo>
                    <a:pt x="92790" y="944444"/>
                  </a:lnTo>
                  <a:lnTo>
                    <a:pt x="109842" y="903437"/>
                  </a:lnTo>
                  <a:lnTo>
                    <a:pt x="128225" y="863040"/>
                  </a:lnTo>
                  <a:lnTo>
                    <a:pt x="147914" y="823277"/>
                  </a:lnTo>
                  <a:lnTo>
                    <a:pt x="168884" y="784170"/>
                  </a:lnTo>
                  <a:lnTo>
                    <a:pt x="191112" y="745740"/>
                  </a:lnTo>
                  <a:lnTo>
                    <a:pt x="214573" y="708010"/>
                  </a:lnTo>
                  <a:lnTo>
                    <a:pt x="239242" y="671001"/>
                  </a:lnTo>
                  <a:lnTo>
                    <a:pt x="265095" y="634737"/>
                  </a:lnTo>
                  <a:lnTo>
                    <a:pt x="292108" y="599240"/>
                  </a:lnTo>
                  <a:lnTo>
                    <a:pt x="320256" y="564531"/>
                  </a:lnTo>
                  <a:lnTo>
                    <a:pt x="349515" y="530633"/>
                  </a:lnTo>
                  <a:lnTo>
                    <a:pt x="379861" y="497567"/>
                  </a:lnTo>
                  <a:lnTo>
                    <a:pt x="411268" y="465357"/>
                  </a:lnTo>
                  <a:lnTo>
                    <a:pt x="443714" y="434024"/>
                  </a:lnTo>
                  <a:lnTo>
                    <a:pt x="477172" y="403591"/>
                  </a:lnTo>
                  <a:lnTo>
                    <a:pt x="511620" y="374080"/>
                  </a:lnTo>
                  <a:lnTo>
                    <a:pt x="547032" y="345512"/>
                  </a:lnTo>
                  <a:lnTo>
                    <a:pt x="583385" y="317910"/>
                  </a:lnTo>
                  <a:lnTo>
                    <a:pt x="620653" y="291297"/>
                  </a:lnTo>
                  <a:lnTo>
                    <a:pt x="658813" y="265694"/>
                  </a:lnTo>
                  <a:lnTo>
                    <a:pt x="697839" y="241124"/>
                  </a:lnTo>
                  <a:lnTo>
                    <a:pt x="737708" y="217608"/>
                  </a:lnTo>
                  <a:lnTo>
                    <a:pt x="778395" y="195170"/>
                  </a:lnTo>
                  <a:lnTo>
                    <a:pt x="819876" y="173831"/>
                  </a:lnTo>
                  <a:lnTo>
                    <a:pt x="862127" y="153613"/>
                  </a:lnTo>
                  <a:lnTo>
                    <a:pt x="905122" y="134539"/>
                  </a:lnTo>
                  <a:lnTo>
                    <a:pt x="948839" y="116630"/>
                  </a:lnTo>
                  <a:lnTo>
                    <a:pt x="993251" y="99909"/>
                  </a:lnTo>
                  <a:lnTo>
                    <a:pt x="1038335" y="84399"/>
                  </a:lnTo>
                  <a:lnTo>
                    <a:pt x="1084067" y="70121"/>
                  </a:lnTo>
                  <a:lnTo>
                    <a:pt x="1130421" y="57097"/>
                  </a:lnTo>
                  <a:lnTo>
                    <a:pt x="1177374" y="45351"/>
                  </a:lnTo>
                  <a:lnTo>
                    <a:pt x="1224902" y="34903"/>
                  </a:lnTo>
                  <a:lnTo>
                    <a:pt x="1272979" y="25776"/>
                  </a:lnTo>
                  <a:lnTo>
                    <a:pt x="1321582" y="17992"/>
                  </a:lnTo>
                  <a:lnTo>
                    <a:pt x="1370686" y="11574"/>
                  </a:lnTo>
                  <a:lnTo>
                    <a:pt x="1420267" y="6543"/>
                  </a:lnTo>
                  <a:lnTo>
                    <a:pt x="1470300" y="2923"/>
                  </a:lnTo>
                  <a:lnTo>
                    <a:pt x="1520760" y="734"/>
                  </a:lnTo>
                  <a:lnTo>
                    <a:pt x="1571625" y="0"/>
                  </a:lnTo>
                  <a:lnTo>
                    <a:pt x="1622489" y="734"/>
                  </a:lnTo>
                  <a:lnTo>
                    <a:pt x="1672950" y="2923"/>
                  </a:lnTo>
                  <a:lnTo>
                    <a:pt x="1722983" y="6543"/>
                  </a:lnTo>
                  <a:lnTo>
                    <a:pt x="1772563" y="11574"/>
                  </a:lnTo>
                  <a:lnTo>
                    <a:pt x="1821667" y="17992"/>
                  </a:lnTo>
                  <a:lnTo>
                    <a:pt x="1870270" y="25776"/>
                  </a:lnTo>
                  <a:lnTo>
                    <a:pt x="1918348" y="34903"/>
                  </a:lnTo>
                  <a:lnTo>
                    <a:pt x="1965875" y="45351"/>
                  </a:lnTo>
                  <a:lnTo>
                    <a:pt x="2012828" y="57097"/>
                  </a:lnTo>
                  <a:lnTo>
                    <a:pt x="2059183" y="70121"/>
                  </a:lnTo>
                  <a:lnTo>
                    <a:pt x="2104915" y="84399"/>
                  </a:lnTo>
                  <a:lnTo>
                    <a:pt x="2149999" y="99909"/>
                  </a:lnTo>
                  <a:lnTo>
                    <a:pt x="2194411" y="116630"/>
                  </a:lnTo>
                  <a:lnTo>
                    <a:pt x="2238127" y="134539"/>
                  </a:lnTo>
                  <a:lnTo>
                    <a:pt x="2281123" y="153613"/>
                  </a:lnTo>
                  <a:lnTo>
                    <a:pt x="2323373" y="173831"/>
                  </a:lnTo>
                  <a:lnTo>
                    <a:pt x="2364854" y="195170"/>
                  </a:lnTo>
                  <a:lnTo>
                    <a:pt x="2405541" y="217608"/>
                  </a:lnTo>
                  <a:lnTo>
                    <a:pt x="2445411" y="241124"/>
                  </a:lnTo>
                  <a:lnTo>
                    <a:pt x="2484437" y="265694"/>
                  </a:lnTo>
                  <a:lnTo>
                    <a:pt x="2522597" y="291297"/>
                  </a:lnTo>
                  <a:lnTo>
                    <a:pt x="2559865" y="317910"/>
                  </a:lnTo>
                  <a:lnTo>
                    <a:pt x="2596217" y="345512"/>
                  </a:lnTo>
                  <a:lnTo>
                    <a:pt x="2631629" y="374080"/>
                  </a:lnTo>
                  <a:lnTo>
                    <a:pt x="2666077" y="403591"/>
                  </a:lnTo>
                  <a:lnTo>
                    <a:pt x="2699536" y="434024"/>
                  </a:lnTo>
                  <a:lnTo>
                    <a:pt x="2731981" y="465357"/>
                  </a:lnTo>
                  <a:lnTo>
                    <a:pt x="2763389" y="497567"/>
                  </a:lnTo>
                  <a:lnTo>
                    <a:pt x="2793735" y="530633"/>
                  </a:lnTo>
                  <a:lnTo>
                    <a:pt x="2822994" y="564531"/>
                  </a:lnTo>
                  <a:lnTo>
                    <a:pt x="2851142" y="599240"/>
                  </a:lnTo>
                  <a:lnTo>
                    <a:pt x="2878155" y="634737"/>
                  </a:lnTo>
                  <a:lnTo>
                    <a:pt x="2904008" y="671001"/>
                  </a:lnTo>
                  <a:lnTo>
                    <a:pt x="2928677" y="708010"/>
                  </a:lnTo>
                  <a:lnTo>
                    <a:pt x="2952138" y="745740"/>
                  </a:lnTo>
                  <a:lnTo>
                    <a:pt x="2974365" y="784170"/>
                  </a:lnTo>
                  <a:lnTo>
                    <a:pt x="2995336" y="823277"/>
                  </a:lnTo>
                  <a:lnTo>
                    <a:pt x="3015025" y="863040"/>
                  </a:lnTo>
                  <a:lnTo>
                    <a:pt x="3033407" y="903437"/>
                  </a:lnTo>
                  <a:lnTo>
                    <a:pt x="3050460" y="944444"/>
                  </a:lnTo>
                  <a:lnTo>
                    <a:pt x="3066157" y="986041"/>
                  </a:lnTo>
                  <a:lnTo>
                    <a:pt x="3080475" y="1028204"/>
                  </a:lnTo>
                  <a:lnTo>
                    <a:pt x="3093390" y="1070911"/>
                  </a:lnTo>
                  <a:lnTo>
                    <a:pt x="3104877" y="1114141"/>
                  </a:lnTo>
                  <a:lnTo>
                    <a:pt x="3114911" y="1157871"/>
                  </a:lnTo>
                  <a:lnTo>
                    <a:pt x="3123468" y="1202079"/>
                  </a:lnTo>
                  <a:lnTo>
                    <a:pt x="3130525" y="1246743"/>
                  </a:lnTo>
                  <a:lnTo>
                    <a:pt x="3136055" y="1291840"/>
                  </a:lnTo>
                  <a:lnTo>
                    <a:pt x="3138225" y="1316651"/>
                  </a:lnTo>
                  <a:lnTo>
                    <a:pt x="3138225" y="1542373"/>
                  </a:lnTo>
                  <a:lnTo>
                    <a:pt x="3130525" y="1612280"/>
                  </a:lnTo>
                  <a:lnTo>
                    <a:pt x="3123468" y="1656944"/>
                  </a:lnTo>
                  <a:lnTo>
                    <a:pt x="3114911" y="1701152"/>
                  </a:lnTo>
                  <a:lnTo>
                    <a:pt x="3104877" y="1744882"/>
                  </a:lnTo>
                  <a:lnTo>
                    <a:pt x="3093390" y="1788112"/>
                  </a:lnTo>
                  <a:lnTo>
                    <a:pt x="3080475" y="1830820"/>
                  </a:lnTo>
                  <a:lnTo>
                    <a:pt x="3066157" y="1872983"/>
                  </a:lnTo>
                  <a:lnTo>
                    <a:pt x="3050460" y="1914579"/>
                  </a:lnTo>
                  <a:lnTo>
                    <a:pt x="3033407" y="1955586"/>
                  </a:lnTo>
                  <a:lnTo>
                    <a:pt x="3015025" y="1995983"/>
                  </a:lnTo>
                  <a:lnTo>
                    <a:pt x="2995336" y="2035746"/>
                  </a:lnTo>
                  <a:lnTo>
                    <a:pt x="2974365" y="2074854"/>
                  </a:lnTo>
                  <a:lnTo>
                    <a:pt x="2952138" y="2113284"/>
                  </a:lnTo>
                  <a:lnTo>
                    <a:pt x="2928677" y="2151014"/>
                  </a:lnTo>
                  <a:lnTo>
                    <a:pt x="2904008" y="2188022"/>
                  </a:lnTo>
                  <a:lnTo>
                    <a:pt x="2878155" y="2224286"/>
                  </a:lnTo>
                  <a:lnTo>
                    <a:pt x="2851142" y="2259783"/>
                  </a:lnTo>
                  <a:lnTo>
                    <a:pt x="2822994" y="2294492"/>
                  </a:lnTo>
                  <a:lnTo>
                    <a:pt x="2793735" y="2328391"/>
                  </a:lnTo>
                  <a:lnTo>
                    <a:pt x="2763389" y="2361456"/>
                  </a:lnTo>
                  <a:lnTo>
                    <a:pt x="2731981" y="2393666"/>
                  </a:lnTo>
                  <a:lnTo>
                    <a:pt x="2699536" y="2424999"/>
                  </a:lnTo>
                  <a:lnTo>
                    <a:pt x="2666077" y="2455432"/>
                  </a:lnTo>
                  <a:lnTo>
                    <a:pt x="2631629" y="2484944"/>
                  </a:lnTo>
                  <a:lnTo>
                    <a:pt x="2596217" y="2513511"/>
                  </a:lnTo>
                  <a:lnTo>
                    <a:pt x="2559865" y="2541113"/>
                  </a:lnTo>
                  <a:lnTo>
                    <a:pt x="2522597" y="2567726"/>
                  </a:lnTo>
                  <a:lnTo>
                    <a:pt x="2484437" y="2593329"/>
                  </a:lnTo>
                  <a:lnTo>
                    <a:pt x="2445411" y="2617900"/>
                  </a:lnTo>
                  <a:lnTo>
                    <a:pt x="2405541" y="2641415"/>
                  </a:lnTo>
                  <a:lnTo>
                    <a:pt x="2364854" y="2663853"/>
                  </a:lnTo>
                  <a:lnTo>
                    <a:pt x="2323373" y="2685193"/>
                  </a:lnTo>
                  <a:lnTo>
                    <a:pt x="2281123" y="2705410"/>
                  </a:lnTo>
                  <a:lnTo>
                    <a:pt x="2238127" y="2724485"/>
                  </a:lnTo>
                  <a:lnTo>
                    <a:pt x="2194411" y="2742393"/>
                  </a:lnTo>
                  <a:lnTo>
                    <a:pt x="2149999" y="2759114"/>
                  </a:lnTo>
                  <a:lnTo>
                    <a:pt x="2104915" y="2774624"/>
                  </a:lnTo>
                  <a:lnTo>
                    <a:pt x="2059183" y="2788902"/>
                  </a:lnTo>
                  <a:lnTo>
                    <a:pt x="2012828" y="2801926"/>
                  </a:lnTo>
                  <a:lnTo>
                    <a:pt x="1965875" y="2813673"/>
                  </a:lnTo>
                  <a:lnTo>
                    <a:pt x="1918348" y="2824121"/>
                  </a:lnTo>
                  <a:lnTo>
                    <a:pt x="1870270" y="2833247"/>
                  </a:lnTo>
                  <a:lnTo>
                    <a:pt x="1821667" y="2841031"/>
                  </a:lnTo>
                  <a:lnTo>
                    <a:pt x="1772563" y="2847449"/>
                  </a:lnTo>
                  <a:lnTo>
                    <a:pt x="1722983" y="2852480"/>
                  </a:lnTo>
                  <a:lnTo>
                    <a:pt x="1672950" y="2856101"/>
                  </a:lnTo>
                  <a:lnTo>
                    <a:pt x="1622489" y="2858289"/>
                  </a:lnTo>
                  <a:lnTo>
                    <a:pt x="1571625" y="285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730" name="object 32" descr=""/>
            <p:cNvSpPr/>
            <p:nvPr/>
          </p:nvSpPr>
          <p:spPr>
            <a:xfrm>
              <a:off x="14003066" y="123031"/>
              <a:ext cx="3143250" cy="2857500"/>
            </a:xfrm>
            <a:custGeom>
              <a:avLst/>
              <a:ahLst/>
              <a:rect l="l" t="t" r="r" b="b"/>
              <a:pathLst>
                <a:path w="3143250" h="2857500">
                  <a:moveTo>
                    <a:pt x="1640696" y="2857463"/>
                  </a:moveTo>
                  <a:lnTo>
                    <a:pt x="1722982" y="2852480"/>
                  </a:lnTo>
                  <a:lnTo>
                    <a:pt x="1772563" y="2847449"/>
                  </a:lnTo>
                  <a:lnTo>
                    <a:pt x="1821667" y="2841031"/>
                  </a:lnTo>
                  <a:lnTo>
                    <a:pt x="1870270" y="2833247"/>
                  </a:lnTo>
                  <a:lnTo>
                    <a:pt x="1918348" y="2824120"/>
                  </a:lnTo>
                  <a:lnTo>
                    <a:pt x="1965876" y="2813672"/>
                  </a:lnTo>
                  <a:lnTo>
                    <a:pt x="2012830" y="2801925"/>
                  </a:lnTo>
                  <a:lnTo>
                    <a:pt x="2059185" y="2788901"/>
                  </a:lnTo>
                  <a:lnTo>
                    <a:pt x="2104917" y="2774623"/>
                  </a:lnTo>
                  <a:lnTo>
                    <a:pt x="2150001" y="2759113"/>
                  </a:lnTo>
                  <a:lnTo>
                    <a:pt x="2194414" y="2742392"/>
                  </a:lnTo>
                  <a:lnTo>
                    <a:pt x="2238130" y="2724483"/>
                  </a:lnTo>
                  <a:lnTo>
                    <a:pt x="2281126" y="2705408"/>
                  </a:lnTo>
                  <a:lnTo>
                    <a:pt x="2323377" y="2685190"/>
                  </a:lnTo>
                  <a:lnTo>
                    <a:pt x="2364858" y="2663851"/>
                  </a:lnTo>
                  <a:lnTo>
                    <a:pt x="2405546" y="2641412"/>
                  </a:lnTo>
                  <a:lnTo>
                    <a:pt x="2445415" y="2617896"/>
                  </a:lnTo>
                  <a:lnTo>
                    <a:pt x="2484442" y="2593326"/>
                  </a:lnTo>
                  <a:lnTo>
                    <a:pt x="2522602" y="2567722"/>
                  </a:lnTo>
                  <a:lnTo>
                    <a:pt x="2559870" y="2541108"/>
                  </a:lnTo>
                  <a:lnTo>
                    <a:pt x="2596223" y="2513506"/>
                  </a:lnTo>
                  <a:lnTo>
                    <a:pt x="2631635" y="2484938"/>
                  </a:lnTo>
                  <a:lnTo>
                    <a:pt x="2666083" y="2455426"/>
                  </a:lnTo>
                  <a:lnTo>
                    <a:pt x="2699542" y="2424992"/>
                  </a:lnTo>
                  <a:lnTo>
                    <a:pt x="2731988" y="2393659"/>
                  </a:lnTo>
                  <a:lnTo>
                    <a:pt x="2763395" y="2361449"/>
                  </a:lnTo>
                  <a:lnTo>
                    <a:pt x="2793741" y="2328383"/>
                  </a:lnTo>
                  <a:lnTo>
                    <a:pt x="2823000" y="2294484"/>
                  </a:lnTo>
                  <a:lnTo>
                    <a:pt x="2851148" y="2259774"/>
                  </a:lnTo>
                  <a:lnTo>
                    <a:pt x="2878161" y="2224276"/>
                  </a:lnTo>
                  <a:lnTo>
                    <a:pt x="2904014" y="2188012"/>
                  </a:lnTo>
                  <a:lnTo>
                    <a:pt x="2928683" y="2151003"/>
                  </a:lnTo>
                  <a:lnTo>
                    <a:pt x="2952144" y="2113272"/>
                  </a:lnTo>
                  <a:lnTo>
                    <a:pt x="2974371" y="2074842"/>
                  </a:lnTo>
                  <a:lnTo>
                    <a:pt x="2995342" y="2035734"/>
                  </a:lnTo>
                  <a:lnTo>
                    <a:pt x="3015030" y="1995970"/>
                  </a:lnTo>
                  <a:lnTo>
                    <a:pt x="3033413" y="1955573"/>
                  </a:lnTo>
                  <a:lnTo>
                    <a:pt x="3050465" y="1914565"/>
                  </a:lnTo>
                  <a:lnTo>
                    <a:pt x="3066162" y="1872968"/>
                  </a:lnTo>
                  <a:lnTo>
                    <a:pt x="3080480" y="1830805"/>
                  </a:lnTo>
                  <a:lnTo>
                    <a:pt x="3093394" y="1788097"/>
                  </a:lnTo>
                  <a:lnTo>
                    <a:pt x="3104880" y="1744867"/>
                  </a:lnTo>
                  <a:lnTo>
                    <a:pt x="3114914" y="1701136"/>
                  </a:lnTo>
                  <a:lnTo>
                    <a:pt x="3123471" y="1656928"/>
                  </a:lnTo>
                  <a:lnTo>
                    <a:pt x="3130527" y="1612264"/>
                  </a:lnTo>
                  <a:lnTo>
                    <a:pt x="3136057" y="1567166"/>
                  </a:lnTo>
                  <a:lnTo>
                    <a:pt x="3140037" y="1521657"/>
                  </a:lnTo>
                  <a:lnTo>
                    <a:pt x="3142442" y="1475759"/>
                  </a:lnTo>
                  <a:lnTo>
                    <a:pt x="3143249" y="1429494"/>
                  </a:lnTo>
                  <a:lnTo>
                    <a:pt x="3142441" y="1383229"/>
                  </a:lnTo>
                  <a:lnTo>
                    <a:pt x="3140034" y="1337331"/>
                  </a:lnTo>
                  <a:lnTo>
                    <a:pt x="3136053" y="1291822"/>
                  </a:lnTo>
                  <a:lnTo>
                    <a:pt x="3130522" y="1246725"/>
                  </a:lnTo>
                  <a:lnTo>
                    <a:pt x="3123465" y="1202061"/>
                  </a:lnTo>
                  <a:lnTo>
                    <a:pt x="3114907" y="1157853"/>
                  </a:lnTo>
                  <a:lnTo>
                    <a:pt x="3104872" y="1114123"/>
                  </a:lnTo>
                  <a:lnTo>
                    <a:pt x="3093385" y="1070893"/>
                  </a:lnTo>
                  <a:lnTo>
                    <a:pt x="3080469" y="1028186"/>
                  </a:lnTo>
                  <a:lnTo>
                    <a:pt x="3066151" y="986023"/>
                  </a:lnTo>
                  <a:lnTo>
                    <a:pt x="3050453" y="944427"/>
                  </a:lnTo>
                  <a:lnTo>
                    <a:pt x="3033400" y="903420"/>
                  </a:lnTo>
                  <a:lnTo>
                    <a:pt x="3015016" y="863024"/>
                  </a:lnTo>
                  <a:lnTo>
                    <a:pt x="2995327" y="823261"/>
                  </a:lnTo>
                  <a:lnTo>
                    <a:pt x="2974356" y="784154"/>
                  </a:lnTo>
                  <a:lnTo>
                    <a:pt x="2952128" y="745725"/>
                  </a:lnTo>
                  <a:lnTo>
                    <a:pt x="2928667" y="707995"/>
                  </a:lnTo>
                  <a:lnTo>
                    <a:pt x="2903998" y="670987"/>
                  </a:lnTo>
                  <a:lnTo>
                    <a:pt x="2878144" y="634724"/>
                  </a:lnTo>
                  <a:lnTo>
                    <a:pt x="2851131" y="599227"/>
                  </a:lnTo>
                  <a:lnTo>
                    <a:pt x="2822983" y="564518"/>
                  </a:lnTo>
                  <a:lnTo>
                    <a:pt x="2793723" y="530621"/>
                  </a:lnTo>
                  <a:lnTo>
                    <a:pt x="2763378" y="497556"/>
                  </a:lnTo>
                  <a:lnTo>
                    <a:pt x="2731970" y="465346"/>
                  </a:lnTo>
                  <a:lnTo>
                    <a:pt x="2699524" y="434014"/>
                  </a:lnTo>
                  <a:lnTo>
                    <a:pt x="2666066" y="403581"/>
                  </a:lnTo>
                  <a:lnTo>
                    <a:pt x="2631618" y="374070"/>
                  </a:lnTo>
                  <a:lnTo>
                    <a:pt x="2596206" y="345503"/>
                  </a:lnTo>
                  <a:lnTo>
                    <a:pt x="2559853" y="317902"/>
                  </a:lnTo>
                  <a:lnTo>
                    <a:pt x="2522585" y="291289"/>
                  </a:lnTo>
                  <a:lnTo>
                    <a:pt x="2484426" y="265687"/>
                  </a:lnTo>
                  <a:lnTo>
                    <a:pt x="2445400" y="241117"/>
                  </a:lnTo>
                  <a:lnTo>
                    <a:pt x="2405531" y="217602"/>
                  </a:lnTo>
                  <a:lnTo>
                    <a:pt x="2364844" y="195165"/>
                  </a:lnTo>
                  <a:lnTo>
                    <a:pt x="2323363" y="173826"/>
                  </a:lnTo>
                  <a:lnTo>
                    <a:pt x="2281113" y="153608"/>
                  </a:lnTo>
                  <a:lnTo>
                    <a:pt x="2238118" y="134535"/>
                  </a:lnTo>
                  <a:lnTo>
                    <a:pt x="2194402" y="116627"/>
                  </a:lnTo>
                  <a:lnTo>
                    <a:pt x="2149990" y="99907"/>
                  </a:lnTo>
                  <a:lnTo>
                    <a:pt x="2104907" y="84397"/>
                  </a:lnTo>
                  <a:lnTo>
                    <a:pt x="2059175" y="70119"/>
                  </a:lnTo>
                  <a:lnTo>
                    <a:pt x="2012821" y="57096"/>
                  </a:lnTo>
                  <a:lnTo>
                    <a:pt x="1965869" y="45349"/>
                  </a:lnTo>
                  <a:lnTo>
                    <a:pt x="1918342" y="34901"/>
                  </a:lnTo>
                  <a:lnTo>
                    <a:pt x="1870265" y="25775"/>
                  </a:lnTo>
                  <a:lnTo>
                    <a:pt x="1821663" y="17991"/>
                  </a:lnTo>
                  <a:lnTo>
                    <a:pt x="1772559" y="11574"/>
                  </a:lnTo>
                  <a:lnTo>
                    <a:pt x="1722979" y="6543"/>
                  </a:lnTo>
                  <a:lnTo>
                    <a:pt x="1672947" y="2923"/>
                  </a:lnTo>
                  <a:lnTo>
                    <a:pt x="1622487" y="734"/>
                  </a:lnTo>
                  <a:lnTo>
                    <a:pt x="1571623" y="0"/>
                  </a:lnTo>
                  <a:lnTo>
                    <a:pt x="1520760" y="734"/>
                  </a:lnTo>
                  <a:lnTo>
                    <a:pt x="1470300" y="2923"/>
                  </a:lnTo>
                  <a:lnTo>
                    <a:pt x="1420267" y="6543"/>
                  </a:lnTo>
                  <a:lnTo>
                    <a:pt x="1370687" y="11574"/>
                  </a:lnTo>
                  <a:lnTo>
                    <a:pt x="1321584" y="17992"/>
                  </a:lnTo>
                  <a:lnTo>
                    <a:pt x="1272982" y="25775"/>
                  </a:lnTo>
                  <a:lnTo>
                    <a:pt x="1224905" y="34902"/>
                  </a:lnTo>
                  <a:lnTo>
                    <a:pt x="1177378" y="45350"/>
                  </a:lnTo>
                  <a:lnTo>
                    <a:pt x="1130425" y="57096"/>
                  </a:lnTo>
                  <a:lnTo>
                    <a:pt x="1084071" y="70120"/>
                  </a:lnTo>
                  <a:lnTo>
                    <a:pt x="1038340" y="84397"/>
                  </a:lnTo>
                  <a:lnTo>
                    <a:pt x="993257" y="99907"/>
                  </a:lnTo>
                  <a:lnTo>
                    <a:pt x="948845" y="116627"/>
                  </a:lnTo>
                  <a:lnTo>
                    <a:pt x="905129" y="134536"/>
                  </a:lnTo>
                  <a:lnTo>
                    <a:pt x="862134" y="153609"/>
                  </a:lnTo>
                  <a:lnTo>
                    <a:pt x="819884" y="173827"/>
                  </a:lnTo>
                  <a:lnTo>
                    <a:pt x="778403" y="195165"/>
                  </a:lnTo>
                  <a:lnTo>
                    <a:pt x="737716" y="217603"/>
                  </a:lnTo>
                  <a:lnTo>
                    <a:pt x="697848" y="241118"/>
                  </a:lnTo>
                  <a:lnTo>
                    <a:pt x="658821" y="265688"/>
                  </a:lnTo>
                  <a:lnTo>
                    <a:pt x="620662" y="291290"/>
                  </a:lnTo>
                  <a:lnTo>
                    <a:pt x="583394" y="317903"/>
                  </a:lnTo>
                  <a:lnTo>
                    <a:pt x="547042" y="345504"/>
                  </a:lnTo>
                  <a:lnTo>
                    <a:pt x="511630" y="374071"/>
                  </a:lnTo>
                  <a:lnTo>
                    <a:pt x="477182" y="403582"/>
                  </a:lnTo>
                  <a:lnTo>
                    <a:pt x="443723" y="434015"/>
                  </a:lnTo>
                  <a:lnTo>
                    <a:pt x="411278" y="465347"/>
                  </a:lnTo>
                  <a:lnTo>
                    <a:pt x="379870" y="497557"/>
                  </a:lnTo>
                  <a:lnTo>
                    <a:pt x="349525" y="530622"/>
                  </a:lnTo>
                  <a:lnTo>
                    <a:pt x="320265" y="564519"/>
                  </a:lnTo>
                  <a:lnTo>
                    <a:pt x="292117" y="599228"/>
                  </a:lnTo>
                  <a:lnTo>
                    <a:pt x="265104" y="634725"/>
                  </a:lnTo>
                  <a:lnTo>
                    <a:pt x="239251" y="670988"/>
                  </a:lnTo>
                  <a:lnTo>
                    <a:pt x="214581" y="707996"/>
                  </a:lnTo>
                  <a:lnTo>
                    <a:pt x="191120" y="745725"/>
                  </a:lnTo>
                  <a:lnTo>
                    <a:pt x="168892" y="784155"/>
                  </a:lnTo>
                  <a:lnTo>
                    <a:pt x="147921" y="823262"/>
                  </a:lnTo>
                  <a:lnTo>
                    <a:pt x="128232" y="863025"/>
                  </a:lnTo>
                  <a:lnTo>
                    <a:pt x="109849" y="903421"/>
                  </a:lnTo>
                  <a:lnTo>
                    <a:pt x="92796" y="944428"/>
                  </a:lnTo>
                  <a:lnTo>
                    <a:pt x="77098" y="986024"/>
                  </a:lnTo>
                  <a:lnTo>
                    <a:pt x="62779" y="1028186"/>
                  </a:lnTo>
                  <a:lnTo>
                    <a:pt x="49864" y="1070893"/>
                  </a:lnTo>
                  <a:lnTo>
                    <a:pt x="38377" y="1114123"/>
                  </a:lnTo>
                  <a:lnTo>
                    <a:pt x="28342" y="1157853"/>
                  </a:lnTo>
                  <a:lnTo>
                    <a:pt x="19784" y="1202061"/>
                  </a:lnTo>
                  <a:lnTo>
                    <a:pt x="12727" y="1246724"/>
                  </a:lnTo>
                  <a:lnTo>
                    <a:pt x="7196" y="1291822"/>
                  </a:lnTo>
                  <a:lnTo>
                    <a:pt x="3215" y="1337330"/>
                  </a:lnTo>
                  <a:lnTo>
                    <a:pt x="808" y="1383228"/>
                  </a:lnTo>
                  <a:lnTo>
                    <a:pt x="0" y="1429493"/>
                  </a:lnTo>
                  <a:lnTo>
                    <a:pt x="806" y="1475758"/>
                  </a:lnTo>
                  <a:lnTo>
                    <a:pt x="3212" y="1521656"/>
                  </a:lnTo>
                  <a:lnTo>
                    <a:pt x="7192" y="1567165"/>
                  </a:lnTo>
                  <a:lnTo>
                    <a:pt x="12722" y="1612263"/>
                  </a:lnTo>
                  <a:lnTo>
                    <a:pt x="19778" y="1656927"/>
                  </a:lnTo>
                  <a:lnTo>
                    <a:pt x="28335" y="1701135"/>
                  </a:lnTo>
                  <a:lnTo>
                    <a:pt x="38368" y="1744865"/>
                  </a:lnTo>
                  <a:lnTo>
                    <a:pt x="49854" y="1788095"/>
                  </a:lnTo>
                  <a:lnTo>
                    <a:pt x="62769" y="1830803"/>
                  </a:lnTo>
                  <a:lnTo>
                    <a:pt x="77086" y="1872967"/>
                  </a:lnTo>
                  <a:lnTo>
                    <a:pt x="92783" y="1914564"/>
                  </a:lnTo>
                  <a:lnTo>
                    <a:pt x="109835" y="1955572"/>
                  </a:lnTo>
                  <a:lnTo>
                    <a:pt x="128218" y="1995968"/>
                  </a:lnTo>
                  <a:lnTo>
                    <a:pt x="147906" y="2035732"/>
                  </a:lnTo>
                  <a:lnTo>
                    <a:pt x="168876" y="2074840"/>
                  </a:lnTo>
                  <a:lnTo>
                    <a:pt x="191104" y="2113271"/>
                  </a:lnTo>
                  <a:lnTo>
                    <a:pt x="214564" y="2151001"/>
                  </a:lnTo>
                  <a:lnTo>
                    <a:pt x="239233" y="2188010"/>
                  </a:lnTo>
                  <a:lnTo>
                    <a:pt x="265086" y="2224275"/>
                  </a:lnTo>
                  <a:lnTo>
                    <a:pt x="292099" y="2259773"/>
                  </a:lnTo>
                  <a:lnTo>
                    <a:pt x="320247" y="2294482"/>
                  </a:lnTo>
                  <a:lnTo>
                    <a:pt x="349506" y="2328381"/>
                  </a:lnTo>
                  <a:lnTo>
                    <a:pt x="379852" y="2361447"/>
                  </a:lnTo>
                  <a:lnTo>
                    <a:pt x="411259" y="2393657"/>
                  </a:lnTo>
                  <a:lnTo>
                    <a:pt x="443705" y="2424991"/>
                  </a:lnTo>
                  <a:lnTo>
                    <a:pt x="477164" y="2455425"/>
                  </a:lnTo>
                  <a:lnTo>
                    <a:pt x="511611" y="2484937"/>
                  </a:lnTo>
                  <a:lnTo>
                    <a:pt x="547024" y="2513505"/>
                  </a:lnTo>
                  <a:lnTo>
                    <a:pt x="583376" y="2541107"/>
                  </a:lnTo>
                  <a:lnTo>
                    <a:pt x="620645" y="2567721"/>
                  </a:lnTo>
                  <a:lnTo>
                    <a:pt x="658804" y="2593324"/>
                  </a:lnTo>
                  <a:lnTo>
                    <a:pt x="697831" y="2617895"/>
                  </a:lnTo>
                  <a:lnTo>
                    <a:pt x="737700" y="2641411"/>
                  </a:lnTo>
                  <a:lnTo>
                    <a:pt x="778388" y="2663849"/>
                  </a:lnTo>
                  <a:lnTo>
                    <a:pt x="819869" y="2685189"/>
                  </a:lnTo>
                  <a:lnTo>
                    <a:pt x="862120" y="2705407"/>
                  </a:lnTo>
                  <a:lnTo>
                    <a:pt x="905116" y="2724482"/>
                  </a:lnTo>
                  <a:lnTo>
                    <a:pt x="948832" y="2742391"/>
                  </a:lnTo>
                  <a:lnTo>
                    <a:pt x="993245" y="2759111"/>
                  </a:lnTo>
                  <a:lnTo>
                    <a:pt x="1038329" y="2774622"/>
                  </a:lnTo>
                  <a:lnTo>
                    <a:pt x="1084061" y="2788901"/>
                  </a:lnTo>
                  <a:lnTo>
                    <a:pt x="1130416" y="2801924"/>
                  </a:lnTo>
                  <a:lnTo>
                    <a:pt x="1177369" y="2813671"/>
                  </a:lnTo>
                  <a:lnTo>
                    <a:pt x="1224897" y="2824120"/>
                  </a:lnTo>
                  <a:lnTo>
                    <a:pt x="1272975" y="2833247"/>
                  </a:lnTo>
                  <a:lnTo>
                    <a:pt x="1321578" y="2841030"/>
                  </a:lnTo>
                  <a:lnTo>
                    <a:pt x="1370683" y="2847449"/>
                  </a:lnTo>
                  <a:lnTo>
                    <a:pt x="1420264" y="2852479"/>
                  </a:lnTo>
                  <a:lnTo>
                    <a:pt x="1470297" y="2856100"/>
                  </a:lnTo>
                  <a:lnTo>
                    <a:pt x="1502552" y="2857463"/>
                  </a:lnTo>
                </a:path>
              </a:pathLst>
            </a:custGeom>
            <a:ln w="190499">
              <a:solidFill>
                <a:srgbClr val="37C8EF"/>
              </a:solidFill>
            </a:ln>
          </p:spPr>
          <p:txBody>
            <a:bodyPr bIns="0" lIns="0" rIns="0" rtlCol="0" tIns="0" wrap="square"/>
            <a:p/>
          </p:txBody>
        </p:sp>
      </p:grpSp>
      <p:sp>
        <p:nvSpPr>
          <p:cNvPr id="1048731" name="object 33" descr=""/>
          <p:cNvSpPr txBox="1"/>
          <p:nvPr/>
        </p:nvSpPr>
        <p:spPr>
          <a:xfrm>
            <a:off x="14125071" y="3882712"/>
            <a:ext cx="3351529" cy="5191125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5880">
              <a:lnSpc>
                <a:spcPct val="116500"/>
              </a:lnSpc>
              <a:spcBef>
                <a:spcPts val="100"/>
              </a:spcBef>
            </a:pPr>
            <a:r>
              <a:rPr dirty="0" sz="2200" spc="55">
                <a:solidFill>
                  <a:srgbClr val="181818"/>
                </a:solidFill>
                <a:latin typeface="Tahoma"/>
                <a:cs typeface="Tahoma"/>
              </a:rPr>
              <a:t>Radikalisme</a:t>
            </a:r>
            <a:r>
              <a:rPr dirty="0" sz="2200" spc="-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dan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Ekstremisme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181818"/>
                </a:solidFill>
                <a:latin typeface="Tahoma"/>
                <a:cs typeface="Tahoma"/>
              </a:rPr>
              <a:t>yang </a:t>
            </a:r>
            <a:r>
              <a:rPr dirty="0" sz="2200" spc="45">
                <a:solidFill>
                  <a:srgbClr val="181818"/>
                </a:solidFill>
                <a:latin typeface="Tahoma"/>
                <a:cs typeface="Tahoma"/>
              </a:rPr>
              <a:t>dapat merusak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kerukunan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20">
                <a:solidFill>
                  <a:srgbClr val="181818"/>
                </a:solidFill>
                <a:latin typeface="Tahoma"/>
                <a:cs typeface="Tahoma"/>
              </a:rPr>
              <a:t>antar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umat</a:t>
            </a:r>
            <a:r>
              <a:rPr dirty="0" sz="2200" spc="-7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beragama</a:t>
            </a:r>
            <a:r>
              <a:rPr dirty="0" sz="2200" spc="-7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di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Sumatera</a:t>
            </a:r>
            <a:r>
              <a:rPr dirty="0" sz="2200" spc="15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Selatan.</a:t>
            </a:r>
            <a:endParaRPr sz="2200">
              <a:latin typeface="Tahoma"/>
              <a:cs typeface="Tahoma"/>
            </a:endParaRPr>
          </a:p>
          <a:p>
            <a:pPr marL="12700" marR="49530">
              <a:lnSpc>
                <a:spcPct val="116500"/>
              </a:lnSpc>
              <a:tabLst>
                <a:tab algn="l" pos="689610"/>
              </a:tabLst>
            </a:pP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Potensi</a:t>
            </a:r>
            <a:r>
              <a:rPr dirty="0" sz="2200" spc="-14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Konflik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90">
                <a:solidFill>
                  <a:srgbClr val="181818"/>
                </a:solidFill>
                <a:latin typeface="Tahoma"/>
                <a:cs typeface="Tahoma"/>
              </a:rPr>
              <a:t>Lokal</a:t>
            </a:r>
            <a:r>
              <a:rPr dirty="0" sz="2200" spc="-14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45">
                <a:solidFill>
                  <a:srgbClr val="181818"/>
                </a:solidFill>
                <a:latin typeface="Tahoma"/>
                <a:cs typeface="Tahoma"/>
              </a:rPr>
              <a:t>bisa </a:t>
            </a:r>
            <a:r>
              <a:rPr dirty="0" sz="2200" spc="95">
                <a:solidFill>
                  <a:srgbClr val="181818"/>
                </a:solidFill>
                <a:latin typeface="Tahoma"/>
                <a:cs typeface="Tahoma"/>
              </a:rPr>
              <a:t>muncul</a:t>
            </a:r>
            <a:r>
              <a:rPr dirty="0" sz="2200" spc="10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sewaktu-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waktu, </a:t>
            </a:r>
            <a:r>
              <a:rPr dirty="0" sz="2200" spc="50">
                <a:solidFill>
                  <a:srgbClr val="181818"/>
                </a:solidFill>
                <a:latin typeface="Tahoma"/>
                <a:cs typeface="Tahoma"/>
              </a:rPr>
              <a:t>baik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	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hal</a:t>
            </a:r>
            <a:r>
              <a:rPr dirty="0" sz="22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politik,</a:t>
            </a:r>
            <a:r>
              <a:rPr dirty="0" sz="2200" spc="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35">
                <a:solidFill>
                  <a:srgbClr val="181818"/>
                </a:solidFill>
                <a:latin typeface="Tahoma"/>
                <a:cs typeface="Tahoma"/>
              </a:rPr>
              <a:t>ekonomi,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atau</a:t>
            </a:r>
            <a:r>
              <a:rPr dirty="0" sz="2200" spc="-3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provokasi</a:t>
            </a:r>
            <a:r>
              <a:rPr dirty="0" sz="2200" spc="-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dari</a:t>
            </a:r>
            <a:r>
              <a:rPr dirty="0" sz="2200" spc="-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55">
                <a:solidFill>
                  <a:srgbClr val="181818"/>
                </a:solidFill>
                <a:latin typeface="Tahoma"/>
                <a:cs typeface="Tahoma"/>
              </a:rPr>
              <a:t>pihak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eksternal.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116500"/>
              </a:lnSpc>
            </a:pPr>
            <a:r>
              <a:rPr dirty="0" sz="2200" spc="-65">
                <a:solidFill>
                  <a:srgbClr val="181818"/>
                </a:solidFill>
                <a:latin typeface="Tahoma"/>
                <a:cs typeface="Tahoma"/>
              </a:rPr>
              <a:t>Isu-</a:t>
            </a:r>
            <a:r>
              <a:rPr dirty="0" sz="2200" spc="-40">
                <a:solidFill>
                  <a:srgbClr val="181818"/>
                </a:solidFill>
                <a:latin typeface="Tahoma"/>
                <a:cs typeface="Tahoma"/>
              </a:rPr>
              <a:t>Isu</a:t>
            </a:r>
            <a:r>
              <a:rPr dirty="0" sz="2200" spc="-12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75">
                <a:solidFill>
                  <a:srgbClr val="181818"/>
                </a:solidFill>
                <a:latin typeface="Tahoma"/>
                <a:cs typeface="Tahoma"/>
              </a:rPr>
              <a:t>Hoaks</a:t>
            </a:r>
            <a:r>
              <a:rPr dirty="0" sz="2200" spc="-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181818"/>
                </a:solidFill>
                <a:latin typeface="Tahoma"/>
                <a:cs typeface="Tahoma"/>
              </a:rPr>
              <a:t>dan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Provokasi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90">
                <a:solidFill>
                  <a:srgbClr val="181818"/>
                </a:solidFill>
                <a:latin typeface="Tahoma"/>
                <a:cs typeface="Tahoma"/>
              </a:rPr>
              <a:t>di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100">
                <a:solidFill>
                  <a:srgbClr val="181818"/>
                </a:solidFill>
                <a:latin typeface="Tahoma"/>
                <a:cs typeface="Tahoma"/>
              </a:rPr>
              <a:t>Media</a:t>
            </a:r>
            <a:r>
              <a:rPr dirty="0" sz="2200" spc="-135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Sosial. </a:t>
            </a:r>
            <a:r>
              <a:rPr dirty="0" sz="2200">
                <a:solidFill>
                  <a:srgbClr val="181818"/>
                </a:solidFill>
                <a:latin typeface="Tahoma"/>
                <a:cs typeface="Tahoma"/>
              </a:rPr>
              <a:t>Keterbatasan</a:t>
            </a:r>
            <a:r>
              <a:rPr dirty="0" sz="2200" spc="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Dana</a:t>
            </a:r>
            <a:r>
              <a:rPr dirty="0" sz="2200" spc="12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181818"/>
                </a:solidFill>
                <a:latin typeface="Tahoma"/>
                <a:cs typeface="Tahoma"/>
              </a:rPr>
              <a:t>yang </a:t>
            </a:r>
            <a:r>
              <a:rPr dirty="0" sz="2200" spc="-10">
                <a:solidFill>
                  <a:srgbClr val="181818"/>
                </a:solidFill>
                <a:latin typeface="Tahoma"/>
                <a:cs typeface="Tahoma"/>
              </a:rPr>
              <a:t>Berkelanjutan.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60" name="object 34" descr=""/>
          <p:cNvGrpSpPr/>
          <p:nvPr/>
        </p:nvGrpSpPr>
        <p:grpSpPr>
          <a:xfrm>
            <a:off x="5334000" y="27781"/>
            <a:ext cx="3333750" cy="3048000"/>
            <a:chOff x="5334000" y="27781"/>
            <a:chExt cx="3333750" cy="3048000"/>
          </a:xfrm>
        </p:grpSpPr>
        <p:sp>
          <p:nvSpPr>
            <p:cNvPr id="1048732" name="object 35" descr=""/>
            <p:cNvSpPr/>
            <p:nvPr/>
          </p:nvSpPr>
          <p:spPr>
            <a:xfrm>
              <a:off x="5429250" y="123032"/>
              <a:ext cx="3138805" cy="2859405"/>
            </a:xfrm>
            <a:custGeom>
              <a:avLst/>
              <a:ahLst/>
              <a:rect l="l" t="t" r="r" b="b"/>
              <a:pathLst>
                <a:path w="3138804" h="2859405">
                  <a:moveTo>
                    <a:pt x="1571625" y="2859024"/>
                  </a:moveTo>
                  <a:lnTo>
                    <a:pt x="1520760" y="2858289"/>
                  </a:lnTo>
                  <a:lnTo>
                    <a:pt x="1470299" y="2856101"/>
                  </a:lnTo>
                  <a:lnTo>
                    <a:pt x="1420267" y="2852480"/>
                  </a:lnTo>
                  <a:lnTo>
                    <a:pt x="1370686" y="2847449"/>
                  </a:lnTo>
                  <a:lnTo>
                    <a:pt x="1321582" y="2841031"/>
                  </a:lnTo>
                  <a:lnTo>
                    <a:pt x="1272979" y="2833247"/>
                  </a:lnTo>
                  <a:lnTo>
                    <a:pt x="1224902" y="2824121"/>
                  </a:lnTo>
                  <a:lnTo>
                    <a:pt x="1177374" y="2813673"/>
                  </a:lnTo>
                  <a:lnTo>
                    <a:pt x="1130421" y="2801926"/>
                  </a:lnTo>
                  <a:lnTo>
                    <a:pt x="1084066" y="2788902"/>
                  </a:lnTo>
                  <a:lnTo>
                    <a:pt x="1038335" y="2774624"/>
                  </a:lnTo>
                  <a:lnTo>
                    <a:pt x="993251" y="2759114"/>
                  </a:lnTo>
                  <a:lnTo>
                    <a:pt x="948838" y="2742393"/>
                  </a:lnTo>
                  <a:lnTo>
                    <a:pt x="905122" y="2724485"/>
                  </a:lnTo>
                  <a:lnTo>
                    <a:pt x="862127" y="2705410"/>
                  </a:lnTo>
                  <a:lnTo>
                    <a:pt x="819876" y="2685193"/>
                  </a:lnTo>
                  <a:lnTo>
                    <a:pt x="778395" y="2663853"/>
                  </a:lnTo>
                  <a:lnTo>
                    <a:pt x="737708" y="2641415"/>
                  </a:lnTo>
                  <a:lnTo>
                    <a:pt x="697839" y="2617900"/>
                  </a:lnTo>
                  <a:lnTo>
                    <a:pt x="658812" y="2593329"/>
                  </a:lnTo>
                  <a:lnTo>
                    <a:pt x="620653" y="2567726"/>
                  </a:lnTo>
                  <a:lnTo>
                    <a:pt x="583385" y="2541113"/>
                  </a:lnTo>
                  <a:lnTo>
                    <a:pt x="547032" y="2513511"/>
                  </a:lnTo>
                  <a:lnTo>
                    <a:pt x="511620" y="2484944"/>
                  </a:lnTo>
                  <a:lnTo>
                    <a:pt x="477172" y="2455432"/>
                  </a:lnTo>
                  <a:lnTo>
                    <a:pt x="443714" y="2424999"/>
                  </a:lnTo>
                  <a:lnTo>
                    <a:pt x="411268" y="2393666"/>
                  </a:lnTo>
                  <a:lnTo>
                    <a:pt x="379860" y="2361456"/>
                  </a:lnTo>
                  <a:lnTo>
                    <a:pt x="349515" y="2328391"/>
                  </a:lnTo>
                  <a:lnTo>
                    <a:pt x="320256" y="2294492"/>
                  </a:lnTo>
                  <a:lnTo>
                    <a:pt x="292108" y="2259783"/>
                  </a:lnTo>
                  <a:lnTo>
                    <a:pt x="265095" y="2224286"/>
                  </a:lnTo>
                  <a:lnTo>
                    <a:pt x="239242" y="2188022"/>
                  </a:lnTo>
                  <a:lnTo>
                    <a:pt x="214572" y="2151014"/>
                  </a:lnTo>
                  <a:lnTo>
                    <a:pt x="191112" y="2113284"/>
                  </a:lnTo>
                  <a:lnTo>
                    <a:pt x="168884" y="2074854"/>
                  </a:lnTo>
                  <a:lnTo>
                    <a:pt x="147914" y="2035746"/>
                  </a:lnTo>
                  <a:lnTo>
                    <a:pt x="128225" y="1995983"/>
                  </a:lnTo>
                  <a:lnTo>
                    <a:pt x="109842" y="1955586"/>
                  </a:lnTo>
                  <a:lnTo>
                    <a:pt x="92790" y="1914579"/>
                  </a:lnTo>
                  <a:lnTo>
                    <a:pt x="77092" y="1872983"/>
                  </a:lnTo>
                  <a:lnTo>
                    <a:pt x="62774" y="1830820"/>
                  </a:lnTo>
                  <a:lnTo>
                    <a:pt x="49859" y="1788112"/>
                  </a:lnTo>
                  <a:lnTo>
                    <a:pt x="38373" y="1744882"/>
                  </a:lnTo>
                  <a:lnTo>
                    <a:pt x="28338" y="1701152"/>
                  </a:lnTo>
                  <a:lnTo>
                    <a:pt x="19781" y="1656944"/>
                  </a:lnTo>
                  <a:lnTo>
                    <a:pt x="12725" y="1612280"/>
                  </a:lnTo>
                  <a:lnTo>
                    <a:pt x="7194" y="1567183"/>
                  </a:lnTo>
                  <a:lnTo>
                    <a:pt x="3213" y="1521674"/>
                  </a:lnTo>
                  <a:lnTo>
                    <a:pt x="807" y="1475777"/>
                  </a:lnTo>
                  <a:lnTo>
                    <a:pt x="0" y="1429512"/>
                  </a:lnTo>
                  <a:lnTo>
                    <a:pt x="807" y="1383247"/>
                  </a:lnTo>
                  <a:lnTo>
                    <a:pt x="3213" y="1337349"/>
                  </a:lnTo>
                  <a:lnTo>
                    <a:pt x="7194" y="1291840"/>
                  </a:lnTo>
                  <a:lnTo>
                    <a:pt x="12725" y="1246743"/>
                  </a:lnTo>
                  <a:lnTo>
                    <a:pt x="19781" y="1202079"/>
                  </a:lnTo>
                  <a:lnTo>
                    <a:pt x="28338" y="1157871"/>
                  </a:lnTo>
                  <a:lnTo>
                    <a:pt x="38373" y="1114141"/>
                  </a:lnTo>
                  <a:lnTo>
                    <a:pt x="49859" y="1070911"/>
                  </a:lnTo>
                  <a:lnTo>
                    <a:pt x="62774" y="1028204"/>
                  </a:lnTo>
                  <a:lnTo>
                    <a:pt x="77092" y="986041"/>
                  </a:lnTo>
                  <a:lnTo>
                    <a:pt x="92790" y="944444"/>
                  </a:lnTo>
                  <a:lnTo>
                    <a:pt x="109842" y="903437"/>
                  </a:lnTo>
                  <a:lnTo>
                    <a:pt x="128225" y="863040"/>
                  </a:lnTo>
                  <a:lnTo>
                    <a:pt x="147914" y="823277"/>
                  </a:lnTo>
                  <a:lnTo>
                    <a:pt x="168884" y="784170"/>
                  </a:lnTo>
                  <a:lnTo>
                    <a:pt x="191112" y="745740"/>
                  </a:lnTo>
                  <a:lnTo>
                    <a:pt x="214572" y="708010"/>
                  </a:lnTo>
                  <a:lnTo>
                    <a:pt x="239242" y="671001"/>
                  </a:lnTo>
                  <a:lnTo>
                    <a:pt x="265095" y="634737"/>
                  </a:lnTo>
                  <a:lnTo>
                    <a:pt x="292108" y="599240"/>
                  </a:lnTo>
                  <a:lnTo>
                    <a:pt x="320256" y="564531"/>
                  </a:lnTo>
                  <a:lnTo>
                    <a:pt x="349515" y="530633"/>
                  </a:lnTo>
                  <a:lnTo>
                    <a:pt x="379860" y="497567"/>
                  </a:lnTo>
                  <a:lnTo>
                    <a:pt x="411268" y="465357"/>
                  </a:lnTo>
                  <a:lnTo>
                    <a:pt x="443714" y="434024"/>
                  </a:lnTo>
                  <a:lnTo>
                    <a:pt x="477172" y="403591"/>
                  </a:lnTo>
                  <a:lnTo>
                    <a:pt x="511620" y="374080"/>
                  </a:lnTo>
                  <a:lnTo>
                    <a:pt x="547032" y="345512"/>
                  </a:lnTo>
                  <a:lnTo>
                    <a:pt x="583385" y="317910"/>
                  </a:lnTo>
                  <a:lnTo>
                    <a:pt x="620653" y="291297"/>
                  </a:lnTo>
                  <a:lnTo>
                    <a:pt x="658812" y="265694"/>
                  </a:lnTo>
                  <a:lnTo>
                    <a:pt x="697839" y="241124"/>
                  </a:lnTo>
                  <a:lnTo>
                    <a:pt x="737708" y="217608"/>
                  </a:lnTo>
                  <a:lnTo>
                    <a:pt x="778395" y="195170"/>
                  </a:lnTo>
                  <a:lnTo>
                    <a:pt x="819876" y="173831"/>
                  </a:lnTo>
                  <a:lnTo>
                    <a:pt x="862127" y="153613"/>
                  </a:lnTo>
                  <a:lnTo>
                    <a:pt x="905122" y="134539"/>
                  </a:lnTo>
                  <a:lnTo>
                    <a:pt x="948838" y="116630"/>
                  </a:lnTo>
                  <a:lnTo>
                    <a:pt x="993251" y="99909"/>
                  </a:lnTo>
                  <a:lnTo>
                    <a:pt x="1038335" y="84399"/>
                  </a:lnTo>
                  <a:lnTo>
                    <a:pt x="1084066" y="70121"/>
                  </a:lnTo>
                  <a:lnTo>
                    <a:pt x="1130421" y="57097"/>
                  </a:lnTo>
                  <a:lnTo>
                    <a:pt x="1177374" y="45351"/>
                  </a:lnTo>
                  <a:lnTo>
                    <a:pt x="1224902" y="34903"/>
                  </a:lnTo>
                  <a:lnTo>
                    <a:pt x="1272979" y="25776"/>
                  </a:lnTo>
                  <a:lnTo>
                    <a:pt x="1321582" y="17992"/>
                  </a:lnTo>
                  <a:lnTo>
                    <a:pt x="1370686" y="11574"/>
                  </a:lnTo>
                  <a:lnTo>
                    <a:pt x="1420267" y="6543"/>
                  </a:lnTo>
                  <a:lnTo>
                    <a:pt x="1470299" y="2923"/>
                  </a:lnTo>
                  <a:lnTo>
                    <a:pt x="1520760" y="734"/>
                  </a:lnTo>
                  <a:lnTo>
                    <a:pt x="1571625" y="0"/>
                  </a:lnTo>
                  <a:lnTo>
                    <a:pt x="1622489" y="734"/>
                  </a:lnTo>
                  <a:lnTo>
                    <a:pt x="1672950" y="2923"/>
                  </a:lnTo>
                  <a:lnTo>
                    <a:pt x="1722983" y="6543"/>
                  </a:lnTo>
                  <a:lnTo>
                    <a:pt x="1772563" y="11574"/>
                  </a:lnTo>
                  <a:lnTo>
                    <a:pt x="1821667" y="17992"/>
                  </a:lnTo>
                  <a:lnTo>
                    <a:pt x="1870270" y="25776"/>
                  </a:lnTo>
                  <a:lnTo>
                    <a:pt x="1918347" y="34903"/>
                  </a:lnTo>
                  <a:lnTo>
                    <a:pt x="1965875" y="45351"/>
                  </a:lnTo>
                  <a:lnTo>
                    <a:pt x="2012828" y="57097"/>
                  </a:lnTo>
                  <a:lnTo>
                    <a:pt x="2059183" y="70121"/>
                  </a:lnTo>
                  <a:lnTo>
                    <a:pt x="2104914" y="84399"/>
                  </a:lnTo>
                  <a:lnTo>
                    <a:pt x="2149999" y="99909"/>
                  </a:lnTo>
                  <a:lnTo>
                    <a:pt x="2194411" y="116630"/>
                  </a:lnTo>
                  <a:lnTo>
                    <a:pt x="2238127" y="134539"/>
                  </a:lnTo>
                  <a:lnTo>
                    <a:pt x="2281122" y="153613"/>
                  </a:lnTo>
                  <a:lnTo>
                    <a:pt x="2323373" y="173831"/>
                  </a:lnTo>
                  <a:lnTo>
                    <a:pt x="2364854" y="195170"/>
                  </a:lnTo>
                  <a:lnTo>
                    <a:pt x="2405541" y="217608"/>
                  </a:lnTo>
                  <a:lnTo>
                    <a:pt x="2445410" y="241124"/>
                  </a:lnTo>
                  <a:lnTo>
                    <a:pt x="2484437" y="265694"/>
                  </a:lnTo>
                  <a:lnTo>
                    <a:pt x="2522596" y="291297"/>
                  </a:lnTo>
                  <a:lnTo>
                    <a:pt x="2559865" y="317910"/>
                  </a:lnTo>
                  <a:lnTo>
                    <a:pt x="2596217" y="345512"/>
                  </a:lnTo>
                  <a:lnTo>
                    <a:pt x="2631629" y="374080"/>
                  </a:lnTo>
                  <a:lnTo>
                    <a:pt x="2666077" y="403591"/>
                  </a:lnTo>
                  <a:lnTo>
                    <a:pt x="2699536" y="434024"/>
                  </a:lnTo>
                  <a:lnTo>
                    <a:pt x="2731981" y="465357"/>
                  </a:lnTo>
                  <a:lnTo>
                    <a:pt x="2763389" y="497567"/>
                  </a:lnTo>
                  <a:lnTo>
                    <a:pt x="2793734" y="530633"/>
                  </a:lnTo>
                  <a:lnTo>
                    <a:pt x="2822993" y="564531"/>
                  </a:lnTo>
                  <a:lnTo>
                    <a:pt x="2851142" y="599240"/>
                  </a:lnTo>
                  <a:lnTo>
                    <a:pt x="2878154" y="634737"/>
                  </a:lnTo>
                  <a:lnTo>
                    <a:pt x="2904008" y="671001"/>
                  </a:lnTo>
                  <a:lnTo>
                    <a:pt x="2928677" y="708010"/>
                  </a:lnTo>
                  <a:lnTo>
                    <a:pt x="2952137" y="745740"/>
                  </a:lnTo>
                  <a:lnTo>
                    <a:pt x="2974365" y="784170"/>
                  </a:lnTo>
                  <a:lnTo>
                    <a:pt x="2995336" y="823277"/>
                  </a:lnTo>
                  <a:lnTo>
                    <a:pt x="3015024" y="863040"/>
                  </a:lnTo>
                  <a:lnTo>
                    <a:pt x="3033407" y="903437"/>
                  </a:lnTo>
                  <a:lnTo>
                    <a:pt x="3050460" y="944444"/>
                  </a:lnTo>
                  <a:lnTo>
                    <a:pt x="3066157" y="986041"/>
                  </a:lnTo>
                  <a:lnTo>
                    <a:pt x="3080475" y="1028204"/>
                  </a:lnTo>
                  <a:lnTo>
                    <a:pt x="3093390" y="1070911"/>
                  </a:lnTo>
                  <a:lnTo>
                    <a:pt x="3104877" y="1114141"/>
                  </a:lnTo>
                  <a:lnTo>
                    <a:pt x="3114911" y="1157871"/>
                  </a:lnTo>
                  <a:lnTo>
                    <a:pt x="3123468" y="1202079"/>
                  </a:lnTo>
                  <a:lnTo>
                    <a:pt x="3130524" y="1246743"/>
                  </a:lnTo>
                  <a:lnTo>
                    <a:pt x="3136055" y="1291840"/>
                  </a:lnTo>
                  <a:lnTo>
                    <a:pt x="3138225" y="1316652"/>
                  </a:lnTo>
                  <a:lnTo>
                    <a:pt x="3138225" y="1542371"/>
                  </a:lnTo>
                  <a:lnTo>
                    <a:pt x="3130524" y="1612280"/>
                  </a:lnTo>
                  <a:lnTo>
                    <a:pt x="3123468" y="1656944"/>
                  </a:lnTo>
                  <a:lnTo>
                    <a:pt x="3114911" y="1701152"/>
                  </a:lnTo>
                  <a:lnTo>
                    <a:pt x="3104877" y="1744882"/>
                  </a:lnTo>
                  <a:lnTo>
                    <a:pt x="3093390" y="1788112"/>
                  </a:lnTo>
                  <a:lnTo>
                    <a:pt x="3080475" y="1830820"/>
                  </a:lnTo>
                  <a:lnTo>
                    <a:pt x="3066157" y="1872983"/>
                  </a:lnTo>
                  <a:lnTo>
                    <a:pt x="3050460" y="1914579"/>
                  </a:lnTo>
                  <a:lnTo>
                    <a:pt x="3033407" y="1955586"/>
                  </a:lnTo>
                  <a:lnTo>
                    <a:pt x="3015024" y="1995983"/>
                  </a:lnTo>
                  <a:lnTo>
                    <a:pt x="2995336" y="2035746"/>
                  </a:lnTo>
                  <a:lnTo>
                    <a:pt x="2974365" y="2074854"/>
                  </a:lnTo>
                  <a:lnTo>
                    <a:pt x="2952137" y="2113284"/>
                  </a:lnTo>
                  <a:lnTo>
                    <a:pt x="2928677" y="2151014"/>
                  </a:lnTo>
                  <a:lnTo>
                    <a:pt x="2904008" y="2188022"/>
                  </a:lnTo>
                  <a:lnTo>
                    <a:pt x="2878154" y="2224286"/>
                  </a:lnTo>
                  <a:lnTo>
                    <a:pt x="2851142" y="2259783"/>
                  </a:lnTo>
                  <a:lnTo>
                    <a:pt x="2822993" y="2294492"/>
                  </a:lnTo>
                  <a:lnTo>
                    <a:pt x="2793734" y="2328391"/>
                  </a:lnTo>
                  <a:lnTo>
                    <a:pt x="2763389" y="2361456"/>
                  </a:lnTo>
                  <a:lnTo>
                    <a:pt x="2731981" y="2393666"/>
                  </a:lnTo>
                  <a:lnTo>
                    <a:pt x="2699536" y="2424999"/>
                  </a:lnTo>
                  <a:lnTo>
                    <a:pt x="2666077" y="2455432"/>
                  </a:lnTo>
                  <a:lnTo>
                    <a:pt x="2631629" y="2484944"/>
                  </a:lnTo>
                  <a:lnTo>
                    <a:pt x="2596217" y="2513511"/>
                  </a:lnTo>
                  <a:lnTo>
                    <a:pt x="2559865" y="2541113"/>
                  </a:lnTo>
                  <a:lnTo>
                    <a:pt x="2522596" y="2567726"/>
                  </a:lnTo>
                  <a:lnTo>
                    <a:pt x="2484437" y="2593329"/>
                  </a:lnTo>
                  <a:lnTo>
                    <a:pt x="2445410" y="2617900"/>
                  </a:lnTo>
                  <a:lnTo>
                    <a:pt x="2405541" y="2641415"/>
                  </a:lnTo>
                  <a:lnTo>
                    <a:pt x="2364854" y="2663853"/>
                  </a:lnTo>
                  <a:lnTo>
                    <a:pt x="2323373" y="2685193"/>
                  </a:lnTo>
                  <a:lnTo>
                    <a:pt x="2281122" y="2705410"/>
                  </a:lnTo>
                  <a:lnTo>
                    <a:pt x="2238127" y="2724485"/>
                  </a:lnTo>
                  <a:lnTo>
                    <a:pt x="2194411" y="2742393"/>
                  </a:lnTo>
                  <a:lnTo>
                    <a:pt x="2149999" y="2759114"/>
                  </a:lnTo>
                  <a:lnTo>
                    <a:pt x="2104914" y="2774624"/>
                  </a:lnTo>
                  <a:lnTo>
                    <a:pt x="2059183" y="2788902"/>
                  </a:lnTo>
                  <a:lnTo>
                    <a:pt x="2012828" y="2801926"/>
                  </a:lnTo>
                  <a:lnTo>
                    <a:pt x="1965875" y="2813673"/>
                  </a:lnTo>
                  <a:lnTo>
                    <a:pt x="1918347" y="2824121"/>
                  </a:lnTo>
                  <a:lnTo>
                    <a:pt x="1870270" y="2833247"/>
                  </a:lnTo>
                  <a:lnTo>
                    <a:pt x="1821667" y="2841031"/>
                  </a:lnTo>
                  <a:lnTo>
                    <a:pt x="1772563" y="2847449"/>
                  </a:lnTo>
                  <a:lnTo>
                    <a:pt x="1722983" y="2852480"/>
                  </a:lnTo>
                  <a:lnTo>
                    <a:pt x="1672950" y="2856101"/>
                  </a:lnTo>
                  <a:lnTo>
                    <a:pt x="1622489" y="2858289"/>
                  </a:lnTo>
                  <a:lnTo>
                    <a:pt x="1571625" y="285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733" name="object 36" descr=""/>
            <p:cNvSpPr/>
            <p:nvPr/>
          </p:nvSpPr>
          <p:spPr>
            <a:xfrm>
              <a:off x="5429250" y="123031"/>
              <a:ext cx="3143250" cy="2857500"/>
            </a:xfrm>
            <a:custGeom>
              <a:avLst/>
              <a:ahLst/>
              <a:rect l="l" t="t" r="r" b="b"/>
              <a:pathLst>
                <a:path w="3143250" h="2857500">
                  <a:moveTo>
                    <a:pt x="1640696" y="2857463"/>
                  </a:moveTo>
                  <a:lnTo>
                    <a:pt x="1722982" y="2852480"/>
                  </a:lnTo>
                  <a:lnTo>
                    <a:pt x="1772563" y="2847449"/>
                  </a:lnTo>
                  <a:lnTo>
                    <a:pt x="1821668" y="2841031"/>
                  </a:lnTo>
                  <a:lnTo>
                    <a:pt x="1870271" y="2833247"/>
                  </a:lnTo>
                  <a:lnTo>
                    <a:pt x="1918349" y="2824120"/>
                  </a:lnTo>
                  <a:lnTo>
                    <a:pt x="1965877" y="2813672"/>
                  </a:lnTo>
                  <a:lnTo>
                    <a:pt x="2012830" y="2801925"/>
                  </a:lnTo>
                  <a:lnTo>
                    <a:pt x="2059185" y="2788901"/>
                  </a:lnTo>
                  <a:lnTo>
                    <a:pt x="2104917" y="2774623"/>
                  </a:lnTo>
                  <a:lnTo>
                    <a:pt x="2150002" y="2759112"/>
                  </a:lnTo>
                  <a:lnTo>
                    <a:pt x="2194414" y="2742392"/>
                  </a:lnTo>
                  <a:lnTo>
                    <a:pt x="2238131" y="2724483"/>
                  </a:lnTo>
                  <a:lnTo>
                    <a:pt x="2281127" y="2705408"/>
                  </a:lnTo>
                  <a:lnTo>
                    <a:pt x="2323377" y="2685190"/>
                  </a:lnTo>
                  <a:lnTo>
                    <a:pt x="2364859" y="2663851"/>
                  </a:lnTo>
                  <a:lnTo>
                    <a:pt x="2405546" y="2641412"/>
                  </a:lnTo>
                  <a:lnTo>
                    <a:pt x="2445416" y="2617896"/>
                  </a:lnTo>
                  <a:lnTo>
                    <a:pt x="2484442" y="2593325"/>
                  </a:lnTo>
                  <a:lnTo>
                    <a:pt x="2522602" y="2567722"/>
                  </a:lnTo>
                  <a:lnTo>
                    <a:pt x="2559871" y="2541108"/>
                  </a:lnTo>
                  <a:lnTo>
                    <a:pt x="2596223" y="2513506"/>
                  </a:lnTo>
                  <a:lnTo>
                    <a:pt x="2631636" y="2484938"/>
                  </a:lnTo>
                  <a:lnTo>
                    <a:pt x="2666083" y="2455426"/>
                  </a:lnTo>
                  <a:lnTo>
                    <a:pt x="2699542" y="2424992"/>
                  </a:lnTo>
                  <a:lnTo>
                    <a:pt x="2731988" y="2393659"/>
                  </a:lnTo>
                  <a:lnTo>
                    <a:pt x="2763396" y="2361448"/>
                  </a:lnTo>
                  <a:lnTo>
                    <a:pt x="2793741" y="2328383"/>
                  </a:lnTo>
                  <a:lnTo>
                    <a:pt x="2823000" y="2294484"/>
                  </a:lnTo>
                  <a:lnTo>
                    <a:pt x="2851148" y="2259774"/>
                  </a:lnTo>
                  <a:lnTo>
                    <a:pt x="2878161" y="2224276"/>
                  </a:lnTo>
                  <a:lnTo>
                    <a:pt x="2904014" y="2188012"/>
                  </a:lnTo>
                  <a:lnTo>
                    <a:pt x="2928683" y="2151003"/>
                  </a:lnTo>
                  <a:lnTo>
                    <a:pt x="2952144" y="2113272"/>
                  </a:lnTo>
                  <a:lnTo>
                    <a:pt x="2974371" y="2074842"/>
                  </a:lnTo>
                  <a:lnTo>
                    <a:pt x="2995342" y="2035733"/>
                  </a:lnTo>
                  <a:lnTo>
                    <a:pt x="3015030" y="1995970"/>
                  </a:lnTo>
                  <a:lnTo>
                    <a:pt x="3033413" y="1955573"/>
                  </a:lnTo>
                  <a:lnTo>
                    <a:pt x="3050465" y="1914565"/>
                  </a:lnTo>
                  <a:lnTo>
                    <a:pt x="3066162" y="1872968"/>
                  </a:lnTo>
                  <a:lnTo>
                    <a:pt x="3080480" y="1830805"/>
                  </a:lnTo>
                  <a:lnTo>
                    <a:pt x="3093394" y="1788097"/>
                  </a:lnTo>
                  <a:lnTo>
                    <a:pt x="3104880" y="1744866"/>
                  </a:lnTo>
                  <a:lnTo>
                    <a:pt x="3114914" y="1701136"/>
                  </a:lnTo>
                  <a:lnTo>
                    <a:pt x="3123471" y="1656928"/>
                  </a:lnTo>
                  <a:lnTo>
                    <a:pt x="3130527" y="1612264"/>
                  </a:lnTo>
                  <a:lnTo>
                    <a:pt x="3136057" y="1567166"/>
                  </a:lnTo>
                  <a:lnTo>
                    <a:pt x="3140037" y="1521657"/>
                  </a:lnTo>
                  <a:lnTo>
                    <a:pt x="3142442" y="1475759"/>
                  </a:lnTo>
                  <a:lnTo>
                    <a:pt x="3143249" y="1429494"/>
                  </a:lnTo>
                  <a:lnTo>
                    <a:pt x="3142441" y="1383229"/>
                  </a:lnTo>
                  <a:lnTo>
                    <a:pt x="3140034" y="1337331"/>
                  </a:lnTo>
                  <a:lnTo>
                    <a:pt x="3136053" y="1291822"/>
                  </a:lnTo>
                  <a:lnTo>
                    <a:pt x="3130522" y="1246725"/>
                  </a:lnTo>
                  <a:lnTo>
                    <a:pt x="3123465" y="1202061"/>
                  </a:lnTo>
                  <a:lnTo>
                    <a:pt x="3114907" y="1157853"/>
                  </a:lnTo>
                  <a:lnTo>
                    <a:pt x="3104872" y="1114123"/>
                  </a:lnTo>
                  <a:lnTo>
                    <a:pt x="3093385" y="1070894"/>
                  </a:lnTo>
                  <a:lnTo>
                    <a:pt x="3080469" y="1028186"/>
                  </a:lnTo>
                  <a:lnTo>
                    <a:pt x="3066151" y="986023"/>
                  </a:lnTo>
                  <a:lnTo>
                    <a:pt x="3050453" y="944427"/>
                  </a:lnTo>
                  <a:lnTo>
                    <a:pt x="3033400" y="903420"/>
                  </a:lnTo>
                  <a:lnTo>
                    <a:pt x="3015017" y="863024"/>
                  </a:lnTo>
                  <a:lnTo>
                    <a:pt x="2995327" y="823262"/>
                  </a:lnTo>
                  <a:lnTo>
                    <a:pt x="2974356" y="784154"/>
                  </a:lnTo>
                  <a:lnTo>
                    <a:pt x="2952128" y="745725"/>
                  </a:lnTo>
                  <a:lnTo>
                    <a:pt x="2928667" y="707995"/>
                  </a:lnTo>
                  <a:lnTo>
                    <a:pt x="2903998" y="670987"/>
                  </a:lnTo>
                  <a:lnTo>
                    <a:pt x="2878144" y="634724"/>
                  </a:lnTo>
                  <a:lnTo>
                    <a:pt x="2851131" y="599227"/>
                  </a:lnTo>
                  <a:lnTo>
                    <a:pt x="2822983" y="564518"/>
                  </a:lnTo>
                  <a:lnTo>
                    <a:pt x="2793724" y="530621"/>
                  </a:lnTo>
                  <a:lnTo>
                    <a:pt x="2763378" y="497556"/>
                  </a:lnTo>
                  <a:lnTo>
                    <a:pt x="2731970" y="465346"/>
                  </a:lnTo>
                  <a:lnTo>
                    <a:pt x="2699525" y="434014"/>
                  </a:lnTo>
                  <a:lnTo>
                    <a:pt x="2666066" y="403582"/>
                  </a:lnTo>
                  <a:lnTo>
                    <a:pt x="2631618" y="374071"/>
                  </a:lnTo>
                  <a:lnTo>
                    <a:pt x="2596206" y="345503"/>
                  </a:lnTo>
                  <a:lnTo>
                    <a:pt x="2559854" y="317902"/>
                  </a:lnTo>
                  <a:lnTo>
                    <a:pt x="2522586" y="291290"/>
                  </a:lnTo>
                  <a:lnTo>
                    <a:pt x="2484426" y="265687"/>
                  </a:lnTo>
                  <a:lnTo>
                    <a:pt x="2445400" y="241118"/>
                  </a:lnTo>
                  <a:lnTo>
                    <a:pt x="2405531" y="217603"/>
                  </a:lnTo>
                  <a:lnTo>
                    <a:pt x="2364844" y="195165"/>
                  </a:lnTo>
                  <a:lnTo>
                    <a:pt x="2323363" y="173826"/>
                  </a:lnTo>
                  <a:lnTo>
                    <a:pt x="2281113" y="153609"/>
                  </a:lnTo>
                  <a:lnTo>
                    <a:pt x="2238118" y="134535"/>
                  </a:lnTo>
                  <a:lnTo>
                    <a:pt x="2194403" y="116627"/>
                  </a:lnTo>
                  <a:lnTo>
                    <a:pt x="2149991" y="99907"/>
                  </a:lnTo>
                  <a:lnTo>
                    <a:pt x="2104907" y="84397"/>
                  </a:lnTo>
                  <a:lnTo>
                    <a:pt x="2059176" y="70119"/>
                  </a:lnTo>
                  <a:lnTo>
                    <a:pt x="2012822" y="57096"/>
                  </a:lnTo>
                  <a:lnTo>
                    <a:pt x="1965869" y="45349"/>
                  </a:lnTo>
                  <a:lnTo>
                    <a:pt x="1918342" y="34902"/>
                  </a:lnTo>
                  <a:lnTo>
                    <a:pt x="1870265" y="25775"/>
                  </a:lnTo>
                  <a:lnTo>
                    <a:pt x="1821663" y="17992"/>
                  </a:lnTo>
                  <a:lnTo>
                    <a:pt x="1772560" y="11574"/>
                  </a:lnTo>
                  <a:lnTo>
                    <a:pt x="1722980" y="6543"/>
                  </a:lnTo>
                  <a:lnTo>
                    <a:pt x="1672948" y="2923"/>
                  </a:lnTo>
                  <a:lnTo>
                    <a:pt x="1622487" y="734"/>
                  </a:lnTo>
                  <a:lnTo>
                    <a:pt x="1571624" y="0"/>
                  </a:lnTo>
                  <a:lnTo>
                    <a:pt x="1520760" y="734"/>
                  </a:lnTo>
                  <a:lnTo>
                    <a:pt x="1470300" y="2923"/>
                  </a:lnTo>
                  <a:lnTo>
                    <a:pt x="1420268" y="6543"/>
                  </a:lnTo>
                  <a:lnTo>
                    <a:pt x="1370688" y="11574"/>
                  </a:lnTo>
                  <a:lnTo>
                    <a:pt x="1321584" y="17992"/>
                  </a:lnTo>
                  <a:lnTo>
                    <a:pt x="1272982" y="25775"/>
                  </a:lnTo>
                  <a:lnTo>
                    <a:pt x="1224905" y="34902"/>
                  </a:lnTo>
                  <a:lnTo>
                    <a:pt x="1177378" y="45350"/>
                  </a:lnTo>
                  <a:lnTo>
                    <a:pt x="1130426" y="57096"/>
                  </a:lnTo>
                  <a:lnTo>
                    <a:pt x="1084072" y="70119"/>
                  </a:lnTo>
                  <a:lnTo>
                    <a:pt x="1038341" y="84397"/>
                  </a:lnTo>
                  <a:lnTo>
                    <a:pt x="993257" y="99907"/>
                  </a:lnTo>
                  <a:lnTo>
                    <a:pt x="948845" y="116627"/>
                  </a:lnTo>
                  <a:lnTo>
                    <a:pt x="905129" y="134535"/>
                  </a:lnTo>
                  <a:lnTo>
                    <a:pt x="862134" y="153609"/>
                  </a:lnTo>
                  <a:lnTo>
                    <a:pt x="819884" y="173827"/>
                  </a:lnTo>
                  <a:lnTo>
                    <a:pt x="778404" y="195165"/>
                  </a:lnTo>
                  <a:lnTo>
                    <a:pt x="737717" y="217603"/>
                  </a:lnTo>
                  <a:lnTo>
                    <a:pt x="697848" y="241118"/>
                  </a:lnTo>
                  <a:lnTo>
                    <a:pt x="658822" y="265688"/>
                  </a:lnTo>
                  <a:lnTo>
                    <a:pt x="620662" y="291290"/>
                  </a:lnTo>
                  <a:lnTo>
                    <a:pt x="583394" y="317903"/>
                  </a:lnTo>
                  <a:lnTo>
                    <a:pt x="547042" y="345504"/>
                  </a:lnTo>
                  <a:lnTo>
                    <a:pt x="511630" y="374071"/>
                  </a:lnTo>
                  <a:lnTo>
                    <a:pt x="477182" y="403582"/>
                  </a:lnTo>
                  <a:lnTo>
                    <a:pt x="443724" y="434015"/>
                  </a:lnTo>
                  <a:lnTo>
                    <a:pt x="411278" y="465347"/>
                  </a:lnTo>
                  <a:lnTo>
                    <a:pt x="379870" y="497557"/>
                  </a:lnTo>
                  <a:lnTo>
                    <a:pt x="349525" y="530621"/>
                  </a:lnTo>
                  <a:lnTo>
                    <a:pt x="320266" y="564519"/>
                  </a:lnTo>
                  <a:lnTo>
                    <a:pt x="292117" y="599227"/>
                  </a:lnTo>
                  <a:lnTo>
                    <a:pt x="265104" y="634724"/>
                  </a:lnTo>
                  <a:lnTo>
                    <a:pt x="239251" y="670988"/>
                  </a:lnTo>
                  <a:lnTo>
                    <a:pt x="214581" y="707995"/>
                  </a:lnTo>
                  <a:lnTo>
                    <a:pt x="191120" y="745725"/>
                  </a:lnTo>
                  <a:lnTo>
                    <a:pt x="168892" y="784155"/>
                  </a:lnTo>
                  <a:lnTo>
                    <a:pt x="147921" y="823262"/>
                  </a:lnTo>
                  <a:lnTo>
                    <a:pt x="128232" y="863024"/>
                  </a:lnTo>
                  <a:lnTo>
                    <a:pt x="109849" y="903420"/>
                  </a:lnTo>
                  <a:lnTo>
                    <a:pt x="92796" y="944427"/>
                  </a:lnTo>
                  <a:lnTo>
                    <a:pt x="77098" y="986023"/>
                  </a:lnTo>
                  <a:lnTo>
                    <a:pt x="62779" y="1028186"/>
                  </a:lnTo>
                  <a:lnTo>
                    <a:pt x="49864" y="1070893"/>
                  </a:lnTo>
                  <a:lnTo>
                    <a:pt x="38377" y="1114123"/>
                  </a:lnTo>
                  <a:lnTo>
                    <a:pt x="28342" y="1157853"/>
                  </a:lnTo>
                  <a:lnTo>
                    <a:pt x="19784" y="1202061"/>
                  </a:lnTo>
                  <a:lnTo>
                    <a:pt x="12727" y="1246724"/>
                  </a:lnTo>
                  <a:lnTo>
                    <a:pt x="7196" y="1291822"/>
                  </a:lnTo>
                  <a:lnTo>
                    <a:pt x="3215" y="1337330"/>
                  </a:lnTo>
                  <a:lnTo>
                    <a:pt x="808" y="1383228"/>
                  </a:lnTo>
                  <a:lnTo>
                    <a:pt x="0" y="1429493"/>
                  </a:lnTo>
                  <a:lnTo>
                    <a:pt x="806" y="1475758"/>
                  </a:lnTo>
                  <a:lnTo>
                    <a:pt x="3212" y="1521656"/>
                  </a:lnTo>
                  <a:lnTo>
                    <a:pt x="7192" y="1567165"/>
                  </a:lnTo>
                  <a:lnTo>
                    <a:pt x="12722" y="1612263"/>
                  </a:lnTo>
                  <a:lnTo>
                    <a:pt x="19778" y="1656927"/>
                  </a:lnTo>
                  <a:lnTo>
                    <a:pt x="28335" y="1701135"/>
                  </a:lnTo>
                  <a:lnTo>
                    <a:pt x="38368" y="1744865"/>
                  </a:lnTo>
                  <a:lnTo>
                    <a:pt x="49854" y="1788096"/>
                  </a:lnTo>
                  <a:lnTo>
                    <a:pt x="62769" y="1830804"/>
                  </a:lnTo>
                  <a:lnTo>
                    <a:pt x="77086" y="1872967"/>
                  </a:lnTo>
                  <a:lnTo>
                    <a:pt x="92783" y="1914564"/>
                  </a:lnTo>
                  <a:lnTo>
                    <a:pt x="109835" y="1955572"/>
                  </a:lnTo>
                  <a:lnTo>
                    <a:pt x="128218" y="1995969"/>
                  </a:lnTo>
                  <a:lnTo>
                    <a:pt x="147906" y="2035732"/>
                  </a:lnTo>
                  <a:lnTo>
                    <a:pt x="168877" y="2074840"/>
                  </a:lnTo>
                  <a:lnTo>
                    <a:pt x="191104" y="2113271"/>
                  </a:lnTo>
                  <a:lnTo>
                    <a:pt x="214565" y="2151002"/>
                  </a:lnTo>
                  <a:lnTo>
                    <a:pt x="239233" y="2188010"/>
                  </a:lnTo>
                  <a:lnTo>
                    <a:pt x="265086" y="2224275"/>
                  </a:lnTo>
                  <a:lnTo>
                    <a:pt x="292099" y="2259773"/>
                  </a:lnTo>
                  <a:lnTo>
                    <a:pt x="320247" y="2294482"/>
                  </a:lnTo>
                  <a:lnTo>
                    <a:pt x="349506" y="2328381"/>
                  </a:lnTo>
                  <a:lnTo>
                    <a:pt x="379852" y="2361447"/>
                  </a:lnTo>
                  <a:lnTo>
                    <a:pt x="411260" y="2393658"/>
                  </a:lnTo>
                  <a:lnTo>
                    <a:pt x="443705" y="2424991"/>
                  </a:lnTo>
                  <a:lnTo>
                    <a:pt x="477164" y="2455425"/>
                  </a:lnTo>
                  <a:lnTo>
                    <a:pt x="511612" y="2484937"/>
                  </a:lnTo>
                  <a:lnTo>
                    <a:pt x="547024" y="2513505"/>
                  </a:lnTo>
                  <a:lnTo>
                    <a:pt x="583377" y="2541107"/>
                  </a:lnTo>
                  <a:lnTo>
                    <a:pt x="620645" y="2567721"/>
                  </a:lnTo>
                  <a:lnTo>
                    <a:pt x="658805" y="2593324"/>
                  </a:lnTo>
                  <a:lnTo>
                    <a:pt x="697831" y="2617895"/>
                  </a:lnTo>
                  <a:lnTo>
                    <a:pt x="737701" y="2641411"/>
                  </a:lnTo>
                  <a:lnTo>
                    <a:pt x="778388" y="2663850"/>
                  </a:lnTo>
                  <a:lnTo>
                    <a:pt x="819869" y="2685189"/>
                  </a:lnTo>
                  <a:lnTo>
                    <a:pt x="862120" y="2705407"/>
                  </a:lnTo>
                  <a:lnTo>
                    <a:pt x="905116" y="2724482"/>
                  </a:lnTo>
                  <a:lnTo>
                    <a:pt x="948832" y="2742391"/>
                  </a:lnTo>
                  <a:lnTo>
                    <a:pt x="993245" y="2759112"/>
                  </a:lnTo>
                  <a:lnTo>
                    <a:pt x="1038329" y="2774622"/>
                  </a:lnTo>
                  <a:lnTo>
                    <a:pt x="1084061" y="2788901"/>
                  </a:lnTo>
                  <a:lnTo>
                    <a:pt x="1130416" y="2801924"/>
                  </a:lnTo>
                  <a:lnTo>
                    <a:pt x="1177370" y="2813672"/>
                  </a:lnTo>
                  <a:lnTo>
                    <a:pt x="1224898" y="2824120"/>
                  </a:lnTo>
                  <a:lnTo>
                    <a:pt x="1272976" y="2833247"/>
                  </a:lnTo>
                  <a:lnTo>
                    <a:pt x="1321579" y="2841031"/>
                  </a:lnTo>
                  <a:lnTo>
                    <a:pt x="1370683" y="2847449"/>
                  </a:lnTo>
                  <a:lnTo>
                    <a:pt x="1420264" y="2852479"/>
                  </a:lnTo>
                  <a:lnTo>
                    <a:pt x="1470297" y="2856100"/>
                  </a:lnTo>
                  <a:lnTo>
                    <a:pt x="1502552" y="2857463"/>
                  </a:lnTo>
                </a:path>
              </a:pathLst>
            </a:custGeom>
            <a:ln w="190499">
              <a:solidFill>
                <a:srgbClr val="37C8EF"/>
              </a:solidFill>
            </a:ln>
          </p:spPr>
          <p:txBody>
            <a:bodyPr bIns="0" lIns="0" rIns="0" rtlCol="0" tIns="0" wrap="square"/>
            <a:p/>
          </p:txBody>
        </p:sp>
      </p:grpSp>
      <p:sp>
        <p:nvSpPr>
          <p:cNvPr id="1048734" name="object 37" descr=""/>
          <p:cNvSpPr txBox="1"/>
          <p:nvPr/>
        </p:nvSpPr>
        <p:spPr>
          <a:xfrm>
            <a:off x="6429325" y="840614"/>
            <a:ext cx="1143000" cy="13208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8800" spc="-325">
                <a:solidFill>
                  <a:srgbClr val="37C8EF"/>
                </a:solidFill>
                <a:latin typeface="Tahoma"/>
                <a:cs typeface="Tahoma"/>
              </a:rPr>
              <a:t>W</a:t>
            </a:r>
            <a:endParaRPr sz="8800">
              <a:latin typeface="Tahoma"/>
              <a:cs typeface="Tahoma"/>
            </a:endParaRPr>
          </a:p>
        </p:txBody>
      </p:sp>
      <p:sp>
        <p:nvSpPr>
          <p:cNvPr id="1048735" name="object 38" descr=""/>
          <p:cNvSpPr txBox="1"/>
          <p:nvPr/>
        </p:nvSpPr>
        <p:spPr>
          <a:xfrm>
            <a:off x="15211500" y="840614"/>
            <a:ext cx="726440" cy="13208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8800" spc="55">
                <a:solidFill>
                  <a:srgbClr val="37C8EF"/>
                </a:solidFill>
                <a:latin typeface="Tahoma"/>
                <a:cs typeface="Tahoma"/>
              </a:rPr>
              <a:t>T</a:t>
            </a:r>
            <a:endParaRPr sz="8800">
              <a:latin typeface="Tahoma"/>
              <a:cs typeface="Tahoma"/>
            </a:endParaRPr>
          </a:p>
        </p:txBody>
      </p:sp>
      <p:grpSp>
        <p:nvGrpSpPr>
          <p:cNvPr id="61" name="object 39" descr=""/>
          <p:cNvGrpSpPr/>
          <p:nvPr/>
        </p:nvGrpSpPr>
        <p:grpSpPr>
          <a:xfrm>
            <a:off x="1046432" y="27781"/>
            <a:ext cx="3333750" cy="3048000"/>
            <a:chOff x="1046432" y="27781"/>
            <a:chExt cx="3333750" cy="3048000"/>
          </a:xfrm>
        </p:grpSpPr>
        <p:sp>
          <p:nvSpPr>
            <p:cNvPr id="1048736" name="object 40" descr=""/>
            <p:cNvSpPr/>
            <p:nvPr/>
          </p:nvSpPr>
          <p:spPr>
            <a:xfrm>
              <a:off x="1141682" y="123032"/>
              <a:ext cx="3138805" cy="2859405"/>
            </a:xfrm>
            <a:custGeom>
              <a:avLst/>
              <a:ahLst/>
              <a:rect l="l" t="t" r="r" b="b"/>
              <a:pathLst>
                <a:path w="3138804" h="2859405">
                  <a:moveTo>
                    <a:pt x="1571624" y="2859024"/>
                  </a:moveTo>
                  <a:lnTo>
                    <a:pt x="1520760" y="2858289"/>
                  </a:lnTo>
                  <a:lnTo>
                    <a:pt x="1470299" y="2856101"/>
                  </a:lnTo>
                  <a:lnTo>
                    <a:pt x="1420266" y="2852480"/>
                  </a:lnTo>
                  <a:lnTo>
                    <a:pt x="1370686" y="2847449"/>
                  </a:lnTo>
                  <a:lnTo>
                    <a:pt x="1321582" y="2841031"/>
                  </a:lnTo>
                  <a:lnTo>
                    <a:pt x="1272979" y="2833247"/>
                  </a:lnTo>
                  <a:lnTo>
                    <a:pt x="1224902" y="2824121"/>
                  </a:lnTo>
                  <a:lnTo>
                    <a:pt x="1177374" y="2813673"/>
                  </a:lnTo>
                  <a:lnTo>
                    <a:pt x="1130421" y="2801926"/>
                  </a:lnTo>
                  <a:lnTo>
                    <a:pt x="1084066" y="2788902"/>
                  </a:lnTo>
                  <a:lnTo>
                    <a:pt x="1038335" y="2774624"/>
                  </a:lnTo>
                  <a:lnTo>
                    <a:pt x="993251" y="2759114"/>
                  </a:lnTo>
                  <a:lnTo>
                    <a:pt x="948838" y="2742393"/>
                  </a:lnTo>
                  <a:lnTo>
                    <a:pt x="905122" y="2724485"/>
                  </a:lnTo>
                  <a:lnTo>
                    <a:pt x="862127" y="2705410"/>
                  </a:lnTo>
                  <a:lnTo>
                    <a:pt x="819876" y="2685193"/>
                  </a:lnTo>
                  <a:lnTo>
                    <a:pt x="778395" y="2663853"/>
                  </a:lnTo>
                  <a:lnTo>
                    <a:pt x="737708" y="2641415"/>
                  </a:lnTo>
                  <a:lnTo>
                    <a:pt x="697839" y="2617900"/>
                  </a:lnTo>
                  <a:lnTo>
                    <a:pt x="658812" y="2593329"/>
                  </a:lnTo>
                  <a:lnTo>
                    <a:pt x="620653" y="2567726"/>
                  </a:lnTo>
                  <a:lnTo>
                    <a:pt x="583385" y="2541113"/>
                  </a:lnTo>
                  <a:lnTo>
                    <a:pt x="547032" y="2513511"/>
                  </a:lnTo>
                  <a:lnTo>
                    <a:pt x="511620" y="2484944"/>
                  </a:lnTo>
                  <a:lnTo>
                    <a:pt x="477172" y="2455432"/>
                  </a:lnTo>
                  <a:lnTo>
                    <a:pt x="443714" y="2424999"/>
                  </a:lnTo>
                  <a:lnTo>
                    <a:pt x="411268" y="2393666"/>
                  </a:lnTo>
                  <a:lnTo>
                    <a:pt x="379860" y="2361456"/>
                  </a:lnTo>
                  <a:lnTo>
                    <a:pt x="349515" y="2328391"/>
                  </a:lnTo>
                  <a:lnTo>
                    <a:pt x="320256" y="2294492"/>
                  </a:lnTo>
                  <a:lnTo>
                    <a:pt x="292108" y="2259783"/>
                  </a:lnTo>
                  <a:lnTo>
                    <a:pt x="265095" y="2224286"/>
                  </a:lnTo>
                  <a:lnTo>
                    <a:pt x="239242" y="2188022"/>
                  </a:lnTo>
                  <a:lnTo>
                    <a:pt x="214572" y="2151014"/>
                  </a:lnTo>
                  <a:lnTo>
                    <a:pt x="191112" y="2113284"/>
                  </a:lnTo>
                  <a:lnTo>
                    <a:pt x="168884" y="2074854"/>
                  </a:lnTo>
                  <a:lnTo>
                    <a:pt x="147914" y="2035746"/>
                  </a:lnTo>
                  <a:lnTo>
                    <a:pt x="128225" y="1995983"/>
                  </a:lnTo>
                  <a:lnTo>
                    <a:pt x="109842" y="1955586"/>
                  </a:lnTo>
                  <a:lnTo>
                    <a:pt x="92790" y="1914579"/>
                  </a:lnTo>
                  <a:lnTo>
                    <a:pt x="77092" y="1872983"/>
                  </a:lnTo>
                  <a:lnTo>
                    <a:pt x="62774" y="1830820"/>
                  </a:lnTo>
                  <a:lnTo>
                    <a:pt x="49859" y="1788112"/>
                  </a:lnTo>
                  <a:lnTo>
                    <a:pt x="38372" y="1744882"/>
                  </a:lnTo>
                  <a:lnTo>
                    <a:pt x="28338" y="1701152"/>
                  </a:lnTo>
                  <a:lnTo>
                    <a:pt x="19781" y="1656944"/>
                  </a:lnTo>
                  <a:lnTo>
                    <a:pt x="12725" y="1612280"/>
                  </a:lnTo>
                  <a:lnTo>
                    <a:pt x="7194" y="1567183"/>
                  </a:lnTo>
                  <a:lnTo>
                    <a:pt x="3213" y="1521674"/>
                  </a:lnTo>
                  <a:lnTo>
                    <a:pt x="807" y="1475777"/>
                  </a:lnTo>
                  <a:lnTo>
                    <a:pt x="0" y="1429512"/>
                  </a:lnTo>
                  <a:lnTo>
                    <a:pt x="807" y="1383247"/>
                  </a:lnTo>
                  <a:lnTo>
                    <a:pt x="3213" y="1337349"/>
                  </a:lnTo>
                  <a:lnTo>
                    <a:pt x="7194" y="1291840"/>
                  </a:lnTo>
                  <a:lnTo>
                    <a:pt x="12725" y="1246743"/>
                  </a:lnTo>
                  <a:lnTo>
                    <a:pt x="19781" y="1202079"/>
                  </a:lnTo>
                  <a:lnTo>
                    <a:pt x="28338" y="1157871"/>
                  </a:lnTo>
                  <a:lnTo>
                    <a:pt x="38372" y="1114141"/>
                  </a:lnTo>
                  <a:lnTo>
                    <a:pt x="49859" y="1070911"/>
                  </a:lnTo>
                  <a:lnTo>
                    <a:pt x="62774" y="1028204"/>
                  </a:lnTo>
                  <a:lnTo>
                    <a:pt x="77092" y="986041"/>
                  </a:lnTo>
                  <a:lnTo>
                    <a:pt x="92790" y="944444"/>
                  </a:lnTo>
                  <a:lnTo>
                    <a:pt x="109842" y="903437"/>
                  </a:lnTo>
                  <a:lnTo>
                    <a:pt x="128225" y="863040"/>
                  </a:lnTo>
                  <a:lnTo>
                    <a:pt x="147914" y="823277"/>
                  </a:lnTo>
                  <a:lnTo>
                    <a:pt x="168884" y="784170"/>
                  </a:lnTo>
                  <a:lnTo>
                    <a:pt x="191112" y="745740"/>
                  </a:lnTo>
                  <a:lnTo>
                    <a:pt x="214572" y="708010"/>
                  </a:lnTo>
                  <a:lnTo>
                    <a:pt x="239242" y="671001"/>
                  </a:lnTo>
                  <a:lnTo>
                    <a:pt x="265095" y="634737"/>
                  </a:lnTo>
                  <a:lnTo>
                    <a:pt x="292108" y="599240"/>
                  </a:lnTo>
                  <a:lnTo>
                    <a:pt x="320256" y="564531"/>
                  </a:lnTo>
                  <a:lnTo>
                    <a:pt x="349515" y="530633"/>
                  </a:lnTo>
                  <a:lnTo>
                    <a:pt x="379860" y="497567"/>
                  </a:lnTo>
                  <a:lnTo>
                    <a:pt x="411268" y="465357"/>
                  </a:lnTo>
                  <a:lnTo>
                    <a:pt x="443714" y="434024"/>
                  </a:lnTo>
                  <a:lnTo>
                    <a:pt x="477172" y="403591"/>
                  </a:lnTo>
                  <a:lnTo>
                    <a:pt x="511620" y="374080"/>
                  </a:lnTo>
                  <a:lnTo>
                    <a:pt x="547032" y="345512"/>
                  </a:lnTo>
                  <a:lnTo>
                    <a:pt x="583385" y="317910"/>
                  </a:lnTo>
                  <a:lnTo>
                    <a:pt x="620653" y="291297"/>
                  </a:lnTo>
                  <a:lnTo>
                    <a:pt x="658812" y="265694"/>
                  </a:lnTo>
                  <a:lnTo>
                    <a:pt x="697839" y="241124"/>
                  </a:lnTo>
                  <a:lnTo>
                    <a:pt x="737708" y="217608"/>
                  </a:lnTo>
                  <a:lnTo>
                    <a:pt x="778395" y="195170"/>
                  </a:lnTo>
                  <a:lnTo>
                    <a:pt x="819876" y="173831"/>
                  </a:lnTo>
                  <a:lnTo>
                    <a:pt x="862127" y="153613"/>
                  </a:lnTo>
                  <a:lnTo>
                    <a:pt x="905122" y="134539"/>
                  </a:lnTo>
                  <a:lnTo>
                    <a:pt x="948838" y="116630"/>
                  </a:lnTo>
                  <a:lnTo>
                    <a:pt x="993251" y="99909"/>
                  </a:lnTo>
                  <a:lnTo>
                    <a:pt x="1038335" y="84399"/>
                  </a:lnTo>
                  <a:lnTo>
                    <a:pt x="1084066" y="70121"/>
                  </a:lnTo>
                  <a:lnTo>
                    <a:pt x="1130421" y="57097"/>
                  </a:lnTo>
                  <a:lnTo>
                    <a:pt x="1177374" y="45351"/>
                  </a:lnTo>
                  <a:lnTo>
                    <a:pt x="1224902" y="34903"/>
                  </a:lnTo>
                  <a:lnTo>
                    <a:pt x="1272979" y="25776"/>
                  </a:lnTo>
                  <a:lnTo>
                    <a:pt x="1321582" y="17992"/>
                  </a:lnTo>
                  <a:lnTo>
                    <a:pt x="1370686" y="11574"/>
                  </a:lnTo>
                  <a:lnTo>
                    <a:pt x="1420266" y="6543"/>
                  </a:lnTo>
                  <a:lnTo>
                    <a:pt x="1470299" y="2923"/>
                  </a:lnTo>
                  <a:lnTo>
                    <a:pt x="1520760" y="734"/>
                  </a:lnTo>
                  <a:lnTo>
                    <a:pt x="1571624" y="0"/>
                  </a:lnTo>
                  <a:lnTo>
                    <a:pt x="1622489" y="734"/>
                  </a:lnTo>
                  <a:lnTo>
                    <a:pt x="1672949" y="2923"/>
                  </a:lnTo>
                  <a:lnTo>
                    <a:pt x="1722982" y="6543"/>
                  </a:lnTo>
                  <a:lnTo>
                    <a:pt x="1772563" y="11574"/>
                  </a:lnTo>
                  <a:lnTo>
                    <a:pt x="1821667" y="17992"/>
                  </a:lnTo>
                  <a:lnTo>
                    <a:pt x="1870270" y="25776"/>
                  </a:lnTo>
                  <a:lnTo>
                    <a:pt x="1918347" y="34903"/>
                  </a:lnTo>
                  <a:lnTo>
                    <a:pt x="1965875" y="45351"/>
                  </a:lnTo>
                  <a:lnTo>
                    <a:pt x="2012828" y="57097"/>
                  </a:lnTo>
                  <a:lnTo>
                    <a:pt x="2059183" y="70121"/>
                  </a:lnTo>
                  <a:lnTo>
                    <a:pt x="2104914" y="84399"/>
                  </a:lnTo>
                  <a:lnTo>
                    <a:pt x="2149998" y="99909"/>
                  </a:lnTo>
                  <a:lnTo>
                    <a:pt x="2194411" y="116630"/>
                  </a:lnTo>
                  <a:lnTo>
                    <a:pt x="2238127" y="134539"/>
                  </a:lnTo>
                  <a:lnTo>
                    <a:pt x="2281122" y="153613"/>
                  </a:lnTo>
                  <a:lnTo>
                    <a:pt x="2323373" y="173831"/>
                  </a:lnTo>
                  <a:lnTo>
                    <a:pt x="2364854" y="195170"/>
                  </a:lnTo>
                  <a:lnTo>
                    <a:pt x="2405541" y="217608"/>
                  </a:lnTo>
                  <a:lnTo>
                    <a:pt x="2445410" y="241124"/>
                  </a:lnTo>
                  <a:lnTo>
                    <a:pt x="2484436" y="265694"/>
                  </a:lnTo>
                  <a:lnTo>
                    <a:pt x="2522596" y="291297"/>
                  </a:lnTo>
                  <a:lnTo>
                    <a:pt x="2559864" y="317910"/>
                  </a:lnTo>
                  <a:lnTo>
                    <a:pt x="2596217" y="345512"/>
                  </a:lnTo>
                  <a:lnTo>
                    <a:pt x="2631629" y="374080"/>
                  </a:lnTo>
                  <a:lnTo>
                    <a:pt x="2666077" y="403591"/>
                  </a:lnTo>
                  <a:lnTo>
                    <a:pt x="2699535" y="434024"/>
                  </a:lnTo>
                  <a:lnTo>
                    <a:pt x="2731981" y="465357"/>
                  </a:lnTo>
                  <a:lnTo>
                    <a:pt x="2763388" y="497567"/>
                  </a:lnTo>
                  <a:lnTo>
                    <a:pt x="2793734" y="530633"/>
                  </a:lnTo>
                  <a:lnTo>
                    <a:pt x="2822993" y="564531"/>
                  </a:lnTo>
                  <a:lnTo>
                    <a:pt x="2851141" y="599240"/>
                  </a:lnTo>
                  <a:lnTo>
                    <a:pt x="2878154" y="634737"/>
                  </a:lnTo>
                  <a:lnTo>
                    <a:pt x="2904007" y="671001"/>
                  </a:lnTo>
                  <a:lnTo>
                    <a:pt x="2928676" y="708010"/>
                  </a:lnTo>
                  <a:lnTo>
                    <a:pt x="2952137" y="745740"/>
                  </a:lnTo>
                  <a:lnTo>
                    <a:pt x="2974365" y="784170"/>
                  </a:lnTo>
                  <a:lnTo>
                    <a:pt x="2995335" y="823277"/>
                  </a:lnTo>
                  <a:lnTo>
                    <a:pt x="3015024" y="863040"/>
                  </a:lnTo>
                  <a:lnTo>
                    <a:pt x="3033407" y="903437"/>
                  </a:lnTo>
                  <a:lnTo>
                    <a:pt x="3050459" y="944444"/>
                  </a:lnTo>
                  <a:lnTo>
                    <a:pt x="3066157" y="986041"/>
                  </a:lnTo>
                  <a:lnTo>
                    <a:pt x="3080475" y="1028204"/>
                  </a:lnTo>
                  <a:lnTo>
                    <a:pt x="3093390" y="1070911"/>
                  </a:lnTo>
                  <a:lnTo>
                    <a:pt x="3104876" y="1114141"/>
                  </a:lnTo>
                  <a:lnTo>
                    <a:pt x="3114911" y="1157871"/>
                  </a:lnTo>
                  <a:lnTo>
                    <a:pt x="3123468" y="1202079"/>
                  </a:lnTo>
                  <a:lnTo>
                    <a:pt x="3130524" y="1246743"/>
                  </a:lnTo>
                  <a:lnTo>
                    <a:pt x="3136055" y="1291840"/>
                  </a:lnTo>
                  <a:lnTo>
                    <a:pt x="3138225" y="1316654"/>
                  </a:lnTo>
                  <a:lnTo>
                    <a:pt x="3138225" y="1542369"/>
                  </a:lnTo>
                  <a:lnTo>
                    <a:pt x="3130524" y="1612280"/>
                  </a:lnTo>
                  <a:lnTo>
                    <a:pt x="3123468" y="1656944"/>
                  </a:lnTo>
                  <a:lnTo>
                    <a:pt x="3114911" y="1701152"/>
                  </a:lnTo>
                  <a:lnTo>
                    <a:pt x="3104876" y="1744882"/>
                  </a:lnTo>
                  <a:lnTo>
                    <a:pt x="3093390" y="1788112"/>
                  </a:lnTo>
                  <a:lnTo>
                    <a:pt x="3080475" y="1830820"/>
                  </a:lnTo>
                  <a:lnTo>
                    <a:pt x="3066157" y="1872983"/>
                  </a:lnTo>
                  <a:lnTo>
                    <a:pt x="3050459" y="1914579"/>
                  </a:lnTo>
                  <a:lnTo>
                    <a:pt x="3033407" y="1955586"/>
                  </a:lnTo>
                  <a:lnTo>
                    <a:pt x="3015024" y="1995983"/>
                  </a:lnTo>
                  <a:lnTo>
                    <a:pt x="2995335" y="2035746"/>
                  </a:lnTo>
                  <a:lnTo>
                    <a:pt x="2974365" y="2074854"/>
                  </a:lnTo>
                  <a:lnTo>
                    <a:pt x="2952137" y="2113284"/>
                  </a:lnTo>
                  <a:lnTo>
                    <a:pt x="2928676" y="2151014"/>
                  </a:lnTo>
                  <a:lnTo>
                    <a:pt x="2904007" y="2188022"/>
                  </a:lnTo>
                  <a:lnTo>
                    <a:pt x="2878154" y="2224286"/>
                  </a:lnTo>
                  <a:lnTo>
                    <a:pt x="2851141" y="2259783"/>
                  </a:lnTo>
                  <a:lnTo>
                    <a:pt x="2822993" y="2294492"/>
                  </a:lnTo>
                  <a:lnTo>
                    <a:pt x="2793734" y="2328391"/>
                  </a:lnTo>
                  <a:lnTo>
                    <a:pt x="2763388" y="2361456"/>
                  </a:lnTo>
                  <a:lnTo>
                    <a:pt x="2731981" y="2393666"/>
                  </a:lnTo>
                  <a:lnTo>
                    <a:pt x="2699535" y="2424999"/>
                  </a:lnTo>
                  <a:lnTo>
                    <a:pt x="2666077" y="2455432"/>
                  </a:lnTo>
                  <a:lnTo>
                    <a:pt x="2631629" y="2484944"/>
                  </a:lnTo>
                  <a:lnTo>
                    <a:pt x="2596217" y="2513511"/>
                  </a:lnTo>
                  <a:lnTo>
                    <a:pt x="2559864" y="2541113"/>
                  </a:lnTo>
                  <a:lnTo>
                    <a:pt x="2522596" y="2567726"/>
                  </a:lnTo>
                  <a:lnTo>
                    <a:pt x="2484436" y="2593329"/>
                  </a:lnTo>
                  <a:lnTo>
                    <a:pt x="2445410" y="2617900"/>
                  </a:lnTo>
                  <a:lnTo>
                    <a:pt x="2405541" y="2641415"/>
                  </a:lnTo>
                  <a:lnTo>
                    <a:pt x="2364854" y="2663853"/>
                  </a:lnTo>
                  <a:lnTo>
                    <a:pt x="2323373" y="2685193"/>
                  </a:lnTo>
                  <a:lnTo>
                    <a:pt x="2281122" y="2705410"/>
                  </a:lnTo>
                  <a:lnTo>
                    <a:pt x="2238127" y="2724485"/>
                  </a:lnTo>
                  <a:lnTo>
                    <a:pt x="2194411" y="2742393"/>
                  </a:lnTo>
                  <a:lnTo>
                    <a:pt x="2149998" y="2759114"/>
                  </a:lnTo>
                  <a:lnTo>
                    <a:pt x="2104914" y="2774624"/>
                  </a:lnTo>
                  <a:lnTo>
                    <a:pt x="2059183" y="2788902"/>
                  </a:lnTo>
                  <a:lnTo>
                    <a:pt x="2012828" y="2801926"/>
                  </a:lnTo>
                  <a:lnTo>
                    <a:pt x="1965875" y="2813673"/>
                  </a:lnTo>
                  <a:lnTo>
                    <a:pt x="1918347" y="2824121"/>
                  </a:lnTo>
                  <a:lnTo>
                    <a:pt x="1870270" y="2833247"/>
                  </a:lnTo>
                  <a:lnTo>
                    <a:pt x="1821667" y="2841031"/>
                  </a:lnTo>
                  <a:lnTo>
                    <a:pt x="1772563" y="2847449"/>
                  </a:lnTo>
                  <a:lnTo>
                    <a:pt x="1722982" y="2852480"/>
                  </a:lnTo>
                  <a:lnTo>
                    <a:pt x="1672949" y="2856101"/>
                  </a:lnTo>
                  <a:lnTo>
                    <a:pt x="1622489" y="2858289"/>
                  </a:lnTo>
                  <a:lnTo>
                    <a:pt x="1571624" y="285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737" name="object 41" descr=""/>
            <p:cNvSpPr/>
            <p:nvPr/>
          </p:nvSpPr>
          <p:spPr>
            <a:xfrm>
              <a:off x="1141682" y="123031"/>
              <a:ext cx="3143250" cy="2857500"/>
            </a:xfrm>
            <a:custGeom>
              <a:avLst/>
              <a:ahLst/>
              <a:rect l="l" t="t" r="r" b="b"/>
              <a:pathLst>
                <a:path w="3143250" h="2857500">
                  <a:moveTo>
                    <a:pt x="1640696" y="2857463"/>
                  </a:moveTo>
                  <a:lnTo>
                    <a:pt x="1722982" y="2852480"/>
                  </a:lnTo>
                  <a:lnTo>
                    <a:pt x="1772563" y="2847449"/>
                  </a:lnTo>
                  <a:lnTo>
                    <a:pt x="1821668" y="2841031"/>
                  </a:lnTo>
                  <a:lnTo>
                    <a:pt x="1870271" y="2833247"/>
                  </a:lnTo>
                  <a:lnTo>
                    <a:pt x="1918349" y="2824120"/>
                  </a:lnTo>
                  <a:lnTo>
                    <a:pt x="1965877" y="2813672"/>
                  </a:lnTo>
                  <a:lnTo>
                    <a:pt x="2012830" y="2801925"/>
                  </a:lnTo>
                  <a:lnTo>
                    <a:pt x="2059185" y="2788901"/>
                  </a:lnTo>
                  <a:lnTo>
                    <a:pt x="2104917" y="2774623"/>
                  </a:lnTo>
                  <a:lnTo>
                    <a:pt x="2150002" y="2759112"/>
                  </a:lnTo>
                  <a:lnTo>
                    <a:pt x="2194414" y="2742391"/>
                  </a:lnTo>
                  <a:lnTo>
                    <a:pt x="2238131" y="2724483"/>
                  </a:lnTo>
                  <a:lnTo>
                    <a:pt x="2281127" y="2705408"/>
                  </a:lnTo>
                  <a:lnTo>
                    <a:pt x="2323377" y="2685190"/>
                  </a:lnTo>
                  <a:lnTo>
                    <a:pt x="2364859" y="2663850"/>
                  </a:lnTo>
                  <a:lnTo>
                    <a:pt x="2405546" y="2641412"/>
                  </a:lnTo>
                  <a:lnTo>
                    <a:pt x="2445416" y="2617896"/>
                  </a:lnTo>
                  <a:lnTo>
                    <a:pt x="2484442" y="2593325"/>
                  </a:lnTo>
                  <a:lnTo>
                    <a:pt x="2522602" y="2567722"/>
                  </a:lnTo>
                  <a:lnTo>
                    <a:pt x="2559870" y="2541108"/>
                  </a:lnTo>
                  <a:lnTo>
                    <a:pt x="2596223" y="2513506"/>
                  </a:lnTo>
                  <a:lnTo>
                    <a:pt x="2631635" y="2484938"/>
                  </a:lnTo>
                  <a:lnTo>
                    <a:pt x="2666083" y="2455426"/>
                  </a:lnTo>
                  <a:lnTo>
                    <a:pt x="2699542" y="2424992"/>
                  </a:lnTo>
                  <a:lnTo>
                    <a:pt x="2731988" y="2393659"/>
                  </a:lnTo>
                  <a:lnTo>
                    <a:pt x="2763395" y="2361448"/>
                  </a:lnTo>
                  <a:lnTo>
                    <a:pt x="2793741" y="2328382"/>
                  </a:lnTo>
                  <a:lnTo>
                    <a:pt x="2823000" y="2294484"/>
                  </a:lnTo>
                  <a:lnTo>
                    <a:pt x="2851148" y="2259774"/>
                  </a:lnTo>
                  <a:lnTo>
                    <a:pt x="2878161" y="2224276"/>
                  </a:lnTo>
                  <a:lnTo>
                    <a:pt x="2904014" y="2188011"/>
                  </a:lnTo>
                  <a:lnTo>
                    <a:pt x="2928683" y="2151003"/>
                  </a:lnTo>
                  <a:lnTo>
                    <a:pt x="2952144" y="2113272"/>
                  </a:lnTo>
                  <a:lnTo>
                    <a:pt x="2974371" y="2074842"/>
                  </a:lnTo>
                  <a:lnTo>
                    <a:pt x="2995342" y="2035733"/>
                  </a:lnTo>
                  <a:lnTo>
                    <a:pt x="3015030" y="1995970"/>
                  </a:lnTo>
                  <a:lnTo>
                    <a:pt x="3033413" y="1955573"/>
                  </a:lnTo>
                  <a:lnTo>
                    <a:pt x="3050465" y="1914565"/>
                  </a:lnTo>
                  <a:lnTo>
                    <a:pt x="3066162" y="1872968"/>
                  </a:lnTo>
                  <a:lnTo>
                    <a:pt x="3080480" y="1830805"/>
                  </a:lnTo>
                  <a:lnTo>
                    <a:pt x="3093394" y="1788097"/>
                  </a:lnTo>
                  <a:lnTo>
                    <a:pt x="3104880" y="1744866"/>
                  </a:lnTo>
                  <a:lnTo>
                    <a:pt x="3114914" y="1701136"/>
                  </a:lnTo>
                  <a:lnTo>
                    <a:pt x="3123471" y="1656928"/>
                  </a:lnTo>
                  <a:lnTo>
                    <a:pt x="3130526" y="1612264"/>
                  </a:lnTo>
                  <a:lnTo>
                    <a:pt x="3136057" y="1567166"/>
                  </a:lnTo>
                  <a:lnTo>
                    <a:pt x="3140037" y="1521657"/>
                  </a:lnTo>
                  <a:lnTo>
                    <a:pt x="3142442" y="1475759"/>
                  </a:lnTo>
                  <a:lnTo>
                    <a:pt x="3143249" y="1429494"/>
                  </a:lnTo>
                  <a:lnTo>
                    <a:pt x="3142441" y="1383229"/>
                  </a:lnTo>
                  <a:lnTo>
                    <a:pt x="3140034" y="1337331"/>
                  </a:lnTo>
                  <a:lnTo>
                    <a:pt x="3136053" y="1291822"/>
                  </a:lnTo>
                  <a:lnTo>
                    <a:pt x="3130522" y="1246725"/>
                  </a:lnTo>
                  <a:lnTo>
                    <a:pt x="3123465" y="1202061"/>
                  </a:lnTo>
                  <a:lnTo>
                    <a:pt x="3114907" y="1157853"/>
                  </a:lnTo>
                  <a:lnTo>
                    <a:pt x="3104872" y="1114123"/>
                  </a:lnTo>
                  <a:lnTo>
                    <a:pt x="3093385" y="1070894"/>
                  </a:lnTo>
                  <a:lnTo>
                    <a:pt x="3080469" y="1028186"/>
                  </a:lnTo>
                  <a:lnTo>
                    <a:pt x="3066151" y="986023"/>
                  </a:lnTo>
                  <a:lnTo>
                    <a:pt x="3050452" y="944427"/>
                  </a:lnTo>
                  <a:lnTo>
                    <a:pt x="3033400" y="903420"/>
                  </a:lnTo>
                  <a:lnTo>
                    <a:pt x="3015016" y="863024"/>
                  </a:lnTo>
                  <a:lnTo>
                    <a:pt x="2995327" y="823262"/>
                  </a:lnTo>
                  <a:lnTo>
                    <a:pt x="2974356" y="784154"/>
                  </a:lnTo>
                  <a:lnTo>
                    <a:pt x="2952128" y="745725"/>
                  </a:lnTo>
                  <a:lnTo>
                    <a:pt x="2928667" y="707995"/>
                  </a:lnTo>
                  <a:lnTo>
                    <a:pt x="2903998" y="670988"/>
                  </a:lnTo>
                  <a:lnTo>
                    <a:pt x="2878144" y="634724"/>
                  </a:lnTo>
                  <a:lnTo>
                    <a:pt x="2851131" y="599227"/>
                  </a:lnTo>
                  <a:lnTo>
                    <a:pt x="2822983" y="564519"/>
                  </a:lnTo>
                  <a:lnTo>
                    <a:pt x="2793724" y="530621"/>
                  </a:lnTo>
                  <a:lnTo>
                    <a:pt x="2763378" y="497556"/>
                  </a:lnTo>
                  <a:lnTo>
                    <a:pt x="2731970" y="465347"/>
                  </a:lnTo>
                  <a:lnTo>
                    <a:pt x="2699525" y="434014"/>
                  </a:lnTo>
                  <a:lnTo>
                    <a:pt x="2666066" y="403582"/>
                  </a:lnTo>
                  <a:lnTo>
                    <a:pt x="2631618" y="374071"/>
                  </a:lnTo>
                  <a:lnTo>
                    <a:pt x="2596206" y="345504"/>
                  </a:lnTo>
                  <a:lnTo>
                    <a:pt x="2559854" y="317903"/>
                  </a:lnTo>
                  <a:lnTo>
                    <a:pt x="2522586" y="291290"/>
                  </a:lnTo>
                  <a:lnTo>
                    <a:pt x="2484426" y="265687"/>
                  </a:lnTo>
                  <a:lnTo>
                    <a:pt x="2445400" y="241118"/>
                  </a:lnTo>
                  <a:lnTo>
                    <a:pt x="2405531" y="217603"/>
                  </a:lnTo>
                  <a:lnTo>
                    <a:pt x="2364844" y="195165"/>
                  </a:lnTo>
                  <a:lnTo>
                    <a:pt x="2323363" y="173826"/>
                  </a:lnTo>
                  <a:lnTo>
                    <a:pt x="2281113" y="153609"/>
                  </a:lnTo>
                  <a:lnTo>
                    <a:pt x="2238118" y="134535"/>
                  </a:lnTo>
                  <a:lnTo>
                    <a:pt x="2194403" y="116627"/>
                  </a:lnTo>
                  <a:lnTo>
                    <a:pt x="2149991" y="99907"/>
                  </a:lnTo>
                  <a:lnTo>
                    <a:pt x="2104907" y="84397"/>
                  </a:lnTo>
                  <a:lnTo>
                    <a:pt x="2059176" y="70119"/>
                  </a:lnTo>
                  <a:lnTo>
                    <a:pt x="2012822" y="57096"/>
                  </a:lnTo>
                  <a:lnTo>
                    <a:pt x="1965869" y="45349"/>
                  </a:lnTo>
                  <a:lnTo>
                    <a:pt x="1918342" y="34902"/>
                  </a:lnTo>
                  <a:lnTo>
                    <a:pt x="1870265" y="25775"/>
                  </a:lnTo>
                  <a:lnTo>
                    <a:pt x="1821663" y="17992"/>
                  </a:lnTo>
                  <a:lnTo>
                    <a:pt x="1772560" y="11574"/>
                  </a:lnTo>
                  <a:lnTo>
                    <a:pt x="1722980" y="6543"/>
                  </a:lnTo>
                  <a:lnTo>
                    <a:pt x="1672948" y="2923"/>
                  </a:lnTo>
                  <a:lnTo>
                    <a:pt x="1622487" y="734"/>
                  </a:lnTo>
                  <a:lnTo>
                    <a:pt x="1571624" y="0"/>
                  </a:lnTo>
                  <a:lnTo>
                    <a:pt x="1520760" y="734"/>
                  </a:lnTo>
                  <a:lnTo>
                    <a:pt x="1470300" y="2923"/>
                  </a:lnTo>
                  <a:lnTo>
                    <a:pt x="1420268" y="6543"/>
                  </a:lnTo>
                  <a:lnTo>
                    <a:pt x="1370688" y="11574"/>
                  </a:lnTo>
                  <a:lnTo>
                    <a:pt x="1321585" y="17992"/>
                  </a:lnTo>
                  <a:lnTo>
                    <a:pt x="1272982" y="25775"/>
                  </a:lnTo>
                  <a:lnTo>
                    <a:pt x="1224905" y="34902"/>
                  </a:lnTo>
                  <a:lnTo>
                    <a:pt x="1177379" y="45350"/>
                  </a:lnTo>
                  <a:lnTo>
                    <a:pt x="1130426" y="57096"/>
                  </a:lnTo>
                  <a:lnTo>
                    <a:pt x="1084072" y="70119"/>
                  </a:lnTo>
                  <a:lnTo>
                    <a:pt x="1038341" y="84397"/>
                  </a:lnTo>
                  <a:lnTo>
                    <a:pt x="993257" y="99907"/>
                  </a:lnTo>
                  <a:lnTo>
                    <a:pt x="948845" y="116627"/>
                  </a:lnTo>
                  <a:lnTo>
                    <a:pt x="905130" y="134535"/>
                  </a:lnTo>
                  <a:lnTo>
                    <a:pt x="862135" y="153609"/>
                  </a:lnTo>
                  <a:lnTo>
                    <a:pt x="819884" y="173827"/>
                  </a:lnTo>
                  <a:lnTo>
                    <a:pt x="778404" y="195165"/>
                  </a:lnTo>
                  <a:lnTo>
                    <a:pt x="737717" y="217603"/>
                  </a:lnTo>
                  <a:lnTo>
                    <a:pt x="697848" y="241118"/>
                  </a:lnTo>
                  <a:lnTo>
                    <a:pt x="658822" y="265688"/>
                  </a:lnTo>
                  <a:lnTo>
                    <a:pt x="620662" y="291290"/>
                  </a:lnTo>
                  <a:lnTo>
                    <a:pt x="583394" y="317903"/>
                  </a:lnTo>
                  <a:lnTo>
                    <a:pt x="547042" y="345504"/>
                  </a:lnTo>
                  <a:lnTo>
                    <a:pt x="511630" y="374071"/>
                  </a:lnTo>
                  <a:lnTo>
                    <a:pt x="477182" y="403582"/>
                  </a:lnTo>
                  <a:lnTo>
                    <a:pt x="443724" y="434015"/>
                  </a:lnTo>
                  <a:lnTo>
                    <a:pt x="411278" y="465347"/>
                  </a:lnTo>
                  <a:lnTo>
                    <a:pt x="379871" y="497557"/>
                  </a:lnTo>
                  <a:lnTo>
                    <a:pt x="349525" y="530621"/>
                  </a:lnTo>
                  <a:lnTo>
                    <a:pt x="320266" y="564519"/>
                  </a:lnTo>
                  <a:lnTo>
                    <a:pt x="292117" y="599227"/>
                  </a:lnTo>
                  <a:lnTo>
                    <a:pt x="265104" y="634724"/>
                  </a:lnTo>
                  <a:lnTo>
                    <a:pt x="239251" y="670988"/>
                  </a:lnTo>
                  <a:lnTo>
                    <a:pt x="214581" y="707995"/>
                  </a:lnTo>
                  <a:lnTo>
                    <a:pt x="191121" y="745725"/>
                  </a:lnTo>
                  <a:lnTo>
                    <a:pt x="168892" y="784155"/>
                  </a:lnTo>
                  <a:lnTo>
                    <a:pt x="147922" y="823262"/>
                  </a:lnTo>
                  <a:lnTo>
                    <a:pt x="128232" y="863024"/>
                  </a:lnTo>
                  <a:lnTo>
                    <a:pt x="109849" y="903420"/>
                  </a:lnTo>
                  <a:lnTo>
                    <a:pt x="92796" y="944427"/>
                  </a:lnTo>
                  <a:lnTo>
                    <a:pt x="77098" y="986023"/>
                  </a:lnTo>
                  <a:lnTo>
                    <a:pt x="62779" y="1028186"/>
                  </a:lnTo>
                  <a:lnTo>
                    <a:pt x="49864" y="1070893"/>
                  </a:lnTo>
                  <a:lnTo>
                    <a:pt x="38377" y="1114123"/>
                  </a:lnTo>
                  <a:lnTo>
                    <a:pt x="28342" y="1157853"/>
                  </a:lnTo>
                  <a:lnTo>
                    <a:pt x="19784" y="1202061"/>
                  </a:lnTo>
                  <a:lnTo>
                    <a:pt x="12727" y="1246724"/>
                  </a:lnTo>
                  <a:lnTo>
                    <a:pt x="7196" y="1291822"/>
                  </a:lnTo>
                  <a:lnTo>
                    <a:pt x="3215" y="1337330"/>
                  </a:lnTo>
                  <a:lnTo>
                    <a:pt x="808" y="1383228"/>
                  </a:lnTo>
                  <a:lnTo>
                    <a:pt x="0" y="1429493"/>
                  </a:lnTo>
                  <a:lnTo>
                    <a:pt x="806" y="1475758"/>
                  </a:lnTo>
                  <a:lnTo>
                    <a:pt x="3212" y="1521656"/>
                  </a:lnTo>
                  <a:lnTo>
                    <a:pt x="7192" y="1567165"/>
                  </a:lnTo>
                  <a:lnTo>
                    <a:pt x="12722" y="1612263"/>
                  </a:lnTo>
                  <a:lnTo>
                    <a:pt x="19778" y="1656927"/>
                  </a:lnTo>
                  <a:lnTo>
                    <a:pt x="28335" y="1701135"/>
                  </a:lnTo>
                  <a:lnTo>
                    <a:pt x="38368" y="1744865"/>
                  </a:lnTo>
                  <a:lnTo>
                    <a:pt x="49854" y="1788096"/>
                  </a:lnTo>
                  <a:lnTo>
                    <a:pt x="62769" y="1830804"/>
                  </a:lnTo>
                  <a:lnTo>
                    <a:pt x="77086" y="1872967"/>
                  </a:lnTo>
                  <a:lnTo>
                    <a:pt x="92784" y="1914564"/>
                  </a:lnTo>
                  <a:lnTo>
                    <a:pt x="109835" y="1955572"/>
                  </a:lnTo>
                  <a:lnTo>
                    <a:pt x="128218" y="1995969"/>
                  </a:lnTo>
                  <a:lnTo>
                    <a:pt x="147906" y="2035732"/>
                  </a:lnTo>
                  <a:lnTo>
                    <a:pt x="168877" y="2074840"/>
                  </a:lnTo>
                  <a:lnTo>
                    <a:pt x="191104" y="2113271"/>
                  </a:lnTo>
                  <a:lnTo>
                    <a:pt x="214565" y="2151002"/>
                  </a:lnTo>
                  <a:lnTo>
                    <a:pt x="239234" y="2188010"/>
                  </a:lnTo>
                  <a:lnTo>
                    <a:pt x="265087" y="2224275"/>
                  </a:lnTo>
                  <a:lnTo>
                    <a:pt x="292099" y="2259773"/>
                  </a:lnTo>
                  <a:lnTo>
                    <a:pt x="320247" y="2294482"/>
                  </a:lnTo>
                  <a:lnTo>
                    <a:pt x="349506" y="2328381"/>
                  </a:lnTo>
                  <a:lnTo>
                    <a:pt x="379852" y="2361447"/>
                  </a:lnTo>
                  <a:lnTo>
                    <a:pt x="411260" y="2393658"/>
                  </a:lnTo>
                  <a:lnTo>
                    <a:pt x="443705" y="2424991"/>
                  </a:lnTo>
                  <a:lnTo>
                    <a:pt x="477164" y="2455425"/>
                  </a:lnTo>
                  <a:lnTo>
                    <a:pt x="511612" y="2484937"/>
                  </a:lnTo>
                  <a:lnTo>
                    <a:pt x="547024" y="2513505"/>
                  </a:lnTo>
                  <a:lnTo>
                    <a:pt x="583377" y="2541107"/>
                  </a:lnTo>
                  <a:lnTo>
                    <a:pt x="620645" y="2567721"/>
                  </a:lnTo>
                  <a:lnTo>
                    <a:pt x="658805" y="2593324"/>
                  </a:lnTo>
                  <a:lnTo>
                    <a:pt x="697831" y="2617895"/>
                  </a:lnTo>
                  <a:lnTo>
                    <a:pt x="737701" y="2641411"/>
                  </a:lnTo>
                  <a:lnTo>
                    <a:pt x="778388" y="2663850"/>
                  </a:lnTo>
                  <a:lnTo>
                    <a:pt x="819870" y="2685189"/>
                  </a:lnTo>
                  <a:lnTo>
                    <a:pt x="862120" y="2705407"/>
                  </a:lnTo>
                  <a:lnTo>
                    <a:pt x="905116" y="2724482"/>
                  </a:lnTo>
                  <a:lnTo>
                    <a:pt x="948832" y="2742391"/>
                  </a:lnTo>
                  <a:lnTo>
                    <a:pt x="993245" y="2759112"/>
                  </a:lnTo>
                  <a:lnTo>
                    <a:pt x="1038329" y="2774622"/>
                  </a:lnTo>
                  <a:lnTo>
                    <a:pt x="1084061" y="2788901"/>
                  </a:lnTo>
                  <a:lnTo>
                    <a:pt x="1130416" y="2801924"/>
                  </a:lnTo>
                  <a:lnTo>
                    <a:pt x="1177370" y="2813672"/>
                  </a:lnTo>
                  <a:lnTo>
                    <a:pt x="1224898" y="2824120"/>
                  </a:lnTo>
                  <a:lnTo>
                    <a:pt x="1272976" y="2833247"/>
                  </a:lnTo>
                  <a:lnTo>
                    <a:pt x="1321579" y="2841031"/>
                  </a:lnTo>
                  <a:lnTo>
                    <a:pt x="1370683" y="2847449"/>
                  </a:lnTo>
                  <a:lnTo>
                    <a:pt x="1420264" y="2852479"/>
                  </a:lnTo>
                  <a:lnTo>
                    <a:pt x="1470297" y="2856100"/>
                  </a:lnTo>
                  <a:lnTo>
                    <a:pt x="1502552" y="2857463"/>
                  </a:lnTo>
                </a:path>
              </a:pathLst>
            </a:custGeom>
            <a:ln w="190499">
              <a:solidFill>
                <a:srgbClr val="2B91D5"/>
              </a:solidFill>
            </a:ln>
          </p:spPr>
          <p:txBody>
            <a:bodyPr bIns="0" lIns="0" rIns="0" rtlCol="0" tIns="0" wrap="square"/>
            <a:p/>
          </p:txBody>
        </p:sp>
      </p:grpSp>
      <p:sp>
        <p:nvSpPr>
          <p:cNvPr id="1048738" name="object 42" descr=""/>
          <p:cNvSpPr txBox="1"/>
          <p:nvPr/>
        </p:nvSpPr>
        <p:spPr>
          <a:xfrm>
            <a:off x="2356367" y="840614"/>
            <a:ext cx="714375" cy="13208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8800" spc="-100">
                <a:solidFill>
                  <a:srgbClr val="2B91D5"/>
                </a:solidFill>
                <a:latin typeface="Tahoma"/>
                <a:cs typeface="Tahoma"/>
              </a:rPr>
              <a:t>S</a:t>
            </a:r>
            <a:endParaRPr sz="8800">
              <a:latin typeface="Tahoma"/>
              <a:cs typeface="Tahoma"/>
            </a:endParaRPr>
          </a:p>
        </p:txBody>
      </p:sp>
      <p:grpSp>
        <p:nvGrpSpPr>
          <p:cNvPr id="62" name="object 43" descr=""/>
          <p:cNvGrpSpPr/>
          <p:nvPr/>
        </p:nvGrpSpPr>
        <p:grpSpPr>
          <a:xfrm>
            <a:off x="9620688" y="27781"/>
            <a:ext cx="3333750" cy="3048000"/>
            <a:chOff x="9620688" y="27781"/>
            <a:chExt cx="3333750" cy="3048000"/>
          </a:xfrm>
        </p:grpSpPr>
        <p:sp>
          <p:nvSpPr>
            <p:cNvPr id="1048739" name="object 44" descr=""/>
            <p:cNvSpPr/>
            <p:nvPr/>
          </p:nvSpPr>
          <p:spPr>
            <a:xfrm>
              <a:off x="9715938" y="123032"/>
              <a:ext cx="3138805" cy="2859405"/>
            </a:xfrm>
            <a:custGeom>
              <a:avLst/>
              <a:ahLst/>
              <a:rect l="l" t="t" r="r" b="b"/>
              <a:pathLst>
                <a:path w="3138804" h="2859405">
                  <a:moveTo>
                    <a:pt x="1571625" y="2859024"/>
                  </a:moveTo>
                  <a:lnTo>
                    <a:pt x="1520760" y="2858289"/>
                  </a:lnTo>
                  <a:lnTo>
                    <a:pt x="1470300" y="2856101"/>
                  </a:lnTo>
                  <a:lnTo>
                    <a:pt x="1420267" y="2852480"/>
                  </a:lnTo>
                  <a:lnTo>
                    <a:pt x="1370686" y="2847449"/>
                  </a:lnTo>
                  <a:lnTo>
                    <a:pt x="1321582" y="2841031"/>
                  </a:lnTo>
                  <a:lnTo>
                    <a:pt x="1272979" y="2833247"/>
                  </a:lnTo>
                  <a:lnTo>
                    <a:pt x="1224902" y="2824121"/>
                  </a:lnTo>
                  <a:lnTo>
                    <a:pt x="1177375" y="2813673"/>
                  </a:lnTo>
                  <a:lnTo>
                    <a:pt x="1130421" y="2801926"/>
                  </a:lnTo>
                  <a:lnTo>
                    <a:pt x="1084067" y="2788902"/>
                  </a:lnTo>
                  <a:lnTo>
                    <a:pt x="1038335" y="2774624"/>
                  </a:lnTo>
                  <a:lnTo>
                    <a:pt x="993251" y="2759114"/>
                  </a:lnTo>
                  <a:lnTo>
                    <a:pt x="948839" y="2742393"/>
                  </a:lnTo>
                  <a:lnTo>
                    <a:pt x="905123" y="2724485"/>
                  </a:lnTo>
                  <a:lnTo>
                    <a:pt x="862127" y="2705410"/>
                  </a:lnTo>
                  <a:lnTo>
                    <a:pt x="819877" y="2685193"/>
                  </a:lnTo>
                  <a:lnTo>
                    <a:pt x="778396" y="2663853"/>
                  </a:lnTo>
                  <a:lnTo>
                    <a:pt x="737708" y="2641415"/>
                  </a:lnTo>
                  <a:lnTo>
                    <a:pt x="697839" y="2617900"/>
                  </a:lnTo>
                  <a:lnTo>
                    <a:pt x="658813" y="2593329"/>
                  </a:lnTo>
                  <a:lnTo>
                    <a:pt x="620653" y="2567726"/>
                  </a:lnTo>
                  <a:lnTo>
                    <a:pt x="583385" y="2541113"/>
                  </a:lnTo>
                  <a:lnTo>
                    <a:pt x="547033" y="2513511"/>
                  </a:lnTo>
                  <a:lnTo>
                    <a:pt x="511620" y="2484944"/>
                  </a:lnTo>
                  <a:lnTo>
                    <a:pt x="477173" y="2455432"/>
                  </a:lnTo>
                  <a:lnTo>
                    <a:pt x="443714" y="2424999"/>
                  </a:lnTo>
                  <a:lnTo>
                    <a:pt x="411268" y="2393666"/>
                  </a:lnTo>
                  <a:lnTo>
                    <a:pt x="379861" y="2361456"/>
                  </a:lnTo>
                  <a:lnTo>
                    <a:pt x="349515" y="2328391"/>
                  </a:lnTo>
                  <a:lnTo>
                    <a:pt x="320256" y="2294492"/>
                  </a:lnTo>
                  <a:lnTo>
                    <a:pt x="292108" y="2259783"/>
                  </a:lnTo>
                  <a:lnTo>
                    <a:pt x="265095" y="2224286"/>
                  </a:lnTo>
                  <a:lnTo>
                    <a:pt x="239242" y="2188022"/>
                  </a:lnTo>
                  <a:lnTo>
                    <a:pt x="214573" y="2151014"/>
                  </a:lnTo>
                  <a:lnTo>
                    <a:pt x="191112" y="2113284"/>
                  </a:lnTo>
                  <a:lnTo>
                    <a:pt x="168884" y="2074854"/>
                  </a:lnTo>
                  <a:lnTo>
                    <a:pt x="147914" y="2035746"/>
                  </a:lnTo>
                  <a:lnTo>
                    <a:pt x="128225" y="1995983"/>
                  </a:lnTo>
                  <a:lnTo>
                    <a:pt x="109842" y="1955586"/>
                  </a:lnTo>
                  <a:lnTo>
                    <a:pt x="92790" y="1914579"/>
                  </a:lnTo>
                  <a:lnTo>
                    <a:pt x="77092" y="1872983"/>
                  </a:lnTo>
                  <a:lnTo>
                    <a:pt x="62774" y="1830820"/>
                  </a:lnTo>
                  <a:lnTo>
                    <a:pt x="49859" y="1788112"/>
                  </a:lnTo>
                  <a:lnTo>
                    <a:pt x="38373" y="1744882"/>
                  </a:lnTo>
                  <a:lnTo>
                    <a:pt x="28338" y="1701152"/>
                  </a:lnTo>
                  <a:lnTo>
                    <a:pt x="19781" y="1656944"/>
                  </a:lnTo>
                  <a:lnTo>
                    <a:pt x="12725" y="1612280"/>
                  </a:lnTo>
                  <a:lnTo>
                    <a:pt x="7194" y="1567183"/>
                  </a:lnTo>
                  <a:lnTo>
                    <a:pt x="3213" y="1521674"/>
                  </a:lnTo>
                  <a:lnTo>
                    <a:pt x="807" y="1475777"/>
                  </a:lnTo>
                  <a:lnTo>
                    <a:pt x="0" y="1429512"/>
                  </a:lnTo>
                  <a:lnTo>
                    <a:pt x="807" y="1383247"/>
                  </a:lnTo>
                  <a:lnTo>
                    <a:pt x="3213" y="1337349"/>
                  </a:lnTo>
                  <a:lnTo>
                    <a:pt x="7194" y="1291840"/>
                  </a:lnTo>
                  <a:lnTo>
                    <a:pt x="12725" y="1246743"/>
                  </a:lnTo>
                  <a:lnTo>
                    <a:pt x="19781" y="1202079"/>
                  </a:lnTo>
                  <a:lnTo>
                    <a:pt x="28338" y="1157871"/>
                  </a:lnTo>
                  <a:lnTo>
                    <a:pt x="38373" y="1114141"/>
                  </a:lnTo>
                  <a:lnTo>
                    <a:pt x="49859" y="1070911"/>
                  </a:lnTo>
                  <a:lnTo>
                    <a:pt x="62774" y="1028204"/>
                  </a:lnTo>
                  <a:lnTo>
                    <a:pt x="77092" y="986041"/>
                  </a:lnTo>
                  <a:lnTo>
                    <a:pt x="92790" y="944444"/>
                  </a:lnTo>
                  <a:lnTo>
                    <a:pt x="109842" y="903437"/>
                  </a:lnTo>
                  <a:lnTo>
                    <a:pt x="128225" y="863040"/>
                  </a:lnTo>
                  <a:lnTo>
                    <a:pt x="147914" y="823277"/>
                  </a:lnTo>
                  <a:lnTo>
                    <a:pt x="168884" y="784170"/>
                  </a:lnTo>
                  <a:lnTo>
                    <a:pt x="191112" y="745740"/>
                  </a:lnTo>
                  <a:lnTo>
                    <a:pt x="214573" y="708010"/>
                  </a:lnTo>
                  <a:lnTo>
                    <a:pt x="239242" y="671001"/>
                  </a:lnTo>
                  <a:lnTo>
                    <a:pt x="265095" y="634737"/>
                  </a:lnTo>
                  <a:lnTo>
                    <a:pt x="292108" y="599240"/>
                  </a:lnTo>
                  <a:lnTo>
                    <a:pt x="320256" y="564531"/>
                  </a:lnTo>
                  <a:lnTo>
                    <a:pt x="349515" y="530633"/>
                  </a:lnTo>
                  <a:lnTo>
                    <a:pt x="379861" y="497567"/>
                  </a:lnTo>
                  <a:lnTo>
                    <a:pt x="411268" y="465357"/>
                  </a:lnTo>
                  <a:lnTo>
                    <a:pt x="443714" y="434024"/>
                  </a:lnTo>
                  <a:lnTo>
                    <a:pt x="477173" y="403591"/>
                  </a:lnTo>
                  <a:lnTo>
                    <a:pt x="511620" y="374080"/>
                  </a:lnTo>
                  <a:lnTo>
                    <a:pt x="547033" y="345512"/>
                  </a:lnTo>
                  <a:lnTo>
                    <a:pt x="583385" y="317910"/>
                  </a:lnTo>
                  <a:lnTo>
                    <a:pt x="620653" y="291297"/>
                  </a:lnTo>
                  <a:lnTo>
                    <a:pt x="658813" y="265694"/>
                  </a:lnTo>
                  <a:lnTo>
                    <a:pt x="697839" y="241124"/>
                  </a:lnTo>
                  <a:lnTo>
                    <a:pt x="737708" y="217608"/>
                  </a:lnTo>
                  <a:lnTo>
                    <a:pt x="778396" y="195170"/>
                  </a:lnTo>
                  <a:lnTo>
                    <a:pt x="819877" y="173831"/>
                  </a:lnTo>
                  <a:lnTo>
                    <a:pt x="862127" y="153613"/>
                  </a:lnTo>
                  <a:lnTo>
                    <a:pt x="905123" y="134539"/>
                  </a:lnTo>
                  <a:lnTo>
                    <a:pt x="948839" y="116630"/>
                  </a:lnTo>
                  <a:lnTo>
                    <a:pt x="993251" y="99909"/>
                  </a:lnTo>
                  <a:lnTo>
                    <a:pt x="1038335" y="84399"/>
                  </a:lnTo>
                  <a:lnTo>
                    <a:pt x="1084067" y="70121"/>
                  </a:lnTo>
                  <a:lnTo>
                    <a:pt x="1130421" y="57097"/>
                  </a:lnTo>
                  <a:lnTo>
                    <a:pt x="1177375" y="45351"/>
                  </a:lnTo>
                  <a:lnTo>
                    <a:pt x="1224902" y="34903"/>
                  </a:lnTo>
                  <a:lnTo>
                    <a:pt x="1272979" y="25776"/>
                  </a:lnTo>
                  <a:lnTo>
                    <a:pt x="1321582" y="17992"/>
                  </a:lnTo>
                  <a:lnTo>
                    <a:pt x="1370686" y="11574"/>
                  </a:lnTo>
                  <a:lnTo>
                    <a:pt x="1420267" y="6543"/>
                  </a:lnTo>
                  <a:lnTo>
                    <a:pt x="1470300" y="2923"/>
                  </a:lnTo>
                  <a:lnTo>
                    <a:pt x="1520760" y="734"/>
                  </a:lnTo>
                  <a:lnTo>
                    <a:pt x="1571625" y="0"/>
                  </a:lnTo>
                  <a:lnTo>
                    <a:pt x="1622489" y="734"/>
                  </a:lnTo>
                  <a:lnTo>
                    <a:pt x="1672950" y="2923"/>
                  </a:lnTo>
                  <a:lnTo>
                    <a:pt x="1722983" y="6543"/>
                  </a:lnTo>
                  <a:lnTo>
                    <a:pt x="1772563" y="11574"/>
                  </a:lnTo>
                  <a:lnTo>
                    <a:pt x="1821667" y="17992"/>
                  </a:lnTo>
                  <a:lnTo>
                    <a:pt x="1870270" y="25776"/>
                  </a:lnTo>
                  <a:lnTo>
                    <a:pt x="1918348" y="34903"/>
                  </a:lnTo>
                  <a:lnTo>
                    <a:pt x="1965875" y="45351"/>
                  </a:lnTo>
                  <a:lnTo>
                    <a:pt x="2012828" y="57097"/>
                  </a:lnTo>
                  <a:lnTo>
                    <a:pt x="2059183" y="70121"/>
                  </a:lnTo>
                  <a:lnTo>
                    <a:pt x="2104915" y="84399"/>
                  </a:lnTo>
                  <a:lnTo>
                    <a:pt x="2149999" y="99909"/>
                  </a:lnTo>
                  <a:lnTo>
                    <a:pt x="2194411" y="116630"/>
                  </a:lnTo>
                  <a:lnTo>
                    <a:pt x="2238127" y="134539"/>
                  </a:lnTo>
                  <a:lnTo>
                    <a:pt x="2281123" y="153613"/>
                  </a:lnTo>
                  <a:lnTo>
                    <a:pt x="2323373" y="173831"/>
                  </a:lnTo>
                  <a:lnTo>
                    <a:pt x="2364854" y="195170"/>
                  </a:lnTo>
                  <a:lnTo>
                    <a:pt x="2405541" y="217608"/>
                  </a:lnTo>
                  <a:lnTo>
                    <a:pt x="2445410" y="241124"/>
                  </a:lnTo>
                  <a:lnTo>
                    <a:pt x="2484437" y="265694"/>
                  </a:lnTo>
                  <a:lnTo>
                    <a:pt x="2522596" y="291297"/>
                  </a:lnTo>
                  <a:lnTo>
                    <a:pt x="2559865" y="317910"/>
                  </a:lnTo>
                  <a:lnTo>
                    <a:pt x="2596217" y="345512"/>
                  </a:lnTo>
                  <a:lnTo>
                    <a:pt x="2631629" y="374080"/>
                  </a:lnTo>
                  <a:lnTo>
                    <a:pt x="2666077" y="403591"/>
                  </a:lnTo>
                  <a:lnTo>
                    <a:pt x="2699536" y="434024"/>
                  </a:lnTo>
                  <a:lnTo>
                    <a:pt x="2731981" y="465357"/>
                  </a:lnTo>
                  <a:lnTo>
                    <a:pt x="2763389" y="497567"/>
                  </a:lnTo>
                  <a:lnTo>
                    <a:pt x="2793734" y="530633"/>
                  </a:lnTo>
                  <a:lnTo>
                    <a:pt x="2822994" y="564531"/>
                  </a:lnTo>
                  <a:lnTo>
                    <a:pt x="2851142" y="599240"/>
                  </a:lnTo>
                  <a:lnTo>
                    <a:pt x="2878155" y="634737"/>
                  </a:lnTo>
                  <a:lnTo>
                    <a:pt x="2904008" y="671001"/>
                  </a:lnTo>
                  <a:lnTo>
                    <a:pt x="2928677" y="708010"/>
                  </a:lnTo>
                  <a:lnTo>
                    <a:pt x="2952137" y="745740"/>
                  </a:lnTo>
                  <a:lnTo>
                    <a:pt x="2974365" y="784170"/>
                  </a:lnTo>
                  <a:lnTo>
                    <a:pt x="2995336" y="823277"/>
                  </a:lnTo>
                  <a:lnTo>
                    <a:pt x="3015024" y="863040"/>
                  </a:lnTo>
                  <a:lnTo>
                    <a:pt x="3033407" y="903437"/>
                  </a:lnTo>
                  <a:lnTo>
                    <a:pt x="3050460" y="944444"/>
                  </a:lnTo>
                  <a:lnTo>
                    <a:pt x="3066157" y="986041"/>
                  </a:lnTo>
                  <a:lnTo>
                    <a:pt x="3080475" y="1028204"/>
                  </a:lnTo>
                  <a:lnTo>
                    <a:pt x="3093390" y="1070911"/>
                  </a:lnTo>
                  <a:lnTo>
                    <a:pt x="3104877" y="1114141"/>
                  </a:lnTo>
                  <a:lnTo>
                    <a:pt x="3114911" y="1157871"/>
                  </a:lnTo>
                  <a:lnTo>
                    <a:pt x="3123468" y="1202079"/>
                  </a:lnTo>
                  <a:lnTo>
                    <a:pt x="3130524" y="1246743"/>
                  </a:lnTo>
                  <a:lnTo>
                    <a:pt x="3136055" y="1291840"/>
                  </a:lnTo>
                  <a:lnTo>
                    <a:pt x="3138225" y="1316651"/>
                  </a:lnTo>
                  <a:lnTo>
                    <a:pt x="3138225" y="1542372"/>
                  </a:lnTo>
                  <a:lnTo>
                    <a:pt x="3130524" y="1612280"/>
                  </a:lnTo>
                  <a:lnTo>
                    <a:pt x="3123468" y="1656944"/>
                  </a:lnTo>
                  <a:lnTo>
                    <a:pt x="3114911" y="1701152"/>
                  </a:lnTo>
                  <a:lnTo>
                    <a:pt x="3104877" y="1744882"/>
                  </a:lnTo>
                  <a:lnTo>
                    <a:pt x="3093390" y="1788112"/>
                  </a:lnTo>
                  <a:lnTo>
                    <a:pt x="3080475" y="1830820"/>
                  </a:lnTo>
                  <a:lnTo>
                    <a:pt x="3066157" y="1872983"/>
                  </a:lnTo>
                  <a:lnTo>
                    <a:pt x="3050460" y="1914579"/>
                  </a:lnTo>
                  <a:lnTo>
                    <a:pt x="3033407" y="1955586"/>
                  </a:lnTo>
                  <a:lnTo>
                    <a:pt x="3015024" y="1995983"/>
                  </a:lnTo>
                  <a:lnTo>
                    <a:pt x="2995336" y="2035746"/>
                  </a:lnTo>
                  <a:lnTo>
                    <a:pt x="2974365" y="2074854"/>
                  </a:lnTo>
                  <a:lnTo>
                    <a:pt x="2952137" y="2113284"/>
                  </a:lnTo>
                  <a:lnTo>
                    <a:pt x="2928677" y="2151014"/>
                  </a:lnTo>
                  <a:lnTo>
                    <a:pt x="2904008" y="2188022"/>
                  </a:lnTo>
                  <a:lnTo>
                    <a:pt x="2878155" y="2224286"/>
                  </a:lnTo>
                  <a:lnTo>
                    <a:pt x="2851142" y="2259783"/>
                  </a:lnTo>
                  <a:lnTo>
                    <a:pt x="2822994" y="2294492"/>
                  </a:lnTo>
                  <a:lnTo>
                    <a:pt x="2793734" y="2328391"/>
                  </a:lnTo>
                  <a:lnTo>
                    <a:pt x="2763389" y="2361456"/>
                  </a:lnTo>
                  <a:lnTo>
                    <a:pt x="2731981" y="2393666"/>
                  </a:lnTo>
                  <a:lnTo>
                    <a:pt x="2699536" y="2424999"/>
                  </a:lnTo>
                  <a:lnTo>
                    <a:pt x="2666077" y="2455432"/>
                  </a:lnTo>
                  <a:lnTo>
                    <a:pt x="2631629" y="2484944"/>
                  </a:lnTo>
                  <a:lnTo>
                    <a:pt x="2596217" y="2513511"/>
                  </a:lnTo>
                  <a:lnTo>
                    <a:pt x="2559865" y="2541113"/>
                  </a:lnTo>
                  <a:lnTo>
                    <a:pt x="2522596" y="2567726"/>
                  </a:lnTo>
                  <a:lnTo>
                    <a:pt x="2484437" y="2593329"/>
                  </a:lnTo>
                  <a:lnTo>
                    <a:pt x="2445410" y="2617900"/>
                  </a:lnTo>
                  <a:lnTo>
                    <a:pt x="2405541" y="2641415"/>
                  </a:lnTo>
                  <a:lnTo>
                    <a:pt x="2364854" y="2663853"/>
                  </a:lnTo>
                  <a:lnTo>
                    <a:pt x="2323373" y="2685193"/>
                  </a:lnTo>
                  <a:lnTo>
                    <a:pt x="2281123" y="2705410"/>
                  </a:lnTo>
                  <a:lnTo>
                    <a:pt x="2238127" y="2724485"/>
                  </a:lnTo>
                  <a:lnTo>
                    <a:pt x="2194411" y="2742393"/>
                  </a:lnTo>
                  <a:lnTo>
                    <a:pt x="2149999" y="2759114"/>
                  </a:lnTo>
                  <a:lnTo>
                    <a:pt x="2104915" y="2774624"/>
                  </a:lnTo>
                  <a:lnTo>
                    <a:pt x="2059183" y="2788902"/>
                  </a:lnTo>
                  <a:lnTo>
                    <a:pt x="2012828" y="2801926"/>
                  </a:lnTo>
                  <a:lnTo>
                    <a:pt x="1965875" y="2813673"/>
                  </a:lnTo>
                  <a:lnTo>
                    <a:pt x="1918348" y="2824121"/>
                  </a:lnTo>
                  <a:lnTo>
                    <a:pt x="1870270" y="2833247"/>
                  </a:lnTo>
                  <a:lnTo>
                    <a:pt x="1821667" y="2841031"/>
                  </a:lnTo>
                  <a:lnTo>
                    <a:pt x="1772563" y="2847449"/>
                  </a:lnTo>
                  <a:lnTo>
                    <a:pt x="1722983" y="2852480"/>
                  </a:lnTo>
                  <a:lnTo>
                    <a:pt x="1672950" y="2856101"/>
                  </a:lnTo>
                  <a:lnTo>
                    <a:pt x="1622489" y="2858289"/>
                  </a:lnTo>
                  <a:lnTo>
                    <a:pt x="1571625" y="2859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740" name="object 45" descr=""/>
            <p:cNvSpPr/>
            <p:nvPr/>
          </p:nvSpPr>
          <p:spPr>
            <a:xfrm>
              <a:off x="9715938" y="123031"/>
              <a:ext cx="3143250" cy="2857500"/>
            </a:xfrm>
            <a:custGeom>
              <a:avLst/>
              <a:ahLst/>
              <a:rect l="l" t="t" r="r" b="b"/>
              <a:pathLst>
                <a:path w="3143250" h="2857500">
                  <a:moveTo>
                    <a:pt x="1640696" y="2857463"/>
                  </a:moveTo>
                  <a:lnTo>
                    <a:pt x="1722983" y="2852480"/>
                  </a:lnTo>
                  <a:lnTo>
                    <a:pt x="1772564" y="2847449"/>
                  </a:lnTo>
                  <a:lnTo>
                    <a:pt x="1821668" y="2841031"/>
                  </a:lnTo>
                  <a:lnTo>
                    <a:pt x="1870271" y="2833247"/>
                  </a:lnTo>
                  <a:lnTo>
                    <a:pt x="1918349" y="2824120"/>
                  </a:lnTo>
                  <a:lnTo>
                    <a:pt x="1965877" y="2813672"/>
                  </a:lnTo>
                  <a:lnTo>
                    <a:pt x="2012830" y="2801925"/>
                  </a:lnTo>
                  <a:lnTo>
                    <a:pt x="2059185" y="2788901"/>
                  </a:lnTo>
                  <a:lnTo>
                    <a:pt x="2104917" y="2774623"/>
                  </a:lnTo>
                  <a:lnTo>
                    <a:pt x="2150002" y="2759112"/>
                  </a:lnTo>
                  <a:lnTo>
                    <a:pt x="2194415" y="2742391"/>
                  </a:lnTo>
                  <a:lnTo>
                    <a:pt x="2238131" y="2724483"/>
                  </a:lnTo>
                  <a:lnTo>
                    <a:pt x="2281127" y="2705408"/>
                  </a:lnTo>
                  <a:lnTo>
                    <a:pt x="2323378" y="2685190"/>
                  </a:lnTo>
                  <a:lnTo>
                    <a:pt x="2364859" y="2663850"/>
                  </a:lnTo>
                  <a:lnTo>
                    <a:pt x="2405546" y="2641412"/>
                  </a:lnTo>
                  <a:lnTo>
                    <a:pt x="2445416" y="2617896"/>
                  </a:lnTo>
                  <a:lnTo>
                    <a:pt x="2484443" y="2593325"/>
                  </a:lnTo>
                  <a:lnTo>
                    <a:pt x="2522602" y="2567722"/>
                  </a:lnTo>
                  <a:lnTo>
                    <a:pt x="2559871" y="2541108"/>
                  </a:lnTo>
                  <a:lnTo>
                    <a:pt x="2596223" y="2513506"/>
                  </a:lnTo>
                  <a:lnTo>
                    <a:pt x="2631636" y="2484938"/>
                  </a:lnTo>
                  <a:lnTo>
                    <a:pt x="2666083" y="2455426"/>
                  </a:lnTo>
                  <a:lnTo>
                    <a:pt x="2699542" y="2424992"/>
                  </a:lnTo>
                  <a:lnTo>
                    <a:pt x="2731988" y="2393659"/>
                  </a:lnTo>
                  <a:lnTo>
                    <a:pt x="2763396" y="2361448"/>
                  </a:lnTo>
                  <a:lnTo>
                    <a:pt x="2793741" y="2328382"/>
                  </a:lnTo>
                  <a:lnTo>
                    <a:pt x="2823000" y="2294484"/>
                  </a:lnTo>
                  <a:lnTo>
                    <a:pt x="2851149" y="2259774"/>
                  </a:lnTo>
                  <a:lnTo>
                    <a:pt x="2878161" y="2224276"/>
                  </a:lnTo>
                  <a:lnTo>
                    <a:pt x="2904014" y="2188012"/>
                  </a:lnTo>
                  <a:lnTo>
                    <a:pt x="2928683" y="2151003"/>
                  </a:lnTo>
                  <a:lnTo>
                    <a:pt x="2952144" y="2113272"/>
                  </a:lnTo>
                  <a:lnTo>
                    <a:pt x="2974371" y="2074842"/>
                  </a:lnTo>
                  <a:lnTo>
                    <a:pt x="2995342" y="2035733"/>
                  </a:lnTo>
                  <a:lnTo>
                    <a:pt x="3015030" y="1995970"/>
                  </a:lnTo>
                  <a:lnTo>
                    <a:pt x="3033413" y="1955573"/>
                  </a:lnTo>
                  <a:lnTo>
                    <a:pt x="3050465" y="1914565"/>
                  </a:lnTo>
                  <a:lnTo>
                    <a:pt x="3066162" y="1872968"/>
                  </a:lnTo>
                  <a:lnTo>
                    <a:pt x="3080480" y="1830805"/>
                  </a:lnTo>
                  <a:lnTo>
                    <a:pt x="3093394" y="1788097"/>
                  </a:lnTo>
                  <a:lnTo>
                    <a:pt x="3104880" y="1744866"/>
                  </a:lnTo>
                  <a:lnTo>
                    <a:pt x="3114914" y="1701136"/>
                  </a:lnTo>
                  <a:lnTo>
                    <a:pt x="3123471" y="1656928"/>
                  </a:lnTo>
                  <a:lnTo>
                    <a:pt x="3130527" y="1612264"/>
                  </a:lnTo>
                  <a:lnTo>
                    <a:pt x="3136057" y="1567166"/>
                  </a:lnTo>
                  <a:lnTo>
                    <a:pt x="3140037" y="1521657"/>
                  </a:lnTo>
                  <a:lnTo>
                    <a:pt x="3142442" y="1475759"/>
                  </a:lnTo>
                  <a:lnTo>
                    <a:pt x="3143249" y="1429494"/>
                  </a:lnTo>
                  <a:lnTo>
                    <a:pt x="3142441" y="1383229"/>
                  </a:lnTo>
                  <a:lnTo>
                    <a:pt x="3140034" y="1337331"/>
                  </a:lnTo>
                  <a:lnTo>
                    <a:pt x="3136053" y="1291822"/>
                  </a:lnTo>
                  <a:lnTo>
                    <a:pt x="3130522" y="1246725"/>
                  </a:lnTo>
                  <a:lnTo>
                    <a:pt x="3123465" y="1202061"/>
                  </a:lnTo>
                  <a:lnTo>
                    <a:pt x="3114907" y="1157853"/>
                  </a:lnTo>
                  <a:lnTo>
                    <a:pt x="3104872" y="1114123"/>
                  </a:lnTo>
                  <a:lnTo>
                    <a:pt x="3093385" y="1070894"/>
                  </a:lnTo>
                  <a:lnTo>
                    <a:pt x="3080469" y="1028186"/>
                  </a:lnTo>
                  <a:lnTo>
                    <a:pt x="3066151" y="986023"/>
                  </a:lnTo>
                  <a:lnTo>
                    <a:pt x="3050453" y="944427"/>
                  </a:lnTo>
                  <a:lnTo>
                    <a:pt x="3033400" y="903420"/>
                  </a:lnTo>
                  <a:lnTo>
                    <a:pt x="3015017" y="863024"/>
                  </a:lnTo>
                  <a:lnTo>
                    <a:pt x="2995327" y="823262"/>
                  </a:lnTo>
                  <a:lnTo>
                    <a:pt x="2974356" y="784154"/>
                  </a:lnTo>
                  <a:lnTo>
                    <a:pt x="2952128" y="745725"/>
                  </a:lnTo>
                  <a:lnTo>
                    <a:pt x="2928667" y="707995"/>
                  </a:lnTo>
                  <a:lnTo>
                    <a:pt x="2903998" y="670987"/>
                  </a:lnTo>
                  <a:lnTo>
                    <a:pt x="2878144" y="634724"/>
                  </a:lnTo>
                  <a:lnTo>
                    <a:pt x="2851131" y="599227"/>
                  </a:lnTo>
                  <a:lnTo>
                    <a:pt x="2822983" y="564519"/>
                  </a:lnTo>
                  <a:lnTo>
                    <a:pt x="2793724" y="530621"/>
                  </a:lnTo>
                  <a:lnTo>
                    <a:pt x="2763378" y="497556"/>
                  </a:lnTo>
                  <a:lnTo>
                    <a:pt x="2731970" y="465347"/>
                  </a:lnTo>
                  <a:lnTo>
                    <a:pt x="2699525" y="434014"/>
                  </a:lnTo>
                  <a:lnTo>
                    <a:pt x="2666066" y="403582"/>
                  </a:lnTo>
                  <a:lnTo>
                    <a:pt x="2631618" y="374071"/>
                  </a:lnTo>
                  <a:lnTo>
                    <a:pt x="2596206" y="345504"/>
                  </a:lnTo>
                  <a:lnTo>
                    <a:pt x="2559854" y="317902"/>
                  </a:lnTo>
                  <a:lnTo>
                    <a:pt x="2522586" y="291290"/>
                  </a:lnTo>
                  <a:lnTo>
                    <a:pt x="2484426" y="265687"/>
                  </a:lnTo>
                  <a:lnTo>
                    <a:pt x="2445400" y="241118"/>
                  </a:lnTo>
                  <a:lnTo>
                    <a:pt x="2405531" y="217603"/>
                  </a:lnTo>
                  <a:lnTo>
                    <a:pt x="2364844" y="195165"/>
                  </a:lnTo>
                  <a:lnTo>
                    <a:pt x="2323364" y="173826"/>
                  </a:lnTo>
                  <a:lnTo>
                    <a:pt x="2281114" y="153609"/>
                  </a:lnTo>
                  <a:lnTo>
                    <a:pt x="2238118" y="134535"/>
                  </a:lnTo>
                  <a:lnTo>
                    <a:pt x="2194403" y="116627"/>
                  </a:lnTo>
                  <a:lnTo>
                    <a:pt x="2149991" y="99907"/>
                  </a:lnTo>
                  <a:lnTo>
                    <a:pt x="2104907" y="84397"/>
                  </a:lnTo>
                  <a:lnTo>
                    <a:pt x="2059176" y="70119"/>
                  </a:lnTo>
                  <a:lnTo>
                    <a:pt x="2012822" y="57096"/>
                  </a:lnTo>
                  <a:lnTo>
                    <a:pt x="1965869" y="45349"/>
                  </a:lnTo>
                  <a:lnTo>
                    <a:pt x="1918342" y="34902"/>
                  </a:lnTo>
                  <a:lnTo>
                    <a:pt x="1870266" y="25775"/>
                  </a:lnTo>
                  <a:lnTo>
                    <a:pt x="1821663" y="17992"/>
                  </a:lnTo>
                  <a:lnTo>
                    <a:pt x="1772560" y="11574"/>
                  </a:lnTo>
                  <a:lnTo>
                    <a:pt x="1722980" y="6543"/>
                  </a:lnTo>
                  <a:lnTo>
                    <a:pt x="1672948" y="2923"/>
                  </a:lnTo>
                  <a:lnTo>
                    <a:pt x="1622488" y="734"/>
                  </a:lnTo>
                  <a:lnTo>
                    <a:pt x="1571624" y="0"/>
                  </a:lnTo>
                  <a:lnTo>
                    <a:pt x="1520760" y="734"/>
                  </a:lnTo>
                  <a:lnTo>
                    <a:pt x="1470300" y="2923"/>
                  </a:lnTo>
                  <a:lnTo>
                    <a:pt x="1420268" y="6543"/>
                  </a:lnTo>
                  <a:lnTo>
                    <a:pt x="1370688" y="11574"/>
                  </a:lnTo>
                  <a:lnTo>
                    <a:pt x="1321585" y="17992"/>
                  </a:lnTo>
                  <a:lnTo>
                    <a:pt x="1272982" y="25775"/>
                  </a:lnTo>
                  <a:lnTo>
                    <a:pt x="1224906" y="34902"/>
                  </a:lnTo>
                  <a:lnTo>
                    <a:pt x="1177379" y="45350"/>
                  </a:lnTo>
                  <a:lnTo>
                    <a:pt x="1130426" y="57096"/>
                  </a:lnTo>
                  <a:lnTo>
                    <a:pt x="1084072" y="70119"/>
                  </a:lnTo>
                  <a:lnTo>
                    <a:pt x="1038341" y="84397"/>
                  </a:lnTo>
                  <a:lnTo>
                    <a:pt x="993257" y="99907"/>
                  </a:lnTo>
                  <a:lnTo>
                    <a:pt x="948845" y="116627"/>
                  </a:lnTo>
                  <a:lnTo>
                    <a:pt x="905130" y="134535"/>
                  </a:lnTo>
                  <a:lnTo>
                    <a:pt x="862135" y="153609"/>
                  </a:lnTo>
                  <a:lnTo>
                    <a:pt x="819885" y="173827"/>
                  </a:lnTo>
                  <a:lnTo>
                    <a:pt x="778404" y="195165"/>
                  </a:lnTo>
                  <a:lnTo>
                    <a:pt x="737717" y="217603"/>
                  </a:lnTo>
                  <a:lnTo>
                    <a:pt x="697848" y="241118"/>
                  </a:lnTo>
                  <a:lnTo>
                    <a:pt x="658822" y="265688"/>
                  </a:lnTo>
                  <a:lnTo>
                    <a:pt x="620663" y="291290"/>
                  </a:lnTo>
                  <a:lnTo>
                    <a:pt x="583395" y="317903"/>
                  </a:lnTo>
                  <a:lnTo>
                    <a:pt x="547042" y="345504"/>
                  </a:lnTo>
                  <a:lnTo>
                    <a:pt x="511630" y="374071"/>
                  </a:lnTo>
                  <a:lnTo>
                    <a:pt x="477183" y="403582"/>
                  </a:lnTo>
                  <a:lnTo>
                    <a:pt x="443724" y="434015"/>
                  </a:lnTo>
                  <a:lnTo>
                    <a:pt x="411278" y="465347"/>
                  </a:lnTo>
                  <a:lnTo>
                    <a:pt x="379871" y="497557"/>
                  </a:lnTo>
                  <a:lnTo>
                    <a:pt x="349525" y="530621"/>
                  </a:lnTo>
                  <a:lnTo>
                    <a:pt x="320266" y="564519"/>
                  </a:lnTo>
                  <a:lnTo>
                    <a:pt x="292117" y="599227"/>
                  </a:lnTo>
                  <a:lnTo>
                    <a:pt x="265104" y="634724"/>
                  </a:lnTo>
                  <a:lnTo>
                    <a:pt x="239251" y="670988"/>
                  </a:lnTo>
                  <a:lnTo>
                    <a:pt x="214582" y="707995"/>
                  </a:lnTo>
                  <a:lnTo>
                    <a:pt x="191121" y="745725"/>
                  </a:lnTo>
                  <a:lnTo>
                    <a:pt x="168893" y="784155"/>
                  </a:lnTo>
                  <a:lnTo>
                    <a:pt x="147922" y="823262"/>
                  </a:lnTo>
                  <a:lnTo>
                    <a:pt x="128232" y="863024"/>
                  </a:lnTo>
                  <a:lnTo>
                    <a:pt x="109849" y="903420"/>
                  </a:lnTo>
                  <a:lnTo>
                    <a:pt x="92796" y="944427"/>
                  </a:lnTo>
                  <a:lnTo>
                    <a:pt x="77098" y="986023"/>
                  </a:lnTo>
                  <a:lnTo>
                    <a:pt x="62779" y="1028186"/>
                  </a:lnTo>
                  <a:lnTo>
                    <a:pt x="49864" y="1070893"/>
                  </a:lnTo>
                  <a:lnTo>
                    <a:pt x="38377" y="1114123"/>
                  </a:lnTo>
                  <a:lnTo>
                    <a:pt x="28342" y="1157853"/>
                  </a:lnTo>
                  <a:lnTo>
                    <a:pt x="19784" y="1202061"/>
                  </a:lnTo>
                  <a:lnTo>
                    <a:pt x="12727" y="1246724"/>
                  </a:lnTo>
                  <a:lnTo>
                    <a:pt x="7196" y="1291821"/>
                  </a:lnTo>
                  <a:lnTo>
                    <a:pt x="3215" y="1337330"/>
                  </a:lnTo>
                  <a:lnTo>
                    <a:pt x="808" y="1383228"/>
                  </a:lnTo>
                  <a:lnTo>
                    <a:pt x="0" y="1429493"/>
                  </a:lnTo>
                  <a:lnTo>
                    <a:pt x="806" y="1475758"/>
                  </a:lnTo>
                  <a:lnTo>
                    <a:pt x="3212" y="1521656"/>
                  </a:lnTo>
                  <a:lnTo>
                    <a:pt x="7192" y="1567165"/>
                  </a:lnTo>
                  <a:lnTo>
                    <a:pt x="12722" y="1612263"/>
                  </a:lnTo>
                  <a:lnTo>
                    <a:pt x="19778" y="1656927"/>
                  </a:lnTo>
                  <a:lnTo>
                    <a:pt x="28335" y="1701135"/>
                  </a:lnTo>
                  <a:lnTo>
                    <a:pt x="38368" y="1744865"/>
                  </a:lnTo>
                  <a:lnTo>
                    <a:pt x="49854" y="1788096"/>
                  </a:lnTo>
                  <a:lnTo>
                    <a:pt x="62769" y="1830804"/>
                  </a:lnTo>
                  <a:lnTo>
                    <a:pt x="77086" y="1872967"/>
                  </a:lnTo>
                  <a:lnTo>
                    <a:pt x="92784" y="1914564"/>
                  </a:lnTo>
                  <a:lnTo>
                    <a:pt x="109836" y="1955572"/>
                  </a:lnTo>
                  <a:lnTo>
                    <a:pt x="128218" y="1995969"/>
                  </a:lnTo>
                  <a:lnTo>
                    <a:pt x="147907" y="2035732"/>
                  </a:lnTo>
                  <a:lnTo>
                    <a:pt x="168877" y="2074840"/>
                  </a:lnTo>
                  <a:lnTo>
                    <a:pt x="191104" y="2113271"/>
                  </a:lnTo>
                  <a:lnTo>
                    <a:pt x="214565" y="2151002"/>
                  </a:lnTo>
                  <a:lnTo>
                    <a:pt x="239234" y="2188010"/>
                  </a:lnTo>
                  <a:lnTo>
                    <a:pt x="265087" y="2224275"/>
                  </a:lnTo>
                  <a:lnTo>
                    <a:pt x="292099" y="2259773"/>
                  </a:lnTo>
                  <a:lnTo>
                    <a:pt x="320248" y="2294482"/>
                  </a:lnTo>
                  <a:lnTo>
                    <a:pt x="349507" y="2328381"/>
                  </a:lnTo>
                  <a:lnTo>
                    <a:pt x="379852" y="2361447"/>
                  </a:lnTo>
                  <a:lnTo>
                    <a:pt x="411260" y="2393658"/>
                  </a:lnTo>
                  <a:lnTo>
                    <a:pt x="443705" y="2424991"/>
                  </a:lnTo>
                  <a:lnTo>
                    <a:pt x="477164" y="2455425"/>
                  </a:lnTo>
                  <a:lnTo>
                    <a:pt x="511612" y="2484937"/>
                  </a:lnTo>
                  <a:lnTo>
                    <a:pt x="547024" y="2513505"/>
                  </a:lnTo>
                  <a:lnTo>
                    <a:pt x="583377" y="2541107"/>
                  </a:lnTo>
                  <a:lnTo>
                    <a:pt x="620645" y="2567721"/>
                  </a:lnTo>
                  <a:lnTo>
                    <a:pt x="658805" y="2593324"/>
                  </a:lnTo>
                  <a:lnTo>
                    <a:pt x="697832" y="2617895"/>
                  </a:lnTo>
                  <a:lnTo>
                    <a:pt x="737701" y="2641411"/>
                  </a:lnTo>
                  <a:lnTo>
                    <a:pt x="778388" y="2663850"/>
                  </a:lnTo>
                  <a:lnTo>
                    <a:pt x="819870" y="2685189"/>
                  </a:lnTo>
                  <a:lnTo>
                    <a:pt x="862120" y="2705407"/>
                  </a:lnTo>
                  <a:lnTo>
                    <a:pt x="905116" y="2724482"/>
                  </a:lnTo>
                  <a:lnTo>
                    <a:pt x="948833" y="2742391"/>
                  </a:lnTo>
                  <a:lnTo>
                    <a:pt x="993245" y="2759112"/>
                  </a:lnTo>
                  <a:lnTo>
                    <a:pt x="1038330" y="2774622"/>
                  </a:lnTo>
                  <a:lnTo>
                    <a:pt x="1084062" y="2788901"/>
                  </a:lnTo>
                  <a:lnTo>
                    <a:pt x="1130416" y="2801924"/>
                  </a:lnTo>
                  <a:lnTo>
                    <a:pt x="1177370" y="2813672"/>
                  </a:lnTo>
                  <a:lnTo>
                    <a:pt x="1224898" y="2824120"/>
                  </a:lnTo>
                  <a:lnTo>
                    <a:pt x="1272976" y="2833247"/>
                  </a:lnTo>
                  <a:lnTo>
                    <a:pt x="1321579" y="2841031"/>
                  </a:lnTo>
                  <a:lnTo>
                    <a:pt x="1370683" y="2847449"/>
                  </a:lnTo>
                  <a:lnTo>
                    <a:pt x="1420264" y="2852479"/>
                  </a:lnTo>
                  <a:lnTo>
                    <a:pt x="1470298" y="2856100"/>
                  </a:lnTo>
                  <a:lnTo>
                    <a:pt x="1502552" y="2857463"/>
                  </a:lnTo>
                </a:path>
              </a:pathLst>
            </a:custGeom>
            <a:ln w="190499">
              <a:solidFill>
                <a:srgbClr val="2B91D5"/>
              </a:solidFill>
            </a:ln>
          </p:spPr>
          <p:txBody>
            <a:bodyPr bIns="0" lIns="0" rIns="0" rtlCol="0" tIns="0" wrap="square"/>
            <a:p/>
          </p:txBody>
        </p:sp>
      </p:grpSp>
      <p:sp>
        <p:nvSpPr>
          <p:cNvPr id="1048741" name="object 46" descr=""/>
          <p:cNvSpPr txBox="1"/>
          <p:nvPr/>
        </p:nvSpPr>
        <p:spPr>
          <a:xfrm>
            <a:off x="10841773" y="840614"/>
            <a:ext cx="891540" cy="13208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8800" spc="-50">
                <a:solidFill>
                  <a:srgbClr val="2B91D5"/>
                </a:solidFill>
                <a:latin typeface="Tahoma"/>
                <a:cs typeface="Tahoma"/>
              </a:rPr>
              <a:t>O</a:t>
            </a:r>
            <a:endParaRPr sz="8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6F5"/>
          </a:solidFill>
        </p:spPr>
        <p:txBody>
          <a:bodyPr bIns="0" lIns="0" rIns="0" rtlCol="0" tIns="0" wrap="square"/>
          <a:p/>
        </p:txBody>
      </p:sp>
      <p:grpSp>
        <p:nvGrpSpPr>
          <p:cNvPr id="64" name="object 3" descr=""/>
          <p:cNvGrpSpPr/>
          <p:nvPr/>
        </p:nvGrpSpPr>
        <p:grpSpPr>
          <a:xfrm>
            <a:off x="0" y="0"/>
            <a:ext cx="18288000" cy="4438650"/>
            <a:chOff x="0" y="0"/>
            <a:chExt cx="18288000" cy="4438650"/>
          </a:xfrm>
        </p:grpSpPr>
        <p:pic>
          <p:nvPicPr>
            <p:cNvPr id="2097239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0"/>
              <a:ext cx="18287999" cy="4438649"/>
            </a:xfrm>
            <a:prstGeom prst="rect"/>
          </p:spPr>
        </p:pic>
        <p:sp>
          <p:nvSpPr>
            <p:cNvPr id="1048743" name="object 5" descr=""/>
            <p:cNvSpPr/>
            <p:nvPr/>
          </p:nvSpPr>
          <p:spPr>
            <a:xfrm>
              <a:off x="1325851" y="1861184"/>
              <a:ext cx="7968615" cy="1066800"/>
            </a:xfrm>
            <a:custGeom>
              <a:avLst/>
              <a:ahLst/>
              <a:rect l="l" t="t" r="r" b="b"/>
              <a:pathLst>
                <a:path w="7968615" h="1066800">
                  <a:moveTo>
                    <a:pt x="7968282" y="1066799"/>
                  </a:moveTo>
                  <a:lnTo>
                    <a:pt x="0" y="1066799"/>
                  </a:lnTo>
                  <a:lnTo>
                    <a:pt x="0" y="0"/>
                  </a:lnTo>
                  <a:lnTo>
                    <a:pt x="7968282" y="0"/>
                  </a:lnTo>
                  <a:lnTo>
                    <a:pt x="7968282" y="1066799"/>
                  </a:lnTo>
                  <a:close/>
                </a:path>
              </a:pathLst>
            </a:custGeom>
            <a:solidFill>
              <a:srgbClr val="EFEBE4"/>
            </a:solidFill>
          </p:spPr>
          <p:txBody>
            <a:bodyPr bIns="0" lIns="0" rIns="0" rtlCol="0" tIns="0" wrap="square"/>
            <a:p/>
          </p:txBody>
        </p:sp>
      </p:grpSp>
      <p:sp>
        <p:nvSpPr>
          <p:cNvPr id="1048744" name="object 6" descr=""/>
          <p:cNvSpPr/>
          <p:nvPr/>
        </p:nvSpPr>
        <p:spPr>
          <a:xfrm>
            <a:off x="1325851" y="7717978"/>
            <a:ext cx="7968615" cy="1457325"/>
          </a:xfrm>
          <a:custGeom>
            <a:avLst/>
            <a:ahLst/>
            <a:rect l="l" t="t" r="r" b="b"/>
            <a:pathLst>
              <a:path w="7968615" h="1457325">
                <a:moveTo>
                  <a:pt x="7968283" y="1457324"/>
                </a:moveTo>
                <a:lnTo>
                  <a:pt x="0" y="1457324"/>
                </a:lnTo>
                <a:lnTo>
                  <a:pt x="0" y="0"/>
                </a:lnTo>
                <a:lnTo>
                  <a:pt x="7968283" y="0"/>
                </a:lnTo>
                <a:lnTo>
                  <a:pt x="7968283" y="1457324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745" name="object 7" descr=""/>
          <p:cNvSpPr/>
          <p:nvPr/>
        </p:nvSpPr>
        <p:spPr>
          <a:xfrm>
            <a:off x="1325851" y="9365803"/>
            <a:ext cx="7968615" cy="802640"/>
          </a:xfrm>
          <a:custGeom>
            <a:avLst/>
            <a:ahLst/>
            <a:rect l="l" t="t" r="r" b="b"/>
            <a:pathLst>
              <a:path w="7968615" h="802640">
                <a:moveTo>
                  <a:pt x="7968283" y="802382"/>
                </a:moveTo>
                <a:lnTo>
                  <a:pt x="0" y="802382"/>
                </a:lnTo>
                <a:lnTo>
                  <a:pt x="0" y="0"/>
                </a:lnTo>
                <a:lnTo>
                  <a:pt x="7968283" y="0"/>
                </a:lnTo>
                <a:lnTo>
                  <a:pt x="7968283" y="802382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746" name="object 8" descr=""/>
          <p:cNvSpPr txBox="1"/>
          <p:nvPr/>
        </p:nvSpPr>
        <p:spPr>
          <a:xfrm>
            <a:off x="3466694" y="2108898"/>
            <a:ext cx="3686810" cy="5588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3500" spc="-440">
                <a:latin typeface="Tahoma"/>
                <a:cs typeface="Tahoma"/>
              </a:rPr>
              <a:t>Internal</a:t>
            </a:r>
            <a:r>
              <a:rPr b="1" dirty="0" sz="3500" spc="-315">
                <a:latin typeface="Tahoma"/>
                <a:cs typeface="Tahoma"/>
              </a:rPr>
              <a:t> </a:t>
            </a:r>
            <a:r>
              <a:rPr b="1" dirty="0" sz="3500" spc="-395">
                <a:latin typeface="Tahoma"/>
                <a:cs typeface="Tahoma"/>
              </a:rPr>
              <a:t>Stakeholder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048747" name="object 9" descr=""/>
          <p:cNvSpPr txBox="1"/>
          <p:nvPr/>
        </p:nvSpPr>
        <p:spPr>
          <a:xfrm>
            <a:off x="9484634" y="1861185"/>
            <a:ext cx="8072120" cy="781050"/>
          </a:xfrm>
          <a:prstGeom prst="rect"/>
          <a:solidFill>
            <a:srgbClr val="E6E1D6"/>
          </a:solidFill>
        </p:spPr>
        <p:txBody>
          <a:bodyPr bIns="0" lIns="0" rIns="0" rtlCol="0" tIns="260350" vert="horz" wrap="square">
            <a:spAutoFit/>
          </a:bodyPr>
          <a:p>
            <a:pPr algn="ctr">
              <a:lnSpc>
                <a:spcPct val="100000"/>
              </a:lnSpc>
              <a:spcBef>
                <a:spcPts val="2050"/>
              </a:spcBef>
            </a:pPr>
            <a:r>
              <a:rPr b="1" dirty="0" sz="3500" spc="-370">
                <a:latin typeface="Tahoma"/>
                <a:cs typeface="Tahoma"/>
              </a:rPr>
              <a:t>External</a:t>
            </a:r>
            <a:r>
              <a:rPr b="1" dirty="0" sz="3500" spc="-320">
                <a:latin typeface="Tahoma"/>
                <a:cs typeface="Tahoma"/>
              </a:rPr>
              <a:t> </a:t>
            </a:r>
            <a:r>
              <a:rPr b="1" dirty="0" sz="3500" spc="-395">
                <a:latin typeface="Tahoma"/>
                <a:cs typeface="Tahoma"/>
              </a:rPr>
              <a:t>Stakeholder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048748" name="object 10" descr=""/>
          <p:cNvSpPr txBox="1"/>
          <p:nvPr/>
        </p:nvSpPr>
        <p:spPr>
          <a:xfrm>
            <a:off x="1325851" y="3118484"/>
            <a:ext cx="7968615" cy="869792"/>
          </a:xfrm>
          <a:prstGeom prst="rect"/>
          <a:solidFill>
            <a:srgbClr val="FFFFFF"/>
          </a:solidFill>
        </p:spPr>
        <p:txBody>
          <a:bodyPr bIns="0" lIns="0" rIns="0" rtlCol="0" tIns="165100" vert="horz" wrap="square">
            <a:spAutoFit/>
          </a:bodyPr>
          <a:p>
            <a:pPr indent="-974725" marL="2088514" marR="1177925">
              <a:lnSpc>
                <a:spcPct val="115599"/>
              </a:lnSpc>
              <a:spcBef>
                <a:spcPts val="1300"/>
              </a:spcBef>
            </a:pPr>
            <a:r>
              <a:rPr dirty="0" sz="2000" spc="-40">
                <a:latin typeface="Verdana"/>
                <a:cs typeface="Verdana"/>
              </a:rPr>
              <a:t>Pengurus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35">
                <a:latin typeface="Verdana"/>
                <a:cs typeface="Verdana"/>
              </a:rPr>
              <a:t>FKUB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Provinsi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Kabupaten/Kota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 </a:t>
            </a:r>
            <a:r>
              <a:rPr dirty="0" sz="2000" spc="-70">
                <a:latin typeface="Verdana"/>
                <a:cs typeface="Verdana"/>
              </a:rPr>
              <a:t>Menjalankan</a:t>
            </a:r>
            <a:r>
              <a:rPr dirty="0" sz="2000" spc="-80">
                <a:latin typeface="Verdana"/>
                <a:cs typeface="Verdana"/>
              </a:rPr>
              <a:t> </a:t>
            </a:r>
            <a:r>
              <a:rPr dirty="0" sz="2000" spc="-25">
                <a:latin typeface="Verdana"/>
                <a:cs typeface="Verdana"/>
              </a:rPr>
              <a:t>operasional</a:t>
            </a:r>
            <a:r>
              <a:rPr dirty="0" sz="2000" spc="-80">
                <a:latin typeface="Verdana"/>
                <a:cs typeface="Verdana"/>
              </a:rPr>
              <a:t> </a:t>
            </a:r>
            <a:r>
              <a:rPr dirty="0" sz="2000" spc="-20">
                <a:latin typeface="Verdana"/>
                <a:cs typeface="Verdana"/>
              </a:rPr>
              <a:t>FKUB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49" name="object 11" descr=""/>
          <p:cNvSpPr txBox="1"/>
          <p:nvPr/>
        </p:nvSpPr>
        <p:spPr>
          <a:xfrm>
            <a:off x="9484635" y="3118484"/>
            <a:ext cx="8072120" cy="869792"/>
          </a:xfrm>
          <a:prstGeom prst="rect"/>
          <a:solidFill>
            <a:srgbClr val="FFFFFF"/>
          </a:solidFill>
        </p:spPr>
        <p:txBody>
          <a:bodyPr bIns="0" lIns="0" rIns="0" rtlCol="0" tIns="165100" vert="horz" wrap="square">
            <a:spAutoFit/>
          </a:bodyPr>
          <a:p>
            <a:pPr indent="885825" marL="210820" marR="203835">
              <a:lnSpc>
                <a:spcPct val="115599"/>
              </a:lnSpc>
              <a:spcBef>
                <a:spcPts val="1300"/>
              </a:spcBef>
            </a:pPr>
            <a:r>
              <a:rPr dirty="0" sz="2000" spc="-65">
                <a:latin typeface="Verdana"/>
                <a:cs typeface="Verdana"/>
              </a:rPr>
              <a:t>Pemerintah</a:t>
            </a:r>
            <a:r>
              <a:rPr dirty="0" sz="2000" spc="-85">
                <a:latin typeface="Verdana"/>
                <a:cs typeface="Verdana"/>
              </a:rPr>
              <a:t> </a:t>
            </a:r>
            <a:r>
              <a:rPr dirty="0" sz="2000" spc="-65">
                <a:latin typeface="Verdana"/>
                <a:cs typeface="Verdana"/>
              </a:rPr>
              <a:t>Daerah</a:t>
            </a:r>
            <a:r>
              <a:rPr dirty="0" sz="2000" spc="-85">
                <a:latin typeface="Verdana"/>
                <a:cs typeface="Verdana"/>
              </a:rPr>
              <a:t> </a:t>
            </a:r>
            <a:r>
              <a:rPr dirty="0" sz="2000" spc="-100">
                <a:latin typeface="Verdana"/>
                <a:cs typeface="Verdana"/>
              </a:rPr>
              <a:t>(Provinsi,</a:t>
            </a:r>
            <a:r>
              <a:rPr dirty="0" sz="2000" spc="-8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Kabupaten/Kota)</a:t>
            </a:r>
            <a:r>
              <a:rPr dirty="0" sz="2000" spc="-8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 </a:t>
            </a:r>
            <a:r>
              <a:rPr dirty="0" sz="2000" spc="-55">
                <a:latin typeface="Verdana"/>
                <a:cs typeface="Verdana"/>
              </a:rPr>
              <a:t>Menjadi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fasilitator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30">
                <a:latin typeface="Verdana"/>
                <a:cs typeface="Verdana"/>
              </a:rPr>
              <a:t>serta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40">
                <a:latin typeface="Verdana"/>
                <a:cs typeface="Verdana"/>
              </a:rPr>
              <a:t>pemberi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dana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penyusun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35">
                <a:latin typeface="Verdana"/>
                <a:cs typeface="Verdana"/>
              </a:rPr>
              <a:t>kebijakan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0" name="object 12" descr=""/>
          <p:cNvSpPr txBox="1"/>
          <p:nvPr/>
        </p:nvSpPr>
        <p:spPr>
          <a:xfrm>
            <a:off x="1325851" y="4422328"/>
            <a:ext cx="7968615" cy="1063625"/>
          </a:xfrm>
          <a:prstGeom prst="rect"/>
          <a:solidFill>
            <a:srgbClr val="FFFFFF"/>
          </a:solidFill>
        </p:spPr>
        <p:txBody>
          <a:bodyPr bIns="0" lIns="0" rIns="0" rtlCol="0" tIns="101600" vert="horz" wrap="square">
            <a:spAutoFit/>
          </a:bodyPr>
          <a:p>
            <a:pPr>
              <a:lnSpc>
                <a:spcPct val="100000"/>
              </a:lnSpc>
              <a:spcBef>
                <a:spcPts val="80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-60">
                <a:latin typeface="Verdana"/>
                <a:cs typeface="Verdana"/>
              </a:rPr>
              <a:t>Sekretariat</a:t>
            </a:r>
            <a:r>
              <a:rPr dirty="0" sz="2000" spc="-135">
                <a:latin typeface="Verdana"/>
                <a:cs typeface="Verdana"/>
              </a:rPr>
              <a:t> </a:t>
            </a:r>
            <a:r>
              <a:rPr dirty="0" sz="2000" spc="-35">
                <a:latin typeface="Verdana"/>
                <a:cs typeface="Verdana"/>
              </a:rPr>
              <a:t>FKUB</a:t>
            </a:r>
            <a:r>
              <a:rPr dirty="0" sz="2000" spc="-13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</a:t>
            </a:r>
            <a:endParaRPr sz="2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dirty="0" sz="2000" spc="-50">
                <a:latin typeface="Verdana"/>
                <a:cs typeface="Verdana"/>
              </a:rPr>
              <a:t>Memberikan</a:t>
            </a:r>
            <a:r>
              <a:rPr dirty="0" sz="2000" spc="-100">
                <a:latin typeface="Verdana"/>
                <a:cs typeface="Verdana"/>
              </a:rPr>
              <a:t> </a:t>
            </a:r>
            <a:r>
              <a:rPr dirty="0" sz="2000" spc="-80">
                <a:latin typeface="Verdana"/>
                <a:cs typeface="Verdana"/>
              </a:rPr>
              <a:t>dukungan</a:t>
            </a:r>
            <a:r>
              <a:rPr dirty="0" sz="2000" spc="-9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administratif</a:t>
            </a:r>
            <a:r>
              <a:rPr dirty="0" sz="2000" spc="-95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0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teknis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1" name="object 13" descr=""/>
          <p:cNvSpPr txBox="1"/>
          <p:nvPr/>
        </p:nvSpPr>
        <p:spPr>
          <a:xfrm>
            <a:off x="9484635" y="4422328"/>
            <a:ext cx="8072120" cy="1222217"/>
          </a:xfrm>
          <a:prstGeom prst="rect"/>
          <a:solidFill>
            <a:srgbClr val="FFFFFF"/>
          </a:solidFill>
        </p:spPr>
        <p:txBody>
          <a:bodyPr bIns="0" lIns="0" rIns="0" rtlCol="0" tIns="212725" vert="horz" wrap="square">
            <a:spAutoFit/>
          </a:bodyPr>
          <a:p>
            <a:pPr algn="ctr">
              <a:lnSpc>
                <a:spcPct val="100000"/>
              </a:lnSpc>
              <a:spcBef>
                <a:spcPts val="1675"/>
              </a:spcBef>
            </a:pPr>
            <a:r>
              <a:rPr dirty="0" sz="2000" spc="-70">
                <a:latin typeface="Verdana"/>
                <a:cs typeface="Verdana"/>
              </a:rPr>
              <a:t>Kementerian</a:t>
            </a:r>
            <a:r>
              <a:rPr dirty="0" sz="2000" spc="-125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Agama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</a:t>
            </a:r>
            <a:endParaRPr sz="2000">
              <a:latin typeface="Verdana"/>
              <a:cs typeface="Verdana"/>
            </a:endParaRPr>
          </a:p>
          <a:p>
            <a:pPr algn="ctr" marL="721995" marR="715010">
              <a:lnSpc>
                <a:spcPct val="115599"/>
              </a:lnSpc>
            </a:pPr>
            <a:r>
              <a:rPr dirty="0" sz="2000" spc="-50">
                <a:latin typeface="Verdana"/>
                <a:cs typeface="Verdana"/>
              </a:rPr>
              <a:t>Memberikan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90">
                <a:latin typeface="Verdana"/>
                <a:cs typeface="Verdana"/>
              </a:rPr>
              <a:t>arahan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90">
                <a:latin typeface="Verdana"/>
                <a:cs typeface="Verdana"/>
              </a:rPr>
              <a:t>kebijakan,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bimbingan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70">
                <a:latin typeface="Verdana"/>
                <a:cs typeface="Verdana"/>
              </a:rPr>
              <a:t>teknis,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serta </a:t>
            </a:r>
            <a:r>
              <a:rPr dirty="0" sz="2000" spc="-80">
                <a:latin typeface="Verdana"/>
                <a:cs typeface="Verdana"/>
              </a:rPr>
              <a:t>dukungan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dalam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45">
                <a:latin typeface="Verdana"/>
                <a:cs typeface="Verdana"/>
              </a:rPr>
              <a:t>pengembangan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20">
                <a:latin typeface="Verdana"/>
                <a:cs typeface="Verdana"/>
              </a:rPr>
              <a:t>FKUB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2" name="object 14" descr=""/>
          <p:cNvSpPr txBox="1"/>
          <p:nvPr/>
        </p:nvSpPr>
        <p:spPr>
          <a:xfrm>
            <a:off x="1325851" y="6070153"/>
            <a:ext cx="7968615" cy="1063626"/>
          </a:xfrm>
          <a:prstGeom prst="rect"/>
          <a:solidFill>
            <a:srgbClr val="FFFFFF"/>
          </a:solidFill>
        </p:spPr>
        <p:txBody>
          <a:bodyPr bIns="0" lIns="0" rIns="0" rtlCol="0" tIns="101600" vert="horz" wrap="square">
            <a:spAutoFit/>
          </a:bodyPr>
          <a:p>
            <a:pPr>
              <a:lnSpc>
                <a:spcPct val="100000"/>
              </a:lnSpc>
              <a:spcBef>
                <a:spcPts val="80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-20">
                <a:latin typeface="Verdana"/>
                <a:cs typeface="Verdana"/>
              </a:rPr>
              <a:t>Tokoh</a:t>
            </a:r>
            <a:r>
              <a:rPr dirty="0" sz="2000" spc="-135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Agama</a:t>
            </a:r>
            <a:r>
              <a:rPr dirty="0" sz="2000" spc="-130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dalam</a:t>
            </a:r>
            <a:r>
              <a:rPr dirty="0" sz="2000" spc="-135">
                <a:latin typeface="Verdana"/>
                <a:cs typeface="Verdana"/>
              </a:rPr>
              <a:t> </a:t>
            </a:r>
            <a:r>
              <a:rPr dirty="0" sz="2000" spc="-35">
                <a:latin typeface="Verdana"/>
                <a:cs typeface="Verdana"/>
              </a:rPr>
              <a:t>FKUB</a:t>
            </a:r>
            <a:r>
              <a:rPr dirty="0" sz="2000" spc="-13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</a:t>
            </a:r>
            <a:endParaRPr sz="2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dirty="0" sz="2000" spc="-55">
                <a:latin typeface="Verdana"/>
                <a:cs typeface="Verdana"/>
              </a:rPr>
              <a:t>Menjadi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mediator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dalam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20">
                <a:latin typeface="Verdana"/>
                <a:cs typeface="Verdana"/>
              </a:rPr>
              <a:t>dialog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95">
                <a:latin typeface="Verdana"/>
                <a:cs typeface="Verdana"/>
              </a:rPr>
              <a:t>antar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110">
                <a:latin typeface="Verdana"/>
                <a:cs typeface="Verdana"/>
              </a:rPr>
              <a:t>umat </a:t>
            </a:r>
            <a:r>
              <a:rPr dirty="0" sz="2000" spc="-10">
                <a:latin typeface="Verdana"/>
                <a:cs typeface="Verdana"/>
              </a:rPr>
              <a:t>beragama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3" name="object 15" descr=""/>
          <p:cNvSpPr txBox="1"/>
          <p:nvPr/>
        </p:nvSpPr>
        <p:spPr>
          <a:xfrm>
            <a:off x="9484635" y="6070153"/>
            <a:ext cx="8072120" cy="869792"/>
          </a:xfrm>
          <a:prstGeom prst="rect"/>
          <a:solidFill>
            <a:srgbClr val="FFFFFF"/>
          </a:solidFill>
        </p:spPr>
        <p:txBody>
          <a:bodyPr bIns="0" lIns="0" rIns="0" rtlCol="0" tIns="165100" vert="horz" wrap="square">
            <a:spAutoFit/>
          </a:bodyPr>
          <a:p>
            <a:pPr algn="ctr" marL="270510" marR="263525">
              <a:lnSpc>
                <a:spcPct val="115599"/>
              </a:lnSpc>
              <a:spcBef>
                <a:spcPts val="1300"/>
              </a:spcBef>
            </a:pPr>
            <a:r>
              <a:rPr dirty="0" sz="2000" spc="-20">
                <a:latin typeface="Verdana"/>
                <a:cs typeface="Verdana"/>
              </a:rPr>
              <a:t>Tokoh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Masyarakat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Pemuka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Agama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100">
                <a:latin typeface="Verdana"/>
                <a:cs typeface="Verdana"/>
              </a:rPr>
              <a:t>Non-</a:t>
            </a:r>
            <a:r>
              <a:rPr dirty="0" sz="2000" spc="-35">
                <a:latin typeface="Verdana"/>
                <a:cs typeface="Verdana"/>
              </a:rPr>
              <a:t>FKUB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 </a:t>
            </a:r>
            <a:r>
              <a:rPr dirty="0" sz="2000" spc="-55">
                <a:latin typeface="Verdana"/>
                <a:cs typeface="Verdana"/>
              </a:rPr>
              <a:t>Mempromosikan,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70">
                <a:latin typeface="Verdana"/>
                <a:cs typeface="Verdana"/>
              </a:rPr>
              <a:t>memperkuat</a:t>
            </a:r>
            <a:r>
              <a:rPr dirty="0" sz="2000" spc="-100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membangun</a:t>
            </a:r>
            <a:r>
              <a:rPr dirty="0" sz="2000" spc="-10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kepercayaan </a:t>
            </a:r>
            <a:r>
              <a:rPr dirty="0" sz="2000" spc="-55">
                <a:latin typeface="Verdana"/>
                <a:cs typeface="Verdana"/>
              </a:rPr>
              <a:t>di</a:t>
            </a:r>
            <a:r>
              <a:rPr dirty="0" sz="2000" spc="-13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komunitas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4" name="object 16" descr=""/>
          <p:cNvSpPr txBox="1"/>
          <p:nvPr/>
        </p:nvSpPr>
        <p:spPr>
          <a:xfrm>
            <a:off x="9484635" y="7717978"/>
            <a:ext cx="8072120" cy="1222217"/>
          </a:xfrm>
          <a:prstGeom prst="rect"/>
          <a:solidFill>
            <a:srgbClr val="FFFFFF"/>
          </a:solidFill>
        </p:spPr>
        <p:txBody>
          <a:bodyPr bIns="0" lIns="0" rIns="0" rtlCol="0" tIns="212725" vert="horz" wrap="square">
            <a:spAutoFit/>
          </a:bodyPr>
          <a:p>
            <a:pPr marL="1670685">
              <a:lnSpc>
                <a:spcPct val="100000"/>
              </a:lnSpc>
              <a:spcBef>
                <a:spcPts val="1675"/>
              </a:spcBef>
            </a:pPr>
            <a:r>
              <a:rPr dirty="0" sz="2000" spc="-40">
                <a:latin typeface="Verdana"/>
                <a:cs typeface="Verdana"/>
              </a:rPr>
              <a:t>Lembaga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45">
                <a:latin typeface="Verdana"/>
                <a:cs typeface="Verdana"/>
              </a:rPr>
              <a:t>Swadaya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Masyarakat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140">
                <a:latin typeface="Verdana"/>
                <a:cs typeface="Verdana"/>
              </a:rPr>
              <a:t>(LSM)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</a:t>
            </a:r>
            <a:endParaRPr sz="2000">
              <a:latin typeface="Verdana"/>
              <a:cs typeface="Verdana"/>
            </a:endParaRPr>
          </a:p>
          <a:p>
            <a:pPr indent="-434340" marL="941705" marR="499745">
              <a:lnSpc>
                <a:spcPct val="115599"/>
              </a:lnSpc>
            </a:pPr>
            <a:r>
              <a:rPr dirty="0" sz="2000" spc="-45">
                <a:latin typeface="Verdana"/>
                <a:cs typeface="Verdana"/>
              </a:rPr>
              <a:t>Menyediakan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advokasi,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70">
                <a:latin typeface="Verdana"/>
                <a:cs typeface="Verdana"/>
              </a:rPr>
              <a:t>pelatihan,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30">
                <a:latin typeface="Verdana"/>
                <a:cs typeface="Verdana"/>
              </a:rPr>
              <a:t>serta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80">
                <a:latin typeface="Verdana"/>
                <a:cs typeface="Verdana"/>
              </a:rPr>
              <a:t>dukungan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dlm</a:t>
            </a:r>
            <a:r>
              <a:rPr dirty="0" sz="2000" spc="-105">
                <a:latin typeface="Verdana"/>
                <a:cs typeface="Verdana"/>
              </a:rPr>
              <a:t> </a:t>
            </a:r>
            <a:r>
              <a:rPr dirty="0" sz="2000" spc="-25">
                <a:latin typeface="Verdana"/>
                <a:cs typeface="Verdana"/>
              </a:rPr>
              <a:t>hal </a:t>
            </a:r>
            <a:r>
              <a:rPr dirty="0" sz="2000" spc="-85">
                <a:latin typeface="Verdana"/>
                <a:cs typeface="Verdana"/>
              </a:rPr>
              <a:t>penyuluhan,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65">
                <a:latin typeface="Verdana"/>
                <a:cs typeface="Verdana"/>
              </a:rPr>
              <a:t>riset,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pendidikan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tentang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tolerans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5" name="object 17" descr=""/>
          <p:cNvSpPr txBox="1"/>
          <p:nvPr/>
        </p:nvSpPr>
        <p:spPr>
          <a:xfrm>
            <a:off x="9484635" y="9365803"/>
            <a:ext cx="8072120" cy="546100"/>
          </a:xfrm>
          <a:prstGeom prst="rect"/>
          <a:solidFill>
            <a:srgbClr val="FFFFFF"/>
          </a:solidFill>
        </p:spPr>
        <p:txBody>
          <a:bodyPr bIns="0" lIns="0" rIns="0" rtlCol="0" tIns="241300" vert="horz" wrap="square">
            <a:spAutoFit/>
          </a:bodyPr>
          <a:p>
            <a:pPr marL="283845">
              <a:lnSpc>
                <a:spcPct val="100000"/>
              </a:lnSpc>
              <a:spcBef>
                <a:spcPts val="1900"/>
              </a:spcBef>
              <a:tabLst>
                <a:tab algn="l" pos="3354704"/>
              </a:tabLst>
            </a:pPr>
            <a:r>
              <a:rPr dirty="0" sz="2000" spc="-45">
                <a:latin typeface="Verdana"/>
                <a:cs typeface="Verdana"/>
              </a:rPr>
              <a:t>Akademisi</a:t>
            </a:r>
            <a:r>
              <a:rPr dirty="0" sz="2000" spc="-125">
                <a:latin typeface="Verdana"/>
                <a:cs typeface="Verdana"/>
              </a:rPr>
              <a:t> </a:t>
            </a:r>
            <a:r>
              <a:rPr dirty="0" sz="2000" spc="-60">
                <a:latin typeface="Verdana"/>
                <a:cs typeface="Verdana"/>
              </a:rPr>
              <a:t>dan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30">
                <a:latin typeface="Verdana"/>
                <a:cs typeface="Verdana"/>
              </a:rPr>
              <a:t>Peneliti</a:t>
            </a:r>
            <a:r>
              <a:rPr dirty="0" sz="2000" spc="-120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-</a:t>
            </a:r>
            <a:r>
              <a:rPr dirty="0" sz="2000">
                <a:latin typeface="Verdana"/>
                <a:cs typeface="Verdana"/>
              </a:rPr>
              <a:t>	</a:t>
            </a:r>
            <a:r>
              <a:rPr dirty="0" sz="2000" spc="-50">
                <a:latin typeface="Verdana"/>
                <a:cs typeface="Verdana"/>
              </a:rPr>
              <a:t>Memberikan</a:t>
            </a:r>
            <a:r>
              <a:rPr dirty="0" sz="2000" spc="-114">
                <a:latin typeface="Verdana"/>
                <a:cs typeface="Verdana"/>
              </a:rPr>
              <a:t> </a:t>
            </a:r>
            <a:r>
              <a:rPr dirty="0" sz="2000" spc="-80">
                <a:latin typeface="Verdana"/>
                <a:cs typeface="Verdana"/>
              </a:rPr>
              <a:t>masukan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berbasis</a:t>
            </a:r>
            <a:r>
              <a:rPr dirty="0" sz="2000" spc="-11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riset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48756" name="object 18"/>
          <p:cNvSpPr txBox="1">
            <a:spLocks noGrp="1"/>
          </p:cNvSpPr>
          <p:nvPr>
            <p:ph type="title"/>
          </p:nvPr>
        </p:nvSpPr>
        <p:spPr>
          <a:xfrm>
            <a:off x="1016000" y="-132333"/>
            <a:ext cx="7282180" cy="4354830"/>
          </a:xfrm>
          <a:prstGeom prst="rect"/>
        </p:spPr>
        <p:txBody>
          <a:bodyPr bIns="0" lIns="0" rIns="0" rtlCol="0" tIns="11430" vert="horz" wrap="square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0" dirty="0" sz="14600" spc="-2250">
                <a:solidFill>
                  <a:srgbClr val="000000"/>
                </a:solidFill>
                <a:latin typeface="Trebuchet MS"/>
                <a:cs typeface="Trebuchet MS"/>
              </a:rPr>
              <a:t>Stakeholders</a:t>
            </a:r>
            <a:endParaRPr sz="14600">
              <a:latin typeface="Trebuchet MS"/>
              <a:cs typeface="Trebuchet MS"/>
            </a:endParaRPr>
          </a:p>
        </p:txBody>
      </p:sp>
      <p:sp>
        <p:nvSpPr>
          <p:cNvPr id="1048757" name="object 19" descr=""/>
          <p:cNvSpPr txBox="1"/>
          <p:nvPr/>
        </p:nvSpPr>
        <p:spPr>
          <a:xfrm>
            <a:off x="8887204" y="83807"/>
            <a:ext cx="8223884" cy="1298575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2300" spc="-50">
                <a:latin typeface="Verdana"/>
                <a:cs typeface="Verdana"/>
              </a:rPr>
              <a:t>FKUB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45">
                <a:latin typeface="Verdana"/>
                <a:cs typeface="Verdana"/>
              </a:rPr>
              <a:t>dapat</a:t>
            </a:r>
            <a:r>
              <a:rPr dirty="0" sz="2300" spc="-135">
                <a:latin typeface="Verdana"/>
                <a:cs typeface="Verdana"/>
              </a:rPr>
              <a:t> </a:t>
            </a:r>
            <a:r>
              <a:rPr dirty="0" sz="2300" spc="-75">
                <a:latin typeface="Verdana"/>
                <a:cs typeface="Verdana"/>
              </a:rPr>
              <a:t>mengoptimalkan</a:t>
            </a:r>
            <a:r>
              <a:rPr dirty="0" sz="2300" spc="-135">
                <a:latin typeface="Verdana"/>
                <a:cs typeface="Verdana"/>
              </a:rPr>
              <a:t> </a:t>
            </a:r>
            <a:r>
              <a:rPr dirty="0" sz="2300" spc="-80">
                <a:latin typeface="Verdana"/>
                <a:cs typeface="Verdana"/>
              </a:rPr>
              <a:t>perannya</a:t>
            </a:r>
            <a:r>
              <a:rPr dirty="0" sz="2300" spc="-135">
                <a:latin typeface="Verdana"/>
                <a:cs typeface="Verdana"/>
              </a:rPr>
              <a:t> </a:t>
            </a:r>
            <a:r>
              <a:rPr dirty="0" sz="2300" spc="-65">
                <a:latin typeface="Verdana"/>
                <a:cs typeface="Verdana"/>
              </a:rPr>
              <a:t>melalui</a:t>
            </a:r>
            <a:r>
              <a:rPr dirty="0" sz="2300" spc="-135">
                <a:latin typeface="Verdana"/>
                <a:cs typeface="Verdana"/>
              </a:rPr>
              <a:t> </a:t>
            </a:r>
            <a:r>
              <a:rPr dirty="0" sz="2300" spc="-110">
                <a:latin typeface="Verdana"/>
                <a:cs typeface="Verdana"/>
              </a:rPr>
              <a:t>kerja</a:t>
            </a:r>
            <a:r>
              <a:rPr dirty="0" sz="2300" spc="-135">
                <a:latin typeface="Verdana"/>
                <a:cs typeface="Verdana"/>
              </a:rPr>
              <a:t> </a:t>
            </a:r>
            <a:r>
              <a:rPr dirty="0" sz="2300" spc="-20">
                <a:latin typeface="Verdana"/>
                <a:cs typeface="Verdana"/>
              </a:rPr>
              <a:t>sama </a:t>
            </a:r>
            <a:r>
              <a:rPr dirty="0" sz="2300" spc="-85">
                <a:latin typeface="Verdana"/>
                <a:cs typeface="Verdana"/>
              </a:rPr>
              <a:t>yang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35">
                <a:latin typeface="Verdana"/>
                <a:cs typeface="Verdana"/>
              </a:rPr>
              <a:t>lebih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30">
                <a:latin typeface="Verdana"/>
                <a:cs typeface="Verdana"/>
              </a:rPr>
              <a:t>efektif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75">
                <a:latin typeface="Verdana"/>
                <a:cs typeface="Verdana"/>
              </a:rPr>
              <a:t>dan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105">
                <a:latin typeface="Verdana"/>
                <a:cs typeface="Verdana"/>
              </a:rPr>
              <a:t>manajemen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65">
                <a:latin typeface="Verdana"/>
                <a:cs typeface="Verdana"/>
              </a:rPr>
              <a:t>sumber</a:t>
            </a:r>
            <a:r>
              <a:rPr dirty="0" sz="2300" spc="-135">
                <a:latin typeface="Verdana"/>
                <a:cs typeface="Verdana"/>
              </a:rPr>
              <a:t> </a:t>
            </a:r>
            <a:r>
              <a:rPr dirty="0" sz="2300" spc="-70">
                <a:latin typeface="Verdana"/>
                <a:cs typeface="Verdana"/>
              </a:rPr>
              <a:t>daya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85">
                <a:latin typeface="Verdana"/>
                <a:cs typeface="Verdana"/>
              </a:rPr>
              <a:t>yang</a:t>
            </a:r>
            <a:r>
              <a:rPr dirty="0" sz="2300" spc="-140">
                <a:latin typeface="Verdana"/>
                <a:cs typeface="Verdana"/>
              </a:rPr>
              <a:t> </a:t>
            </a:r>
            <a:r>
              <a:rPr dirty="0" sz="2300" spc="-10">
                <a:latin typeface="Verdana"/>
                <a:cs typeface="Verdana"/>
              </a:rPr>
              <a:t>lebih </a:t>
            </a:r>
            <a:r>
              <a:rPr dirty="0" sz="2300" spc="-100">
                <a:latin typeface="Verdana"/>
                <a:cs typeface="Verdana"/>
              </a:rPr>
              <a:t>baik,</a:t>
            </a:r>
            <a:r>
              <a:rPr dirty="0" sz="2300" spc="-155">
                <a:latin typeface="Verdana"/>
                <a:cs typeface="Verdana"/>
              </a:rPr>
              <a:t> </a:t>
            </a:r>
            <a:r>
              <a:rPr dirty="0" sz="2300" spc="-70">
                <a:latin typeface="Verdana"/>
                <a:cs typeface="Verdana"/>
              </a:rPr>
              <a:t>meskipun</a:t>
            </a:r>
            <a:r>
              <a:rPr dirty="0" sz="2300" spc="-150">
                <a:latin typeface="Verdana"/>
                <a:cs typeface="Verdana"/>
              </a:rPr>
              <a:t> </a:t>
            </a:r>
            <a:r>
              <a:rPr dirty="0" sz="2300" spc="-70">
                <a:latin typeface="Verdana"/>
                <a:cs typeface="Verdana"/>
              </a:rPr>
              <a:t>dihadapkan</a:t>
            </a:r>
            <a:r>
              <a:rPr dirty="0" sz="2300" spc="-150">
                <a:latin typeface="Verdana"/>
                <a:cs typeface="Verdana"/>
              </a:rPr>
              <a:t> </a:t>
            </a:r>
            <a:r>
              <a:rPr dirty="0" sz="2300" spc="-30">
                <a:latin typeface="Verdana"/>
                <a:cs typeface="Verdana"/>
              </a:rPr>
              <a:t>pada</a:t>
            </a:r>
            <a:r>
              <a:rPr dirty="0" sz="2300" spc="-150">
                <a:latin typeface="Verdana"/>
                <a:cs typeface="Verdana"/>
              </a:rPr>
              <a:t> </a:t>
            </a:r>
            <a:r>
              <a:rPr dirty="0" sz="2300" spc="-55">
                <a:latin typeface="Verdana"/>
                <a:cs typeface="Verdana"/>
              </a:rPr>
              <a:t>keterbatasan</a:t>
            </a:r>
            <a:r>
              <a:rPr dirty="0" sz="2300" spc="-150">
                <a:latin typeface="Verdana"/>
                <a:cs typeface="Verdana"/>
              </a:rPr>
              <a:t> </a:t>
            </a:r>
            <a:r>
              <a:rPr dirty="0" sz="2300">
                <a:latin typeface="Verdana"/>
                <a:cs typeface="Verdana"/>
              </a:rPr>
              <a:t>SDM</a:t>
            </a:r>
            <a:r>
              <a:rPr dirty="0" sz="2300" spc="-155">
                <a:latin typeface="Verdana"/>
                <a:cs typeface="Verdana"/>
              </a:rPr>
              <a:t> </a:t>
            </a:r>
            <a:r>
              <a:rPr dirty="0" sz="2300" spc="-25">
                <a:latin typeface="Verdana"/>
                <a:cs typeface="Verdana"/>
              </a:rPr>
              <a:t>dan </a:t>
            </a:r>
            <a:r>
              <a:rPr dirty="0" sz="2300" spc="-10">
                <a:latin typeface="Verdana"/>
                <a:cs typeface="Verdana"/>
              </a:rPr>
              <a:t>anggaran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048758" name="object 20" descr=""/>
          <p:cNvSpPr/>
          <p:nvPr/>
        </p:nvSpPr>
        <p:spPr>
          <a:xfrm>
            <a:off x="16597154" y="1028700"/>
            <a:ext cx="1322705" cy="666750"/>
          </a:xfrm>
          <a:custGeom>
            <a:avLst/>
            <a:ahLst/>
            <a:rect l="l" t="t" r="r" b="b"/>
            <a:pathLst>
              <a:path w="1322705" h="666750">
                <a:moveTo>
                  <a:pt x="661147" y="666749"/>
                </a:moveTo>
                <a:lnTo>
                  <a:pt x="0" y="655946"/>
                </a:lnTo>
                <a:lnTo>
                  <a:pt x="573045" y="646428"/>
                </a:lnTo>
                <a:lnTo>
                  <a:pt x="72779" y="551251"/>
                </a:lnTo>
                <a:lnTo>
                  <a:pt x="574832" y="634338"/>
                </a:lnTo>
                <a:lnTo>
                  <a:pt x="40092" y="428294"/>
                </a:lnTo>
                <a:lnTo>
                  <a:pt x="581472" y="616589"/>
                </a:lnTo>
                <a:lnTo>
                  <a:pt x="143772" y="354982"/>
                </a:lnTo>
                <a:lnTo>
                  <a:pt x="587345" y="605785"/>
                </a:lnTo>
                <a:lnTo>
                  <a:pt x="154752" y="227909"/>
                </a:lnTo>
                <a:lnTo>
                  <a:pt x="599603" y="591637"/>
                </a:lnTo>
                <a:lnTo>
                  <a:pt x="277329" y="194983"/>
                </a:lnTo>
                <a:lnTo>
                  <a:pt x="609052" y="583663"/>
                </a:lnTo>
                <a:lnTo>
                  <a:pt x="330701" y="79228"/>
                </a:lnTo>
                <a:lnTo>
                  <a:pt x="625140" y="574402"/>
                </a:lnTo>
                <a:lnTo>
                  <a:pt x="457108" y="90803"/>
                </a:lnTo>
                <a:lnTo>
                  <a:pt x="636631" y="570030"/>
                </a:lnTo>
                <a:lnTo>
                  <a:pt x="546231" y="0"/>
                </a:lnTo>
                <a:lnTo>
                  <a:pt x="655018" y="566685"/>
                </a:lnTo>
                <a:lnTo>
                  <a:pt x="661147" y="54019"/>
                </a:lnTo>
                <a:lnTo>
                  <a:pt x="667275" y="566685"/>
                </a:lnTo>
                <a:lnTo>
                  <a:pt x="776062" y="0"/>
                </a:lnTo>
                <a:lnTo>
                  <a:pt x="685662" y="569772"/>
                </a:lnTo>
                <a:lnTo>
                  <a:pt x="865185" y="90546"/>
                </a:lnTo>
                <a:lnTo>
                  <a:pt x="696898" y="574145"/>
                </a:lnTo>
                <a:lnTo>
                  <a:pt x="991592" y="78970"/>
                </a:lnTo>
                <a:lnTo>
                  <a:pt x="713242" y="583406"/>
                </a:lnTo>
                <a:lnTo>
                  <a:pt x="1044964" y="194983"/>
                </a:lnTo>
                <a:lnTo>
                  <a:pt x="722435" y="591637"/>
                </a:lnTo>
                <a:lnTo>
                  <a:pt x="1167541" y="227909"/>
                </a:lnTo>
                <a:lnTo>
                  <a:pt x="734692" y="605785"/>
                </a:lnTo>
                <a:lnTo>
                  <a:pt x="1178522" y="354982"/>
                </a:lnTo>
                <a:lnTo>
                  <a:pt x="740821" y="616589"/>
                </a:lnTo>
                <a:lnTo>
                  <a:pt x="1282201" y="428294"/>
                </a:lnTo>
                <a:lnTo>
                  <a:pt x="747461" y="634338"/>
                </a:lnTo>
                <a:lnTo>
                  <a:pt x="1249514" y="551251"/>
                </a:lnTo>
                <a:lnTo>
                  <a:pt x="749248" y="646428"/>
                </a:lnTo>
                <a:lnTo>
                  <a:pt x="1322294" y="655946"/>
                </a:lnTo>
                <a:lnTo>
                  <a:pt x="661147" y="666749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6F5"/>
          </a:solidFill>
        </p:spPr>
        <p:txBody>
          <a:bodyPr bIns="0" lIns="0" rIns="0" rtlCol="0" tIns="0" wrap="square"/>
          <a:p/>
        </p:txBody>
      </p:sp>
      <p:pic>
        <p:nvPicPr>
          <p:cNvPr id="2097240" name="object 3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18287999" cy="4438649"/>
          </a:xfrm>
          <a:prstGeom prst="rect"/>
        </p:spPr>
      </p:pic>
      <p:sp>
        <p:nvSpPr>
          <p:cNvPr id="1048760" name="object 4"/>
          <p:cNvSpPr txBox="1">
            <a:spLocks noGrp="1"/>
          </p:cNvSpPr>
          <p:nvPr>
            <p:ph type="title"/>
          </p:nvPr>
        </p:nvSpPr>
        <p:spPr>
          <a:xfrm>
            <a:off x="1016000" y="-130455"/>
            <a:ext cx="11289030" cy="20701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 sz="13850" spc="-1870">
                <a:solidFill>
                  <a:srgbClr val="000000"/>
                </a:solidFill>
                <a:latin typeface="Trebuchet MS"/>
                <a:cs typeface="Trebuchet MS"/>
              </a:rPr>
              <a:t>Analisis</a:t>
            </a:r>
            <a:r>
              <a:rPr b="0" dirty="0" sz="13850" spc="-130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0" dirty="0" sz="13850" spc="-2135">
                <a:solidFill>
                  <a:srgbClr val="000000"/>
                </a:solidFill>
                <a:latin typeface="Trebuchet MS"/>
                <a:cs typeface="Trebuchet MS"/>
              </a:rPr>
              <a:t>Stakeholders</a:t>
            </a:r>
            <a:endParaRPr sz="13850">
              <a:latin typeface="Trebuchet MS"/>
              <a:cs typeface="Trebuchet MS"/>
            </a:endParaRPr>
          </a:p>
        </p:txBody>
      </p:sp>
      <p:grpSp>
        <p:nvGrpSpPr>
          <p:cNvPr id="66" name="object 5" descr=""/>
          <p:cNvGrpSpPr/>
          <p:nvPr/>
        </p:nvGrpSpPr>
        <p:grpSpPr>
          <a:xfrm>
            <a:off x="1211750" y="1028700"/>
            <a:ext cx="16708119" cy="8648065"/>
            <a:chOff x="1211750" y="1028700"/>
            <a:chExt cx="16708119" cy="8648065"/>
          </a:xfrm>
        </p:grpSpPr>
        <p:sp>
          <p:nvSpPr>
            <p:cNvPr id="1048761" name="object 6" descr=""/>
            <p:cNvSpPr/>
            <p:nvPr/>
          </p:nvSpPr>
          <p:spPr>
            <a:xfrm>
              <a:off x="16597153" y="1028700"/>
              <a:ext cx="1322705" cy="666750"/>
            </a:xfrm>
            <a:custGeom>
              <a:avLst/>
              <a:ahLst/>
              <a:rect l="l" t="t" r="r" b="b"/>
              <a:pathLst>
                <a:path w="1322705" h="666750">
                  <a:moveTo>
                    <a:pt x="661147" y="666749"/>
                  </a:moveTo>
                  <a:lnTo>
                    <a:pt x="0" y="655946"/>
                  </a:lnTo>
                  <a:lnTo>
                    <a:pt x="573045" y="646428"/>
                  </a:lnTo>
                  <a:lnTo>
                    <a:pt x="72779" y="551251"/>
                  </a:lnTo>
                  <a:lnTo>
                    <a:pt x="574832" y="634338"/>
                  </a:lnTo>
                  <a:lnTo>
                    <a:pt x="40092" y="428294"/>
                  </a:lnTo>
                  <a:lnTo>
                    <a:pt x="581472" y="616589"/>
                  </a:lnTo>
                  <a:lnTo>
                    <a:pt x="143772" y="354982"/>
                  </a:lnTo>
                  <a:lnTo>
                    <a:pt x="587345" y="605785"/>
                  </a:lnTo>
                  <a:lnTo>
                    <a:pt x="154752" y="227909"/>
                  </a:lnTo>
                  <a:lnTo>
                    <a:pt x="599603" y="591637"/>
                  </a:lnTo>
                  <a:lnTo>
                    <a:pt x="277329" y="194983"/>
                  </a:lnTo>
                  <a:lnTo>
                    <a:pt x="609052" y="583663"/>
                  </a:lnTo>
                  <a:lnTo>
                    <a:pt x="330701" y="79228"/>
                  </a:lnTo>
                  <a:lnTo>
                    <a:pt x="625140" y="574402"/>
                  </a:lnTo>
                  <a:lnTo>
                    <a:pt x="457108" y="90803"/>
                  </a:lnTo>
                  <a:lnTo>
                    <a:pt x="636631" y="570030"/>
                  </a:lnTo>
                  <a:lnTo>
                    <a:pt x="546231" y="0"/>
                  </a:lnTo>
                  <a:lnTo>
                    <a:pt x="655018" y="566685"/>
                  </a:lnTo>
                  <a:lnTo>
                    <a:pt x="661147" y="54019"/>
                  </a:lnTo>
                  <a:lnTo>
                    <a:pt x="667275" y="566685"/>
                  </a:lnTo>
                  <a:lnTo>
                    <a:pt x="776062" y="0"/>
                  </a:lnTo>
                  <a:lnTo>
                    <a:pt x="685662" y="569772"/>
                  </a:lnTo>
                  <a:lnTo>
                    <a:pt x="865185" y="90546"/>
                  </a:lnTo>
                  <a:lnTo>
                    <a:pt x="696898" y="574145"/>
                  </a:lnTo>
                  <a:lnTo>
                    <a:pt x="991592" y="78970"/>
                  </a:lnTo>
                  <a:lnTo>
                    <a:pt x="713242" y="583406"/>
                  </a:lnTo>
                  <a:lnTo>
                    <a:pt x="1044964" y="194983"/>
                  </a:lnTo>
                  <a:lnTo>
                    <a:pt x="722435" y="591637"/>
                  </a:lnTo>
                  <a:lnTo>
                    <a:pt x="1167541" y="227909"/>
                  </a:lnTo>
                  <a:lnTo>
                    <a:pt x="734692" y="605785"/>
                  </a:lnTo>
                  <a:lnTo>
                    <a:pt x="1178522" y="354982"/>
                  </a:lnTo>
                  <a:lnTo>
                    <a:pt x="740821" y="616589"/>
                  </a:lnTo>
                  <a:lnTo>
                    <a:pt x="1282201" y="428294"/>
                  </a:lnTo>
                  <a:lnTo>
                    <a:pt x="747461" y="634338"/>
                  </a:lnTo>
                  <a:lnTo>
                    <a:pt x="1249514" y="551251"/>
                  </a:lnTo>
                  <a:lnTo>
                    <a:pt x="749248" y="646428"/>
                  </a:lnTo>
                  <a:lnTo>
                    <a:pt x="1322294" y="655946"/>
                  </a:lnTo>
                  <a:lnTo>
                    <a:pt x="661147" y="666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762" name="object 7" descr=""/>
            <p:cNvSpPr/>
            <p:nvPr/>
          </p:nvSpPr>
          <p:spPr>
            <a:xfrm>
              <a:off x="1226037" y="5765441"/>
              <a:ext cx="14321790" cy="76835"/>
            </a:xfrm>
            <a:custGeom>
              <a:avLst/>
              <a:ahLst/>
              <a:rect l="l" t="t" r="r" b="b"/>
              <a:pathLst>
                <a:path w="14321790" h="76835">
                  <a:moveTo>
                    <a:pt x="0" y="0"/>
                  </a:moveTo>
                  <a:lnTo>
                    <a:pt x="14321569" y="76303"/>
                  </a:lnTo>
                </a:path>
              </a:pathLst>
            </a:custGeom>
            <a:ln w="28574">
              <a:solidFill>
                <a:srgbClr val="29200C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63" name="object 8" descr=""/>
            <p:cNvSpPr/>
            <p:nvPr/>
          </p:nvSpPr>
          <p:spPr>
            <a:xfrm>
              <a:off x="8562538" y="2386900"/>
              <a:ext cx="13970" cy="7167245"/>
            </a:xfrm>
            <a:custGeom>
              <a:avLst/>
              <a:ahLst/>
              <a:rect l="l" t="t" r="r" b="b"/>
              <a:pathLst>
                <a:path w="13970" h="7167245">
                  <a:moveTo>
                    <a:pt x="13581" y="0"/>
                  </a:moveTo>
                  <a:lnTo>
                    <a:pt x="0" y="7166658"/>
                  </a:lnTo>
                </a:path>
              </a:pathLst>
            </a:custGeom>
            <a:ln w="28574">
              <a:solidFill>
                <a:srgbClr val="29200C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64" name="object 9" descr=""/>
            <p:cNvSpPr/>
            <p:nvPr/>
          </p:nvSpPr>
          <p:spPr>
            <a:xfrm>
              <a:off x="1511630" y="2273718"/>
              <a:ext cx="9568180" cy="4171315"/>
            </a:xfrm>
            <a:custGeom>
              <a:avLst/>
              <a:ahLst/>
              <a:rect l="l" t="t" r="r" b="b"/>
              <a:pathLst>
                <a:path w="9568180" h="4171315">
                  <a:moveTo>
                    <a:pt x="1777225" y="268693"/>
                  </a:moveTo>
                  <a:lnTo>
                    <a:pt x="1772005" y="216027"/>
                  </a:lnTo>
                  <a:lnTo>
                    <a:pt x="1756765" y="165874"/>
                  </a:lnTo>
                  <a:lnTo>
                    <a:pt x="1732076" y="119621"/>
                  </a:lnTo>
                  <a:lnTo>
                    <a:pt x="1698523" y="78701"/>
                  </a:lnTo>
                  <a:lnTo>
                    <a:pt x="1657591" y="45148"/>
                  </a:lnTo>
                  <a:lnTo>
                    <a:pt x="1611350" y="20447"/>
                  </a:lnTo>
                  <a:lnTo>
                    <a:pt x="1561185" y="5207"/>
                  </a:lnTo>
                  <a:lnTo>
                    <a:pt x="1508518" y="0"/>
                  </a:lnTo>
                  <a:lnTo>
                    <a:pt x="352399" y="0"/>
                  </a:lnTo>
                  <a:lnTo>
                    <a:pt x="299732" y="5207"/>
                  </a:lnTo>
                  <a:lnTo>
                    <a:pt x="249580" y="20447"/>
                  </a:lnTo>
                  <a:lnTo>
                    <a:pt x="203327" y="45148"/>
                  </a:lnTo>
                  <a:lnTo>
                    <a:pt x="162407" y="78701"/>
                  </a:lnTo>
                  <a:lnTo>
                    <a:pt x="128841" y="119621"/>
                  </a:lnTo>
                  <a:lnTo>
                    <a:pt x="104152" y="165874"/>
                  </a:lnTo>
                  <a:lnTo>
                    <a:pt x="88912" y="216027"/>
                  </a:lnTo>
                  <a:lnTo>
                    <a:pt x="83705" y="268693"/>
                  </a:lnTo>
                  <a:lnTo>
                    <a:pt x="88912" y="321360"/>
                  </a:lnTo>
                  <a:lnTo>
                    <a:pt x="104152" y="371525"/>
                  </a:lnTo>
                  <a:lnTo>
                    <a:pt x="128841" y="417766"/>
                  </a:lnTo>
                  <a:lnTo>
                    <a:pt x="162407" y="458698"/>
                  </a:lnTo>
                  <a:lnTo>
                    <a:pt x="203327" y="492252"/>
                  </a:lnTo>
                  <a:lnTo>
                    <a:pt x="249580" y="516940"/>
                  </a:lnTo>
                  <a:lnTo>
                    <a:pt x="299732" y="532180"/>
                  </a:lnTo>
                  <a:lnTo>
                    <a:pt x="352399" y="537400"/>
                  </a:lnTo>
                  <a:lnTo>
                    <a:pt x="1508518" y="537400"/>
                  </a:lnTo>
                  <a:lnTo>
                    <a:pt x="1561185" y="532180"/>
                  </a:lnTo>
                  <a:lnTo>
                    <a:pt x="1611350" y="516940"/>
                  </a:lnTo>
                  <a:lnTo>
                    <a:pt x="1657591" y="492252"/>
                  </a:lnTo>
                  <a:lnTo>
                    <a:pt x="1698523" y="458698"/>
                  </a:lnTo>
                  <a:lnTo>
                    <a:pt x="1732076" y="417766"/>
                  </a:lnTo>
                  <a:lnTo>
                    <a:pt x="1756765" y="371525"/>
                  </a:lnTo>
                  <a:lnTo>
                    <a:pt x="1772005" y="321360"/>
                  </a:lnTo>
                  <a:lnTo>
                    <a:pt x="1777225" y="268693"/>
                  </a:lnTo>
                  <a:close/>
                </a:path>
                <a:path w="9568180" h="4171315">
                  <a:moveTo>
                    <a:pt x="1859915" y="3892105"/>
                  </a:moveTo>
                  <a:lnTo>
                    <a:pt x="1855711" y="3849624"/>
                  </a:lnTo>
                  <a:lnTo>
                    <a:pt x="1840471" y="3799459"/>
                  </a:lnTo>
                  <a:lnTo>
                    <a:pt x="1815769" y="3753205"/>
                  </a:lnTo>
                  <a:lnTo>
                    <a:pt x="1782216" y="3712286"/>
                  </a:lnTo>
                  <a:lnTo>
                    <a:pt x="1741297" y="3678732"/>
                  </a:lnTo>
                  <a:lnTo>
                    <a:pt x="1695043" y="3654044"/>
                  </a:lnTo>
                  <a:lnTo>
                    <a:pt x="1644891" y="3638791"/>
                  </a:lnTo>
                  <a:lnTo>
                    <a:pt x="1592224" y="3633584"/>
                  </a:lnTo>
                  <a:lnTo>
                    <a:pt x="268706" y="3633584"/>
                  </a:lnTo>
                  <a:lnTo>
                    <a:pt x="216039" y="3638791"/>
                  </a:lnTo>
                  <a:lnTo>
                    <a:pt x="165874" y="3654044"/>
                  </a:lnTo>
                  <a:lnTo>
                    <a:pt x="119634" y="3678732"/>
                  </a:lnTo>
                  <a:lnTo>
                    <a:pt x="78701" y="3712286"/>
                  </a:lnTo>
                  <a:lnTo>
                    <a:pt x="45148" y="3753205"/>
                  </a:lnTo>
                  <a:lnTo>
                    <a:pt x="20459" y="3799459"/>
                  </a:lnTo>
                  <a:lnTo>
                    <a:pt x="5207" y="3849624"/>
                  </a:lnTo>
                  <a:lnTo>
                    <a:pt x="0" y="3902291"/>
                  </a:lnTo>
                  <a:lnTo>
                    <a:pt x="5207" y="3954957"/>
                  </a:lnTo>
                  <a:lnTo>
                    <a:pt x="20459" y="4005110"/>
                  </a:lnTo>
                  <a:lnTo>
                    <a:pt x="45148" y="4051363"/>
                  </a:lnTo>
                  <a:lnTo>
                    <a:pt x="78701" y="4092283"/>
                  </a:lnTo>
                  <a:lnTo>
                    <a:pt x="119634" y="4125836"/>
                  </a:lnTo>
                  <a:lnTo>
                    <a:pt x="165874" y="4150537"/>
                  </a:lnTo>
                  <a:lnTo>
                    <a:pt x="216039" y="4165777"/>
                  </a:lnTo>
                  <a:lnTo>
                    <a:pt x="268706" y="4170984"/>
                  </a:lnTo>
                  <a:lnTo>
                    <a:pt x="1592224" y="4170984"/>
                  </a:lnTo>
                  <a:lnTo>
                    <a:pt x="1644891" y="4165777"/>
                  </a:lnTo>
                  <a:lnTo>
                    <a:pt x="1695043" y="4150537"/>
                  </a:lnTo>
                  <a:lnTo>
                    <a:pt x="1741297" y="4125836"/>
                  </a:lnTo>
                  <a:lnTo>
                    <a:pt x="1782216" y="4092283"/>
                  </a:lnTo>
                  <a:lnTo>
                    <a:pt x="1815769" y="4051363"/>
                  </a:lnTo>
                  <a:lnTo>
                    <a:pt x="1840471" y="4005110"/>
                  </a:lnTo>
                  <a:lnTo>
                    <a:pt x="1855711" y="3954957"/>
                  </a:lnTo>
                  <a:lnTo>
                    <a:pt x="1859915" y="3912476"/>
                  </a:lnTo>
                  <a:lnTo>
                    <a:pt x="1859915" y="3892105"/>
                  </a:lnTo>
                  <a:close/>
                </a:path>
                <a:path w="9568180" h="4171315">
                  <a:moveTo>
                    <a:pt x="9280957" y="3893375"/>
                  </a:moveTo>
                  <a:lnTo>
                    <a:pt x="9276626" y="3849624"/>
                  </a:lnTo>
                  <a:lnTo>
                    <a:pt x="9261386" y="3799459"/>
                  </a:lnTo>
                  <a:lnTo>
                    <a:pt x="9236685" y="3753205"/>
                  </a:lnTo>
                  <a:lnTo>
                    <a:pt x="9203131" y="3712286"/>
                  </a:lnTo>
                  <a:lnTo>
                    <a:pt x="9162212" y="3678732"/>
                  </a:lnTo>
                  <a:lnTo>
                    <a:pt x="9115958" y="3654044"/>
                  </a:lnTo>
                  <a:lnTo>
                    <a:pt x="9065806" y="3638791"/>
                  </a:lnTo>
                  <a:lnTo>
                    <a:pt x="9013139" y="3633584"/>
                  </a:lnTo>
                  <a:lnTo>
                    <a:pt x="7614171" y="3633584"/>
                  </a:lnTo>
                  <a:lnTo>
                    <a:pt x="7561504" y="3638791"/>
                  </a:lnTo>
                  <a:lnTo>
                    <a:pt x="7511351" y="3654044"/>
                  </a:lnTo>
                  <a:lnTo>
                    <a:pt x="7465098" y="3678732"/>
                  </a:lnTo>
                  <a:lnTo>
                    <a:pt x="7424179" y="3712286"/>
                  </a:lnTo>
                  <a:lnTo>
                    <a:pt x="7390612" y="3753205"/>
                  </a:lnTo>
                  <a:lnTo>
                    <a:pt x="7365924" y="3799459"/>
                  </a:lnTo>
                  <a:lnTo>
                    <a:pt x="7350684" y="3849624"/>
                  </a:lnTo>
                  <a:lnTo>
                    <a:pt x="7345477" y="3902291"/>
                  </a:lnTo>
                  <a:lnTo>
                    <a:pt x="7350684" y="3954957"/>
                  </a:lnTo>
                  <a:lnTo>
                    <a:pt x="7365924" y="4005110"/>
                  </a:lnTo>
                  <a:lnTo>
                    <a:pt x="7390612" y="4051363"/>
                  </a:lnTo>
                  <a:lnTo>
                    <a:pt x="7424179" y="4092283"/>
                  </a:lnTo>
                  <a:lnTo>
                    <a:pt x="7465098" y="4125836"/>
                  </a:lnTo>
                  <a:lnTo>
                    <a:pt x="7511351" y="4150537"/>
                  </a:lnTo>
                  <a:lnTo>
                    <a:pt x="7561504" y="4165777"/>
                  </a:lnTo>
                  <a:lnTo>
                    <a:pt x="7614171" y="4170984"/>
                  </a:lnTo>
                  <a:lnTo>
                    <a:pt x="9013139" y="4170984"/>
                  </a:lnTo>
                  <a:lnTo>
                    <a:pt x="9065806" y="4165777"/>
                  </a:lnTo>
                  <a:lnTo>
                    <a:pt x="9115958" y="4150537"/>
                  </a:lnTo>
                  <a:lnTo>
                    <a:pt x="9162212" y="4125836"/>
                  </a:lnTo>
                  <a:lnTo>
                    <a:pt x="9203131" y="4092283"/>
                  </a:lnTo>
                  <a:lnTo>
                    <a:pt x="9236685" y="4051363"/>
                  </a:lnTo>
                  <a:lnTo>
                    <a:pt x="9261386" y="4005110"/>
                  </a:lnTo>
                  <a:lnTo>
                    <a:pt x="9276626" y="3954957"/>
                  </a:lnTo>
                  <a:lnTo>
                    <a:pt x="9280957" y="3911193"/>
                  </a:lnTo>
                  <a:lnTo>
                    <a:pt x="9280957" y="3893375"/>
                  </a:lnTo>
                  <a:close/>
                </a:path>
                <a:path w="9568180" h="4171315">
                  <a:moveTo>
                    <a:pt x="9567837" y="297180"/>
                  </a:moveTo>
                  <a:lnTo>
                    <a:pt x="9563519" y="253492"/>
                  </a:lnTo>
                  <a:lnTo>
                    <a:pt x="9548279" y="203327"/>
                  </a:lnTo>
                  <a:lnTo>
                    <a:pt x="9523578" y="157073"/>
                  </a:lnTo>
                  <a:lnTo>
                    <a:pt x="9490024" y="116154"/>
                  </a:lnTo>
                  <a:lnTo>
                    <a:pt x="9449105" y="82600"/>
                  </a:lnTo>
                  <a:lnTo>
                    <a:pt x="9402851" y="57912"/>
                  </a:lnTo>
                  <a:lnTo>
                    <a:pt x="9352686" y="42659"/>
                  </a:lnTo>
                  <a:lnTo>
                    <a:pt x="9300032" y="37452"/>
                  </a:lnTo>
                  <a:lnTo>
                    <a:pt x="7901064" y="37452"/>
                  </a:lnTo>
                  <a:lnTo>
                    <a:pt x="7848397" y="42659"/>
                  </a:lnTo>
                  <a:lnTo>
                    <a:pt x="7798232" y="57912"/>
                  </a:lnTo>
                  <a:lnTo>
                    <a:pt x="7751991" y="82600"/>
                  </a:lnTo>
                  <a:lnTo>
                    <a:pt x="7711059" y="116154"/>
                  </a:lnTo>
                  <a:lnTo>
                    <a:pt x="7677505" y="157073"/>
                  </a:lnTo>
                  <a:lnTo>
                    <a:pt x="7652817" y="203327"/>
                  </a:lnTo>
                  <a:lnTo>
                    <a:pt x="7637577" y="253492"/>
                  </a:lnTo>
                  <a:lnTo>
                    <a:pt x="7632357" y="306146"/>
                  </a:lnTo>
                  <a:lnTo>
                    <a:pt x="7637577" y="358813"/>
                  </a:lnTo>
                  <a:lnTo>
                    <a:pt x="7652817" y="408978"/>
                  </a:lnTo>
                  <a:lnTo>
                    <a:pt x="7677505" y="455231"/>
                  </a:lnTo>
                  <a:lnTo>
                    <a:pt x="7711059" y="496150"/>
                  </a:lnTo>
                  <a:lnTo>
                    <a:pt x="7751991" y="529704"/>
                  </a:lnTo>
                  <a:lnTo>
                    <a:pt x="7798232" y="554393"/>
                  </a:lnTo>
                  <a:lnTo>
                    <a:pt x="7848397" y="569645"/>
                  </a:lnTo>
                  <a:lnTo>
                    <a:pt x="7901064" y="574852"/>
                  </a:lnTo>
                  <a:lnTo>
                    <a:pt x="9300032" y="574852"/>
                  </a:lnTo>
                  <a:lnTo>
                    <a:pt x="9352686" y="569645"/>
                  </a:lnTo>
                  <a:lnTo>
                    <a:pt x="9402851" y="554393"/>
                  </a:lnTo>
                  <a:lnTo>
                    <a:pt x="9449105" y="529704"/>
                  </a:lnTo>
                  <a:lnTo>
                    <a:pt x="9490024" y="496150"/>
                  </a:lnTo>
                  <a:lnTo>
                    <a:pt x="9523578" y="455231"/>
                  </a:lnTo>
                  <a:lnTo>
                    <a:pt x="9548279" y="408978"/>
                  </a:lnTo>
                  <a:lnTo>
                    <a:pt x="9563519" y="358813"/>
                  </a:lnTo>
                  <a:lnTo>
                    <a:pt x="9567837" y="315125"/>
                  </a:lnTo>
                  <a:lnTo>
                    <a:pt x="9567837" y="29718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bIns="0" lIns="0" rIns="0" rtlCol="0" tIns="0" wrap="square"/>
            <a:p/>
          </p:txBody>
        </p:sp>
        <p:sp>
          <p:nvSpPr>
            <p:cNvPr id="1048765" name="object 10" descr=""/>
            <p:cNvSpPr/>
            <p:nvPr/>
          </p:nvSpPr>
          <p:spPr>
            <a:xfrm>
              <a:off x="1347660" y="9595516"/>
              <a:ext cx="14121765" cy="24130"/>
            </a:xfrm>
            <a:custGeom>
              <a:avLst/>
              <a:ahLst/>
              <a:rect l="l" t="t" r="r" b="b"/>
              <a:pathLst>
                <a:path w="14121765" h="24129">
                  <a:moveTo>
                    <a:pt x="0" y="0"/>
                  </a:moveTo>
                  <a:lnTo>
                    <a:pt x="14121365" y="23503"/>
                  </a:lnTo>
                </a:path>
              </a:pathLst>
            </a:custGeom>
            <a:ln w="28574">
              <a:solidFill>
                <a:srgbClr val="29200C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1" name="object 11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240504" y="9538282"/>
              <a:ext cx="114299" cy="114299"/>
            </a:xfrm>
            <a:prstGeom prst="rect"/>
          </p:spPr>
        </p:pic>
        <p:pic>
          <p:nvPicPr>
            <p:cNvPr id="2097242" name="object 12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15461810" y="9561881"/>
              <a:ext cx="85796" cy="114299"/>
            </a:xfrm>
            <a:prstGeom prst="rect"/>
          </p:spPr>
        </p:pic>
        <p:sp>
          <p:nvSpPr>
            <p:cNvPr id="1048766" name="object 13" descr=""/>
            <p:cNvSpPr/>
            <p:nvPr/>
          </p:nvSpPr>
          <p:spPr>
            <a:xfrm>
              <a:off x="1307108" y="2482035"/>
              <a:ext cx="0" cy="7030084"/>
            </a:xfrm>
            <a:custGeom>
              <a:avLst/>
              <a:ahLst/>
              <a:rect l="l" t="t" r="r" b="b"/>
              <a:pathLst>
                <a:path w="0" h="7030084">
                  <a:moveTo>
                    <a:pt x="0" y="702988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29200C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3" name="object 14" descr="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249958" y="9504779"/>
              <a:ext cx="114299" cy="114299"/>
            </a:xfrm>
            <a:prstGeom prst="rect"/>
          </p:spPr>
        </p:pic>
        <p:pic>
          <p:nvPicPr>
            <p:cNvPr id="2097244" name="object 15" descr="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1249958" y="2403453"/>
              <a:ext cx="114299" cy="85724"/>
            </a:xfrm>
            <a:prstGeom prst="rect"/>
          </p:spPr>
        </p:pic>
        <p:pic>
          <p:nvPicPr>
            <p:cNvPr id="2097245" name="object 16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598268" y="3049148"/>
              <a:ext cx="76200" cy="76199"/>
            </a:xfrm>
            <a:prstGeom prst="rect"/>
          </p:spPr>
        </p:pic>
        <p:pic>
          <p:nvPicPr>
            <p:cNvPr id="2097246" name="object 17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598268" y="3811148"/>
              <a:ext cx="76200" cy="76199"/>
            </a:xfrm>
            <a:prstGeom prst="rect"/>
          </p:spPr>
        </p:pic>
      </p:grpSp>
      <p:sp>
        <p:nvSpPr>
          <p:cNvPr id="1048767" name="object 18" descr=""/>
          <p:cNvSpPr txBox="1"/>
          <p:nvPr/>
        </p:nvSpPr>
        <p:spPr>
          <a:xfrm>
            <a:off x="483694" y="5462638"/>
            <a:ext cx="355601" cy="950594"/>
          </a:xfrm>
          <a:prstGeom prst="rect"/>
        </p:spPr>
        <p:txBody>
          <a:bodyPr bIns="0" lIns="0" rIns="0" rtlCol="0" tIns="1905" vert="vert270" wrap="square">
            <a:spAutoFit/>
          </a:bodyPr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b="1" dirty="0" sz="2400" spc="-10">
                <a:solidFill>
                  <a:srgbClr val="29200C"/>
                </a:solidFill>
                <a:latin typeface="Trebuchet MS"/>
                <a:cs typeface="Trebuchet MS"/>
              </a:rPr>
              <a:t>Power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48768" name="object 19" descr=""/>
          <p:cNvSpPr txBox="1"/>
          <p:nvPr/>
        </p:nvSpPr>
        <p:spPr>
          <a:xfrm>
            <a:off x="8334803" y="9671530"/>
            <a:ext cx="1530350" cy="392430"/>
          </a:xfrm>
          <a:prstGeom prst="rect"/>
        </p:spPr>
        <p:txBody>
          <a:bodyPr bIns="0" lIns="0" rIns="0" rtlCol="0" tIns="11430" vert="horz" wrap="square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dirty="0" sz="2650" spc="-10">
                <a:solidFill>
                  <a:srgbClr val="29200C"/>
                </a:solidFill>
                <a:latin typeface="Trebuchet MS"/>
                <a:cs typeface="Trebuchet MS"/>
              </a:rPr>
              <a:t>Influence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1048769" name="object 20" descr=""/>
          <p:cNvSpPr txBox="1"/>
          <p:nvPr/>
        </p:nvSpPr>
        <p:spPr>
          <a:xfrm>
            <a:off x="353935" y="2094740"/>
            <a:ext cx="678815" cy="356235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z="2350" spc="-20">
                <a:solidFill>
                  <a:srgbClr val="29200C"/>
                </a:solidFill>
                <a:latin typeface="Consolas"/>
                <a:cs typeface="Consolas"/>
              </a:rPr>
              <a:t>HIGH</a:t>
            </a:r>
            <a:endParaRPr sz="2350">
              <a:latin typeface="Consolas"/>
              <a:cs typeface="Consolas"/>
            </a:endParaRPr>
          </a:p>
        </p:txBody>
      </p:sp>
      <p:sp>
        <p:nvSpPr>
          <p:cNvPr id="1048770" name="object 21" descr=""/>
          <p:cNvSpPr txBox="1"/>
          <p:nvPr/>
        </p:nvSpPr>
        <p:spPr>
          <a:xfrm>
            <a:off x="13997111" y="9753906"/>
            <a:ext cx="864235" cy="904874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0" spc="-20">
                <a:solidFill>
                  <a:srgbClr val="29200C"/>
                </a:solidFill>
                <a:latin typeface="Consolas"/>
                <a:cs typeface="Consolas"/>
              </a:rPr>
              <a:t>HIGH</a:t>
            </a:r>
            <a:endParaRPr sz="3000">
              <a:latin typeface="Consolas"/>
              <a:cs typeface="Consolas"/>
            </a:endParaRPr>
          </a:p>
        </p:txBody>
      </p:sp>
      <p:sp>
        <p:nvSpPr>
          <p:cNvPr id="1048771" name="object 22" descr=""/>
          <p:cNvSpPr txBox="1"/>
          <p:nvPr/>
        </p:nvSpPr>
        <p:spPr>
          <a:xfrm>
            <a:off x="3543482" y="9794807"/>
            <a:ext cx="601980" cy="828039"/>
          </a:xfrm>
          <a:prstGeom prst="rect"/>
        </p:spPr>
        <p:txBody>
          <a:bodyPr bIns="0" lIns="0" rIns="0" rtlCol="0" tIns="15240" vert="horz" wrap="square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50" spc="-25">
                <a:solidFill>
                  <a:srgbClr val="29200C"/>
                </a:solidFill>
                <a:latin typeface="Consolas"/>
                <a:cs typeface="Consolas"/>
              </a:rPr>
              <a:t>LOW</a:t>
            </a:r>
            <a:endParaRPr sz="2750">
              <a:latin typeface="Consolas"/>
              <a:cs typeface="Consolas"/>
            </a:endParaRPr>
          </a:p>
        </p:txBody>
      </p:sp>
      <p:sp>
        <p:nvSpPr>
          <p:cNvPr id="1048772" name="object 23" descr=""/>
          <p:cNvSpPr txBox="1"/>
          <p:nvPr/>
        </p:nvSpPr>
        <p:spPr>
          <a:xfrm>
            <a:off x="1794225" y="2152571"/>
            <a:ext cx="6497955" cy="1380008"/>
          </a:xfrm>
          <a:prstGeom prst="rect"/>
        </p:spPr>
        <p:txBody>
          <a:bodyPr bIns="0" lIns="0" rIns="0" rtlCol="0" tIns="200025" vert="horz" wrap="square">
            <a:spAutoFit/>
          </a:bodyPr>
          <a:p>
            <a:pPr marL="172085">
              <a:lnSpc>
                <a:spcPct val="100000"/>
              </a:lnSpc>
              <a:spcBef>
                <a:spcPts val="1575"/>
              </a:spcBef>
            </a:pPr>
            <a:r>
              <a:rPr dirty="0" sz="2300" spc="165">
                <a:solidFill>
                  <a:srgbClr val="29200C"/>
                </a:solidFill>
                <a:latin typeface="Trebuchet MS"/>
                <a:cs typeface="Trebuchet MS"/>
              </a:rPr>
              <a:t>LATEN</a:t>
            </a:r>
            <a:endParaRPr sz="2300">
              <a:latin typeface="Trebuchet MS"/>
              <a:cs typeface="Trebuchet MS"/>
            </a:endParaRPr>
          </a:p>
          <a:p>
            <a:pPr marL="12700" marR="5080">
              <a:lnSpc>
                <a:spcPct val="116300"/>
              </a:lnSpc>
              <a:spcBef>
                <a:spcPts val="980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Badan</a:t>
            </a:r>
            <a:r>
              <a:rPr dirty="0" sz="2150" spc="-3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Usaha</a:t>
            </a:r>
            <a:r>
              <a:rPr dirty="0" sz="2150" spc="-3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Milik</a:t>
            </a:r>
            <a:r>
              <a:rPr dirty="0" sz="2150" spc="-3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Negara</a:t>
            </a:r>
            <a:r>
              <a:rPr dirty="0" sz="2150" spc="-3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(BUMN)</a:t>
            </a:r>
            <a:r>
              <a:rPr dirty="0" sz="2150" spc="-3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di</a:t>
            </a:r>
            <a:r>
              <a:rPr dirty="0" sz="2150" spc="-3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Sumatera Selatan.</a:t>
            </a:r>
            <a:endParaRPr sz="215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Pengusaha</a:t>
            </a:r>
            <a:r>
              <a:rPr dirty="0" sz="2150" spc="2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lokal</a:t>
            </a:r>
            <a:r>
              <a:rPr dirty="0" sz="2150" spc="204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dan</a:t>
            </a:r>
            <a:r>
              <a:rPr dirty="0" sz="2150" spc="2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nasional</a:t>
            </a:r>
            <a:r>
              <a:rPr dirty="0" sz="2150" spc="204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yang</a:t>
            </a:r>
            <a:r>
              <a:rPr dirty="0" sz="2150" spc="2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memiliki</a:t>
            </a:r>
            <a:endParaRPr sz="2150">
              <a:latin typeface="Consolas"/>
              <a:cs typeface="Consolas"/>
            </a:endParaRPr>
          </a:p>
        </p:txBody>
      </p:sp>
      <p:grpSp>
        <p:nvGrpSpPr>
          <p:cNvPr id="67" name="object 24" descr=""/>
          <p:cNvGrpSpPr/>
          <p:nvPr/>
        </p:nvGrpSpPr>
        <p:grpSpPr>
          <a:xfrm>
            <a:off x="1598268" y="4573148"/>
            <a:ext cx="247015" cy="2082800"/>
            <a:chOff x="1598268" y="4573148"/>
            <a:chExt cx="247015" cy="2082800"/>
          </a:xfrm>
        </p:grpSpPr>
        <p:pic>
          <p:nvPicPr>
            <p:cNvPr id="2097247" name="object 25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598268" y="4573148"/>
              <a:ext cx="76200" cy="76199"/>
            </a:xfrm>
            <a:prstGeom prst="rect"/>
          </p:spPr>
        </p:pic>
        <p:pic>
          <p:nvPicPr>
            <p:cNvPr id="2097248" name="object 26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768814" y="6579213"/>
              <a:ext cx="76200" cy="76199"/>
            </a:xfrm>
            <a:prstGeom prst="rect"/>
          </p:spPr>
        </p:pic>
      </p:grpSp>
      <p:sp>
        <p:nvSpPr>
          <p:cNvPr id="1048773" name="object 27" descr=""/>
          <p:cNvSpPr txBox="1"/>
          <p:nvPr/>
        </p:nvSpPr>
        <p:spPr>
          <a:xfrm>
            <a:off x="6792524" y="4391189"/>
            <a:ext cx="1499870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algn="l" pos="1186815"/>
              </a:tabLst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berada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25">
                <a:solidFill>
                  <a:srgbClr val="29200C"/>
                </a:solidFill>
                <a:latin typeface="Consolas"/>
                <a:cs typeface="Consolas"/>
              </a:rPr>
              <a:t>di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74" name="object 28" descr=""/>
          <p:cNvSpPr txBox="1"/>
          <p:nvPr/>
        </p:nvSpPr>
        <p:spPr>
          <a:xfrm>
            <a:off x="1794225" y="3958030"/>
            <a:ext cx="4961890" cy="1075513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6300"/>
              </a:lnSpc>
              <a:spcBef>
                <a:spcPts val="95"/>
              </a:spcBef>
              <a:tabLst>
                <a:tab algn="l" pos="1336675"/>
                <a:tab algn="l" pos="3109595"/>
                <a:tab algn="l" pos="3985260"/>
              </a:tabLst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bisnis</a:t>
            </a:r>
            <a:r>
              <a:rPr dirty="0" sz="2150" spc="-9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besar</a:t>
            </a:r>
            <a:r>
              <a:rPr dirty="0" sz="2150" spc="-9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di</a:t>
            </a:r>
            <a:r>
              <a:rPr dirty="0" sz="2150" spc="-9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Sumatera</a:t>
            </a:r>
            <a:r>
              <a:rPr dirty="0" sz="2150" spc="-8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Selatan. Anggota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legislatif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yang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tidak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komisi</a:t>
            </a:r>
            <a:r>
              <a:rPr dirty="0" sz="2150" spc="-11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terkait</a:t>
            </a:r>
            <a:r>
              <a:rPr dirty="0" sz="2150" spc="-11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(DPRD).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75" name="object 29" descr=""/>
          <p:cNvSpPr txBox="1"/>
          <p:nvPr/>
        </p:nvSpPr>
        <p:spPr>
          <a:xfrm>
            <a:off x="7518586" y="6397255"/>
            <a:ext cx="773430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aktif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76" name="object 30" descr=""/>
          <p:cNvSpPr txBox="1"/>
          <p:nvPr/>
        </p:nvSpPr>
        <p:spPr>
          <a:xfrm>
            <a:off x="1611453" y="5896480"/>
            <a:ext cx="5913120" cy="1162355"/>
          </a:xfrm>
          <a:prstGeom prst="rect"/>
        </p:spPr>
        <p:txBody>
          <a:bodyPr bIns="0" lIns="0" rIns="0" rtlCol="0" tIns="90170" vert="horz" wrap="square">
            <a:spAutoFit/>
          </a:bodyPr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300" spc="140">
                <a:solidFill>
                  <a:srgbClr val="29200C"/>
                </a:solidFill>
                <a:latin typeface="Trebuchet MS"/>
                <a:cs typeface="Trebuchet MS"/>
              </a:rPr>
              <a:t>APATHETIC</a:t>
            </a:r>
            <a:endParaRPr sz="2300">
              <a:latin typeface="Trebuchet MS"/>
              <a:cs typeface="Trebuchet MS"/>
            </a:endParaRPr>
          </a:p>
          <a:p>
            <a:pPr marL="365760" marR="5080">
              <a:lnSpc>
                <a:spcPct val="116300"/>
              </a:lnSpc>
              <a:spcBef>
                <a:spcPts val="160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Masyarakat</a:t>
            </a:r>
            <a:r>
              <a:rPr dirty="0" sz="2150" spc="17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umum</a:t>
            </a:r>
            <a:r>
              <a:rPr dirty="0" sz="2150" spc="16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yang</a:t>
            </a:r>
            <a:r>
              <a:rPr dirty="0" sz="2150" spc="17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tidak</a:t>
            </a:r>
            <a:r>
              <a:rPr dirty="0" sz="2150" spc="16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terlibat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dalam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kegiatan</a:t>
            </a:r>
            <a:r>
              <a:rPr dirty="0" sz="2150" spc="-9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sosial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atau</a:t>
            </a:r>
            <a:r>
              <a:rPr dirty="0" sz="2150" spc="-9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keagamaan.</a:t>
            </a:r>
            <a:endParaRPr sz="2150">
              <a:latin typeface="Consolas"/>
              <a:cs typeface="Consolas"/>
            </a:endParaRPr>
          </a:p>
        </p:txBody>
      </p:sp>
      <p:grpSp>
        <p:nvGrpSpPr>
          <p:cNvPr id="68" name="object 31" descr=""/>
          <p:cNvGrpSpPr/>
          <p:nvPr/>
        </p:nvGrpSpPr>
        <p:grpSpPr>
          <a:xfrm>
            <a:off x="1768813" y="2983079"/>
            <a:ext cx="7174230" cy="5196840"/>
            <a:chOff x="1768813" y="2983079"/>
            <a:chExt cx="7174230" cy="5196840"/>
          </a:xfrm>
        </p:grpSpPr>
        <p:pic>
          <p:nvPicPr>
            <p:cNvPr id="2097249" name="object 32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768813" y="7341214"/>
              <a:ext cx="76200" cy="76199"/>
            </a:xfrm>
            <a:prstGeom prst="rect"/>
          </p:spPr>
        </p:pic>
        <p:pic>
          <p:nvPicPr>
            <p:cNvPr id="2097250" name="object 33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66633" y="2983079"/>
              <a:ext cx="76200" cy="76199"/>
            </a:xfrm>
            <a:prstGeom prst="rect"/>
          </p:spPr>
        </p:pic>
        <p:pic>
          <p:nvPicPr>
            <p:cNvPr id="2097251" name="object 34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66633" y="3745079"/>
              <a:ext cx="76200" cy="76199"/>
            </a:xfrm>
            <a:prstGeom prst="rect"/>
          </p:spPr>
        </p:pic>
        <p:pic>
          <p:nvPicPr>
            <p:cNvPr id="2097252" name="object 35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66633" y="4126079"/>
              <a:ext cx="76200" cy="76199"/>
            </a:xfrm>
            <a:prstGeom prst="rect"/>
          </p:spPr>
        </p:pic>
        <p:pic>
          <p:nvPicPr>
            <p:cNvPr id="2097253" name="object 36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66633" y="4507079"/>
              <a:ext cx="76200" cy="76199"/>
            </a:xfrm>
            <a:prstGeom prst="rect"/>
          </p:spPr>
        </p:pic>
        <p:pic>
          <p:nvPicPr>
            <p:cNvPr id="2097254" name="object 37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66633" y="5269079"/>
              <a:ext cx="76200" cy="76199"/>
            </a:xfrm>
            <a:prstGeom prst="rect"/>
          </p:spPr>
        </p:pic>
        <p:pic>
          <p:nvPicPr>
            <p:cNvPr id="2097255" name="object 38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33295" y="6579214"/>
              <a:ext cx="76200" cy="76199"/>
            </a:xfrm>
            <a:prstGeom prst="rect"/>
          </p:spPr>
        </p:pic>
        <p:pic>
          <p:nvPicPr>
            <p:cNvPr id="2097256" name="object 39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33295" y="7341214"/>
              <a:ext cx="76200" cy="76199"/>
            </a:xfrm>
            <a:prstGeom prst="rect"/>
          </p:spPr>
        </p:pic>
        <p:pic>
          <p:nvPicPr>
            <p:cNvPr id="2097257" name="object 40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8833295" y="8103214"/>
              <a:ext cx="76200" cy="76199"/>
            </a:xfrm>
            <a:prstGeom prst="rect"/>
          </p:spPr>
        </p:pic>
      </p:grpSp>
      <p:sp>
        <p:nvSpPr>
          <p:cNvPr id="1048777" name="object 41" descr=""/>
          <p:cNvSpPr txBox="1"/>
          <p:nvPr/>
        </p:nvSpPr>
        <p:spPr>
          <a:xfrm>
            <a:off x="1964770" y="7107095"/>
            <a:ext cx="6327140" cy="1075513"/>
          </a:xfrm>
          <a:prstGeom prst="rect"/>
        </p:spPr>
        <p:txBody>
          <a:bodyPr bIns="0" lIns="0" rIns="0" rtlCol="0" tIns="12065" vert="horz" wrap="square">
            <a:spAutoFit/>
          </a:bodyPr>
          <a:p>
            <a:pPr algn="just" marL="12700" marR="5080">
              <a:lnSpc>
                <a:spcPct val="116300"/>
              </a:lnSpc>
              <a:spcBef>
                <a:spcPts val="95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Sektor</a:t>
            </a:r>
            <a:r>
              <a:rPr dirty="0" sz="2150" spc="-160">
                <a:solidFill>
                  <a:srgbClr val="29200C"/>
                </a:solidFill>
                <a:latin typeface="Consolas"/>
                <a:cs typeface="Consolas"/>
              </a:rPr>
              <a:t> 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swasta</a:t>
            </a:r>
            <a:r>
              <a:rPr dirty="0" sz="2150" spc="-155">
                <a:solidFill>
                  <a:srgbClr val="29200C"/>
                </a:solidFill>
                <a:latin typeface="Consolas"/>
                <a:cs typeface="Consolas"/>
              </a:rPr>
              <a:t> 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kecil</a:t>
            </a:r>
            <a:r>
              <a:rPr dirty="0" sz="2150" spc="-155">
                <a:solidFill>
                  <a:srgbClr val="29200C"/>
                </a:solidFill>
                <a:latin typeface="Consolas"/>
                <a:cs typeface="Consolas"/>
              </a:rPr>
              <a:t> 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atau</a:t>
            </a:r>
            <a:r>
              <a:rPr dirty="0" sz="2150" spc="-155">
                <a:solidFill>
                  <a:srgbClr val="29200C"/>
                </a:solidFill>
                <a:latin typeface="Consolas"/>
                <a:cs typeface="Consolas"/>
              </a:rPr>
              <a:t> 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menengah</a:t>
            </a:r>
            <a:r>
              <a:rPr dirty="0" sz="2150" spc="-155">
                <a:solidFill>
                  <a:srgbClr val="29200C"/>
                </a:solidFill>
                <a:latin typeface="Consolas"/>
                <a:cs typeface="Consolas"/>
              </a:rPr>
              <a:t>  </a:t>
            </a: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yang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tidak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memiliki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keterkaitan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langsung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dengan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isu</a:t>
            </a:r>
            <a:r>
              <a:rPr dirty="0" sz="2150" spc="-10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kerukunan</a:t>
            </a:r>
            <a:r>
              <a:rPr dirty="0" sz="2150" spc="-10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beragama.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78" name="object 42" descr=""/>
          <p:cNvSpPr txBox="1"/>
          <p:nvPr/>
        </p:nvSpPr>
        <p:spPr>
          <a:xfrm>
            <a:off x="9062591" y="2300348"/>
            <a:ext cx="6497955" cy="1874978"/>
          </a:xfrm>
          <a:prstGeom prst="rect"/>
        </p:spPr>
        <p:txBody>
          <a:bodyPr bIns="0" lIns="0" rIns="0" rtlCol="0" tIns="90170" vert="horz" wrap="square">
            <a:spAutoFit/>
          </a:bodyPr>
          <a:p>
            <a:pPr marL="220979">
              <a:lnSpc>
                <a:spcPct val="100000"/>
              </a:lnSpc>
              <a:spcBef>
                <a:spcPts val="710"/>
              </a:spcBef>
            </a:pPr>
            <a:r>
              <a:rPr dirty="0" sz="2300" spc="155">
                <a:solidFill>
                  <a:srgbClr val="29200C"/>
                </a:solidFill>
                <a:latin typeface="Trebuchet MS"/>
                <a:cs typeface="Trebuchet MS"/>
              </a:rPr>
              <a:t>PROMOTOR</a:t>
            </a:r>
            <a:endParaRPr sz="2300">
              <a:latin typeface="Trebuchet MS"/>
              <a:cs typeface="Trebuchet MS"/>
            </a:endParaRPr>
          </a:p>
          <a:p>
            <a:pPr algn="just" marL="12700" marR="5080">
              <a:lnSpc>
                <a:spcPct val="116300"/>
              </a:lnSpc>
              <a:spcBef>
                <a:spcPts val="160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Pemerintah</a:t>
            </a:r>
            <a:r>
              <a:rPr dirty="0" sz="2150" spc="370">
                <a:solidFill>
                  <a:srgbClr val="29200C"/>
                </a:solidFill>
                <a:latin typeface="Consolas"/>
                <a:cs typeface="Consolas"/>
              </a:rPr>
              <a:t>  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Daerah</a:t>
            </a:r>
            <a:r>
              <a:rPr dirty="0" sz="2150" spc="380">
                <a:solidFill>
                  <a:srgbClr val="29200C"/>
                </a:solidFill>
                <a:latin typeface="Consolas"/>
                <a:cs typeface="Consolas"/>
              </a:rPr>
              <a:t>  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Sumatera</a:t>
            </a:r>
            <a:r>
              <a:rPr dirty="0" sz="2150" spc="380">
                <a:solidFill>
                  <a:srgbClr val="29200C"/>
                </a:solidFill>
                <a:latin typeface="Consolas"/>
                <a:cs typeface="Consolas"/>
              </a:rPr>
              <a:t>  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Selatan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(Gubernur,</a:t>
            </a:r>
            <a:r>
              <a:rPr dirty="0" sz="2150" spc="-14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Wakil</a:t>
            </a:r>
            <a:r>
              <a:rPr dirty="0" sz="2150" spc="-13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Gubernur,</a:t>
            </a:r>
            <a:r>
              <a:rPr dirty="0" sz="2150" spc="-13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Bupati/Walikota)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Kementerian</a:t>
            </a:r>
            <a:r>
              <a:rPr dirty="0" sz="2150" spc="-19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Agama</a:t>
            </a:r>
            <a:endParaRPr sz="2150">
              <a:latin typeface="Consolas"/>
              <a:cs typeface="Consolas"/>
            </a:endParaRPr>
          </a:p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Tokoh</a:t>
            </a:r>
            <a:r>
              <a:rPr dirty="0" sz="2150" spc="-8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agama</a:t>
            </a:r>
            <a:r>
              <a:rPr dirty="0" sz="2150" spc="-8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berpengaruh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79" name="object 43" descr=""/>
          <p:cNvSpPr txBox="1"/>
          <p:nvPr/>
        </p:nvSpPr>
        <p:spPr>
          <a:xfrm>
            <a:off x="13954159" y="4325120"/>
            <a:ext cx="1606550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algn="l" pos="1144270"/>
              </a:tabLst>
            </a:pP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MUI,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25">
                <a:solidFill>
                  <a:srgbClr val="29200C"/>
                </a:solidFill>
                <a:latin typeface="Consolas"/>
                <a:cs typeface="Consolas"/>
              </a:rPr>
              <a:t>NU,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0" name="object 44" descr=""/>
          <p:cNvSpPr txBox="1"/>
          <p:nvPr/>
        </p:nvSpPr>
        <p:spPr>
          <a:xfrm>
            <a:off x="9062591" y="4272960"/>
            <a:ext cx="4383405" cy="1079170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6300"/>
              </a:lnSpc>
              <a:spcBef>
                <a:spcPts val="95"/>
              </a:spcBef>
              <a:tabLst>
                <a:tab algn="l" pos="1593215"/>
                <a:tab algn="l" pos="3173730"/>
              </a:tabLst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Lembaga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terkait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(seperti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Muhammadiyah,</a:t>
            </a:r>
            <a:r>
              <a:rPr dirty="0" sz="2150" spc="-13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dan</a:t>
            </a:r>
            <a:r>
              <a:rPr dirty="0" sz="2150" spc="-13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PGI)</a:t>
            </a:r>
            <a:endParaRPr sz="215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Media</a:t>
            </a:r>
            <a:r>
              <a:rPr dirty="0" sz="2150" spc="-8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massa</a:t>
            </a:r>
            <a:r>
              <a:rPr dirty="0" sz="2150" spc="-8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lokal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1" name="object 45" descr=""/>
          <p:cNvSpPr txBox="1"/>
          <p:nvPr/>
        </p:nvSpPr>
        <p:spPr>
          <a:xfrm>
            <a:off x="9029253" y="5896480"/>
            <a:ext cx="1578610" cy="811530"/>
          </a:xfrm>
          <a:prstGeom prst="rect"/>
        </p:spPr>
        <p:txBody>
          <a:bodyPr bIns="0" lIns="0" rIns="0" rtlCol="0" tIns="90170" vert="horz" wrap="square">
            <a:spAutoFit/>
          </a:bodyPr>
          <a:p>
            <a:pPr marL="26034">
              <a:lnSpc>
                <a:spcPct val="100000"/>
              </a:lnSpc>
              <a:spcBef>
                <a:spcPts val="710"/>
              </a:spcBef>
            </a:pPr>
            <a:r>
              <a:rPr dirty="0" sz="2300" spc="175">
                <a:solidFill>
                  <a:srgbClr val="29200C"/>
                </a:solidFill>
                <a:latin typeface="Trebuchet MS"/>
                <a:cs typeface="Trebuchet MS"/>
              </a:rPr>
              <a:t>DEFENDER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Masyarakat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2" name="object 46" descr=""/>
          <p:cNvSpPr txBox="1"/>
          <p:nvPr/>
        </p:nvSpPr>
        <p:spPr>
          <a:xfrm>
            <a:off x="10759490" y="6397255"/>
            <a:ext cx="4767580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algn="l" pos="1144270"/>
                <a:tab algn="l" pos="2126615"/>
                <a:tab algn="l" pos="3258820"/>
              </a:tabLst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sipil,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ormas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lokal,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komunitas-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3" name="object 47" descr=""/>
          <p:cNvSpPr txBox="1"/>
          <p:nvPr/>
        </p:nvSpPr>
        <p:spPr>
          <a:xfrm>
            <a:off x="9029253" y="6778255"/>
            <a:ext cx="4363085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komunitas</a:t>
            </a:r>
            <a:r>
              <a:rPr dirty="0" sz="2150" spc="-114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kecil</a:t>
            </a:r>
            <a:r>
              <a:rPr dirty="0" sz="2150" spc="-11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lintas</a:t>
            </a:r>
            <a:r>
              <a:rPr dirty="0" sz="2150" spc="-114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agama.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4" name="object 48" descr=""/>
          <p:cNvSpPr txBox="1"/>
          <p:nvPr/>
        </p:nvSpPr>
        <p:spPr>
          <a:xfrm>
            <a:off x="9029253" y="7159255"/>
            <a:ext cx="6497955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algn="l" pos="1667510"/>
                <a:tab algn="l" pos="2575560"/>
                <a:tab algn="l" pos="4081145"/>
                <a:tab algn="l" pos="5886450"/>
              </a:tabLst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Akademisi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atau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kelompok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penelitian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20">
                <a:solidFill>
                  <a:srgbClr val="29200C"/>
                </a:solidFill>
                <a:latin typeface="Consolas"/>
                <a:cs typeface="Consolas"/>
              </a:rPr>
              <a:t>yang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5" name="object 49" descr=""/>
          <p:cNvSpPr txBox="1"/>
          <p:nvPr/>
        </p:nvSpPr>
        <p:spPr>
          <a:xfrm>
            <a:off x="14604054" y="7921255"/>
            <a:ext cx="923290" cy="31813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pemuda</a:t>
            </a:r>
            <a:endParaRPr sz="2150">
              <a:latin typeface="Consolas"/>
              <a:cs typeface="Consolas"/>
            </a:endParaRPr>
          </a:p>
        </p:txBody>
      </p:sp>
      <p:sp>
        <p:nvSpPr>
          <p:cNvPr id="1048786" name="object 50" descr=""/>
          <p:cNvSpPr txBox="1"/>
          <p:nvPr/>
        </p:nvSpPr>
        <p:spPr>
          <a:xfrm>
            <a:off x="9029253" y="7488095"/>
            <a:ext cx="5410200" cy="1075513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6300"/>
              </a:lnSpc>
              <a:spcBef>
                <a:spcPts val="95"/>
              </a:spcBef>
              <a:tabLst>
                <a:tab algn="l" pos="1256665"/>
                <a:tab algn="l" pos="2500630"/>
                <a:tab algn="l" pos="3595370"/>
              </a:tabLst>
            </a:pP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fokus</a:t>
            </a:r>
            <a:r>
              <a:rPr dirty="0" sz="2150" spc="-75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pada</a:t>
            </a:r>
            <a:r>
              <a:rPr dirty="0" sz="2150" spc="-7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isu</a:t>
            </a:r>
            <a:r>
              <a:rPr dirty="0" sz="2150" spc="-7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sosial</a:t>
            </a:r>
            <a:r>
              <a:rPr dirty="0" sz="2150" spc="-7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dan</a:t>
            </a:r>
            <a:r>
              <a:rPr dirty="0" sz="2150" spc="-70">
                <a:solidFill>
                  <a:srgbClr val="29200C"/>
                </a:solidFill>
                <a:latin typeface="Consolas"/>
                <a:cs typeface="Consolas"/>
              </a:rPr>
              <a:t> 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keagamaan. Pemuda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lintas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agama</a:t>
            </a:r>
            <a:r>
              <a:rPr dirty="0" sz="2150">
                <a:solidFill>
                  <a:srgbClr val="29200C"/>
                </a:solidFill>
                <a:latin typeface="Consolas"/>
                <a:cs typeface="Consolas"/>
              </a:rPr>
              <a:t>	</a:t>
            </a:r>
            <a:r>
              <a:rPr dirty="0" sz="2150" spc="-10">
                <a:solidFill>
                  <a:srgbClr val="29200C"/>
                </a:solidFill>
                <a:latin typeface="Consolas"/>
                <a:cs typeface="Consolas"/>
              </a:rPr>
              <a:t>(organisasi agama).</a:t>
            </a:r>
            <a:endParaRPr sz="215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object 2" descr=""/>
          <p:cNvSpPr txBox="1"/>
          <p:nvPr/>
        </p:nvSpPr>
        <p:spPr>
          <a:xfrm>
            <a:off x="462210" y="1575203"/>
            <a:ext cx="5864860" cy="7476490"/>
          </a:xfrm>
          <a:prstGeom prst="rect"/>
        </p:spPr>
        <p:txBody>
          <a:bodyPr bIns="0" lIns="0" rIns="0" rtlCol="0" tIns="281940" vert="horz" wrap="square">
            <a:spAutoFit/>
          </a:bodyPr>
          <a:p>
            <a:pPr marL="119380" marR="295910">
              <a:lnSpc>
                <a:spcPts val="10350"/>
              </a:lnSpc>
              <a:spcBef>
                <a:spcPts val="2220"/>
              </a:spcBef>
            </a:pPr>
            <a:r>
              <a:rPr dirty="0" sz="10400" spc="-285">
                <a:solidFill>
                  <a:srgbClr val="0D0D0D"/>
                </a:solidFill>
                <a:latin typeface="Tahoma"/>
                <a:cs typeface="Tahoma"/>
              </a:rPr>
              <a:t>Strategy </a:t>
            </a:r>
            <a:r>
              <a:rPr dirty="0" sz="10400" spc="-310">
                <a:solidFill>
                  <a:srgbClr val="0D0D0D"/>
                </a:solidFill>
                <a:latin typeface="Tahoma"/>
                <a:cs typeface="Tahoma"/>
              </a:rPr>
              <a:t>Marketing</a:t>
            </a:r>
            <a:endParaRPr sz="10400">
              <a:latin typeface="Tahoma"/>
              <a:cs typeface="Tahoma"/>
            </a:endParaRPr>
          </a:p>
          <a:p>
            <a:pPr marL="12700" marR="433070">
              <a:lnSpc>
                <a:spcPct val="116500"/>
              </a:lnSpc>
              <a:spcBef>
                <a:spcPts val="1000"/>
              </a:spcBef>
            </a:pP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Optimalkan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05">
                <a:solidFill>
                  <a:srgbClr val="0D0D0D"/>
                </a:solidFill>
                <a:latin typeface="Trebuchet MS"/>
                <a:cs typeface="Trebuchet MS"/>
              </a:rPr>
              <a:t>Sumber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25">
                <a:solidFill>
                  <a:srgbClr val="0D0D0D"/>
                </a:solidFill>
                <a:latin typeface="Trebuchet MS"/>
                <a:cs typeface="Trebuchet MS"/>
              </a:rPr>
              <a:t>Daya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25">
                <a:solidFill>
                  <a:srgbClr val="0D0D0D"/>
                </a:solidFill>
                <a:latin typeface="Trebuchet MS"/>
                <a:cs typeface="Trebuchet MS"/>
              </a:rPr>
              <a:t>yang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-20">
                <a:solidFill>
                  <a:srgbClr val="0D0D0D"/>
                </a:solidFill>
                <a:latin typeface="Trebuchet MS"/>
                <a:cs typeface="Trebuchet MS"/>
              </a:rPr>
              <a:t>Ada: </a:t>
            </a:r>
            <a:r>
              <a:rPr dirty="0" sz="2200" spc="60">
                <a:solidFill>
                  <a:srgbClr val="0D0D0D"/>
                </a:solidFill>
                <a:latin typeface="Trebuchet MS"/>
                <a:cs typeface="Trebuchet MS"/>
              </a:rPr>
              <a:t>Melibatkan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relawan</a:t>
            </a:r>
            <a:r>
              <a:rPr dirty="0" sz="2200" spc="6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dari</a:t>
            </a:r>
            <a:r>
              <a:rPr dirty="0" sz="2200" spc="6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70">
                <a:solidFill>
                  <a:srgbClr val="0D0D0D"/>
                </a:solidFill>
                <a:latin typeface="Trebuchet MS"/>
                <a:cs typeface="Trebuchet MS"/>
              </a:rPr>
              <a:t>berbagai</a:t>
            </a:r>
            <a:r>
              <a:rPr dirty="0" sz="2200" spc="6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40">
                <a:solidFill>
                  <a:srgbClr val="0D0D0D"/>
                </a:solidFill>
                <a:latin typeface="Trebuchet MS"/>
                <a:cs typeface="Trebuchet MS"/>
              </a:rPr>
              <a:t>lapisan </a:t>
            </a:r>
            <a:r>
              <a:rPr dirty="0" sz="2200" spc="45">
                <a:solidFill>
                  <a:srgbClr val="0D0D0D"/>
                </a:solidFill>
                <a:latin typeface="Trebuchet MS"/>
                <a:cs typeface="Trebuchet MS"/>
              </a:rPr>
              <a:t>masyarakat,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60">
                <a:solidFill>
                  <a:srgbClr val="0D0D0D"/>
                </a:solidFill>
                <a:latin typeface="Trebuchet MS"/>
                <a:cs typeface="Trebuchet MS"/>
              </a:rPr>
              <a:t>termasuk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akademisi,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45">
                <a:solidFill>
                  <a:srgbClr val="0D0D0D"/>
                </a:solidFill>
                <a:latin typeface="Trebuchet MS"/>
                <a:cs typeface="Trebuchet MS"/>
              </a:rPr>
              <a:t>tokoh 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agama,</a:t>
            </a:r>
            <a:r>
              <a:rPr dirty="0" sz="2200" spc="-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9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200" spc="-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0D0D0D"/>
                </a:solidFill>
                <a:latin typeface="Trebuchet MS"/>
                <a:cs typeface="Trebuchet MS"/>
              </a:rPr>
              <a:t>pemuda.</a:t>
            </a:r>
            <a:endParaRPr sz="2200">
              <a:latin typeface="Trebuchet MS"/>
              <a:cs typeface="Trebuchet MS"/>
            </a:endParaRPr>
          </a:p>
          <a:p>
            <a:pPr marL="12700" marR="77470">
              <a:lnSpc>
                <a:spcPct val="116500"/>
              </a:lnSpc>
            </a:pP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Aliansi</a:t>
            </a:r>
            <a:r>
              <a:rPr dirty="0" sz="22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9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Kemitraan: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55">
                <a:solidFill>
                  <a:srgbClr val="0D0D0D"/>
                </a:solidFill>
                <a:latin typeface="Trebuchet MS"/>
                <a:cs typeface="Trebuchet MS"/>
              </a:rPr>
              <a:t>Bekerjasama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00">
                <a:solidFill>
                  <a:srgbClr val="0D0D0D"/>
                </a:solidFill>
                <a:latin typeface="Trebuchet MS"/>
                <a:cs typeface="Trebuchet MS"/>
              </a:rPr>
              <a:t>dengan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pemerintah</a:t>
            </a:r>
            <a:r>
              <a:rPr dirty="0" sz="2200" spc="1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daerah,</a:t>
            </a:r>
            <a:r>
              <a:rPr dirty="0" sz="2200" spc="1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organisasi</a:t>
            </a:r>
            <a:r>
              <a:rPr dirty="0" sz="2200" spc="15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60">
                <a:solidFill>
                  <a:srgbClr val="0D0D0D"/>
                </a:solidFill>
                <a:latin typeface="Trebuchet MS"/>
                <a:cs typeface="Trebuchet MS"/>
              </a:rPr>
              <a:t>masyarakat </a:t>
            </a:r>
            <a:r>
              <a:rPr dirty="0" sz="2200" spc="-20">
                <a:solidFill>
                  <a:srgbClr val="0D0D0D"/>
                </a:solidFill>
                <a:latin typeface="Trebuchet MS"/>
                <a:cs typeface="Trebuchet MS"/>
              </a:rPr>
              <a:t>sipil,</a:t>
            </a:r>
            <a:r>
              <a:rPr dirty="0" sz="2200" spc="-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9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200" spc="-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70">
                <a:solidFill>
                  <a:srgbClr val="0D0D0D"/>
                </a:solidFill>
                <a:latin typeface="Trebuchet MS"/>
                <a:cs typeface="Trebuchet MS"/>
              </a:rPr>
              <a:t>sektor</a:t>
            </a:r>
            <a:r>
              <a:rPr dirty="0" sz="2200" spc="-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20">
                <a:solidFill>
                  <a:srgbClr val="0D0D0D"/>
                </a:solidFill>
                <a:latin typeface="Trebuchet MS"/>
                <a:cs typeface="Trebuchet MS"/>
              </a:rPr>
              <a:t>swasta</a:t>
            </a:r>
            <a:r>
              <a:rPr dirty="0" sz="2200" spc="-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untuk</a:t>
            </a:r>
            <a:r>
              <a:rPr dirty="0" sz="2200" spc="-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membantu 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pendanaan</a:t>
            </a:r>
            <a:r>
              <a:rPr dirty="0" sz="22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atau</a:t>
            </a:r>
            <a:r>
              <a:rPr dirty="0" sz="22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65">
                <a:solidFill>
                  <a:srgbClr val="0D0D0D"/>
                </a:solidFill>
                <a:latin typeface="Trebuchet MS"/>
                <a:cs typeface="Trebuchet MS"/>
              </a:rPr>
              <a:t>menyediakan</a:t>
            </a:r>
            <a:r>
              <a:rPr dirty="0" sz="22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305">
                <a:solidFill>
                  <a:srgbClr val="0D0D0D"/>
                </a:solidFill>
                <a:latin typeface="Trebuchet MS"/>
                <a:cs typeface="Trebuchet MS"/>
              </a:rPr>
              <a:t>SDM </a:t>
            </a:r>
            <a:r>
              <a:rPr dirty="0" sz="2200" spc="-10">
                <a:solidFill>
                  <a:srgbClr val="0D0D0D"/>
                </a:solidFill>
                <a:latin typeface="Trebuchet MS"/>
                <a:cs typeface="Trebuchet MS"/>
              </a:rPr>
              <a:t>tambahan.</a:t>
            </a:r>
            <a:endParaRPr sz="2200">
              <a:latin typeface="Trebuchet MS"/>
              <a:cs typeface="Trebuchet MS"/>
            </a:endParaRPr>
          </a:p>
          <a:p>
            <a:pPr marL="12700" marR="5080">
              <a:lnSpc>
                <a:spcPct val="116500"/>
              </a:lnSpc>
            </a:pP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Skala</a:t>
            </a:r>
            <a:r>
              <a:rPr dirty="0" sz="22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Prioritas:</a:t>
            </a:r>
            <a:r>
              <a:rPr dirty="0" sz="22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30">
                <a:solidFill>
                  <a:srgbClr val="0D0D0D"/>
                </a:solidFill>
                <a:latin typeface="Trebuchet MS"/>
                <a:cs typeface="Trebuchet MS"/>
              </a:rPr>
              <a:t>Fokus</a:t>
            </a:r>
            <a:r>
              <a:rPr dirty="0" sz="22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95">
                <a:solidFill>
                  <a:srgbClr val="0D0D0D"/>
                </a:solidFill>
                <a:latin typeface="Trebuchet MS"/>
                <a:cs typeface="Trebuchet MS"/>
              </a:rPr>
              <a:t>pada</a:t>
            </a:r>
            <a:r>
              <a:rPr dirty="0" sz="22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80">
                <a:solidFill>
                  <a:srgbClr val="0D0D0D"/>
                </a:solidFill>
                <a:latin typeface="Trebuchet MS"/>
                <a:cs typeface="Trebuchet MS"/>
              </a:rPr>
              <a:t>program</a:t>
            </a:r>
            <a:r>
              <a:rPr dirty="0" sz="2200" spc="-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00">
                <a:solidFill>
                  <a:srgbClr val="0D0D0D"/>
                </a:solidFill>
                <a:latin typeface="Trebuchet MS"/>
                <a:cs typeface="Trebuchet MS"/>
              </a:rPr>
              <a:t>dengan 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dampak</a:t>
            </a:r>
            <a:r>
              <a:rPr dirty="0" sz="2200" spc="7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00">
                <a:solidFill>
                  <a:srgbClr val="0D0D0D"/>
                </a:solidFill>
                <a:latin typeface="Trebuchet MS"/>
                <a:cs typeface="Trebuchet MS"/>
              </a:rPr>
              <a:t>besar</a:t>
            </a:r>
            <a:r>
              <a:rPr dirty="0" sz="2200" spc="7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125">
                <a:solidFill>
                  <a:srgbClr val="0D0D0D"/>
                </a:solidFill>
                <a:latin typeface="Trebuchet MS"/>
                <a:cs typeface="Trebuchet MS"/>
              </a:rPr>
              <a:t>yang</a:t>
            </a:r>
            <a:r>
              <a:rPr dirty="0" sz="2200" spc="7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memerlukan</a:t>
            </a:r>
            <a:r>
              <a:rPr dirty="0" sz="2200" spc="7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85">
                <a:solidFill>
                  <a:srgbClr val="0D0D0D"/>
                </a:solidFill>
                <a:latin typeface="Trebuchet MS"/>
                <a:cs typeface="Trebuchet MS"/>
              </a:rPr>
              <a:t>sumber </a:t>
            </a:r>
            <a:r>
              <a:rPr dirty="0" sz="2200" spc="100">
                <a:solidFill>
                  <a:srgbClr val="0D0D0D"/>
                </a:solidFill>
                <a:latin typeface="Trebuchet MS"/>
                <a:cs typeface="Trebuchet MS"/>
              </a:rPr>
              <a:t>daya</a:t>
            </a:r>
            <a:r>
              <a:rPr dirty="0" sz="22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-25">
                <a:solidFill>
                  <a:srgbClr val="0D0D0D"/>
                </a:solidFill>
                <a:latin typeface="Trebuchet MS"/>
                <a:cs typeface="Trebuchet MS"/>
              </a:rPr>
              <a:t>minimal,</a:t>
            </a:r>
            <a:r>
              <a:rPr dirty="0" sz="22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seperti</a:t>
            </a:r>
            <a:r>
              <a:rPr dirty="0" sz="22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50">
                <a:solidFill>
                  <a:srgbClr val="0D0D0D"/>
                </a:solidFill>
                <a:latin typeface="Trebuchet MS"/>
                <a:cs typeface="Trebuchet MS"/>
              </a:rPr>
              <a:t>dialog</a:t>
            </a:r>
            <a:r>
              <a:rPr dirty="0" sz="22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lintas</a:t>
            </a:r>
            <a:r>
              <a:rPr dirty="0" sz="22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95">
                <a:solidFill>
                  <a:srgbClr val="0D0D0D"/>
                </a:solidFill>
                <a:latin typeface="Trebuchet MS"/>
                <a:cs typeface="Trebuchet MS"/>
              </a:rPr>
              <a:t>agama </a:t>
            </a:r>
            <a:r>
              <a:rPr dirty="0" sz="2200">
                <a:solidFill>
                  <a:srgbClr val="0D0D0D"/>
                </a:solidFill>
                <a:latin typeface="Trebuchet MS"/>
                <a:cs typeface="Trebuchet MS"/>
              </a:rPr>
              <a:t>atau</a:t>
            </a:r>
            <a:r>
              <a:rPr dirty="0" sz="22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80">
                <a:solidFill>
                  <a:srgbClr val="0D0D0D"/>
                </a:solidFill>
                <a:latin typeface="Trebuchet MS"/>
                <a:cs typeface="Trebuchet MS"/>
              </a:rPr>
              <a:t>kampanye</a:t>
            </a:r>
            <a:r>
              <a:rPr dirty="0" sz="22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75">
                <a:solidFill>
                  <a:srgbClr val="0D0D0D"/>
                </a:solidFill>
                <a:latin typeface="Trebuchet MS"/>
                <a:cs typeface="Trebuchet MS"/>
              </a:rPr>
              <a:t>edukasi</a:t>
            </a:r>
            <a:r>
              <a:rPr dirty="0" sz="22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0D0D0D"/>
                </a:solidFill>
                <a:latin typeface="Trebuchet MS"/>
                <a:cs typeface="Trebuchet MS"/>
              </a:rPr>
              <a:t>online.</a:t>
            </a:r>
            <a:endParaRPr sz="2200">
              <a:latin typeface="Trebuchet MS"/>
              <a:cs typeface="Trebuchet MS"/>
            </a:endParaRPr>
          </a:p>
        </p:txBody>
      </p:sp>
      <p:pic>
        <p:nvPicPr>
          <p:cNvPr id="2097258" name="object 3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38124" y="4824184"/>
            <a:ext cx="85725" cy="85724"/>
          </a:xfrm>
          <a:prstGeom prst="rect"/>
        </p:spPr>
      </p:pic>
      <p:pic>
        <p:nvPicPr>
          <p:cNvPr id="2097259" name="object 4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38124" y="6386284"/>
            <a:ext cx="85725" cy="85724"/>
          </a:xfrm>
          <a:prstGeom prst="rect"/>
        </p:spPr>
      </p:pic>
      <p:pic>
        <p:nvPicPr>
          <p:cNvPr id="2097260" name="object 5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38124" y="8338909"/>
            <a:ext cx="85725" cy="85724"/>
          </a:xfrm>
          <a:prstGeom prst="rect"/>
        </p:spPr>
      </p:pic>
      <p:sp>
        <p:nvSpPr>
          <p:cNvPr id="1048788" name="object 6" descr=""/>
          <p:cNvSpPr/>
          <p:nvPr/>
        </p:nvSpPr>
        <p:spPr>
          <a:xfrm>
            <a:off x="8449529" y="95269"/>
            <a:ext cx="955675" cy="567690"/>
          </a:xfrm>
          <a:custGeom>
            <a:avLst/>
            <a:ahLst/>
            <a:rect l="l" t="t" r="r" b="b"/>
            <a:pathLst>
              <a:path w="955675" h="567690">
                <a:moveTo>
                  <a:pt x="671366" y="567373"/>
                </a:moveTo>
                <a:lnTo>
                  <a:pt x="283686" y="567373"/>
                </a:lnTo>
                <a:lnTo>
                  <a:pt x="237671" y="563660"/>
                </a:lnTo>
                <a:lnTo>
                  <a:pt x="194019" y="552911"/>
                </a:lnTo>
                <a:lnTo>
                  <a:pt x="153316" y="535709"/>
                </a:lnTo>
                <a:lnTo>
                  <a:pt x="116144" y="512638"/>
                </a:lnTo>
                <a:lnTo>
                  <a:pt x="83089" y="484283"/>
                </a:lnTo>
                <a:lnTo>
                  <a:pt x="54734" y="451228"/>
                </a:lnTo>
                <a:lnTo>
                  <a:pt x="31664" y="414057"/>
                </a:lnTo>
                <a:lnTo>
                  <a:pt x="14462" y="373353"/>
                </a:lnTo>
                <a:lnTo>
                  <a:pt x="3712" y="329702"/>
                </a:lnTo>
                <a:lnTo>
                  <a:pt x="0" y="283686"/>
                </a:lnTo>
                <a:lnTo>
                  <a:pt x="3712" y="237671"/>
                </a:lnTo>
                <a:lnTo>
                  <a:pt x="14462" y="194019"/>
                </a:lnTo>
                <a:lnTo>
                  <a:pt x="31664" y="153316"/>
                </a:lnTo>
                <a:lnTo>
                  <a:pt x="54734" y="116145"/>
                </a:lnTo>
                <a:lnTo>
                  <a:pt x="83089" y="83089"/>
                </a:lnTo>
                <a:lnTo>
                  <a:pt x="116144" y="54735"/>
                </a:lnTo>
                <a:lnTo>
                  <a:pt x="153316" y="31664"/>
                </a:lnTo>
                <a:lnTo>
                  <a:pt x="194019" y="14462"/>
                </a:lnTo>
                <a:lnTo>
                  <a:pt x="237671" y="3712"/>
                </a:lnTo>
                <a:lnTo>
                  <a:pt x="283686" y="0"/>
                </a:lnTo>
                <a:lnTo>
                  <a:pt x="671366" y="0"/>
                </a:lnTo>
                <a:lnTo>
                  <a:pt x="717382" y="3712"/>
                </a:lnTo>
                <a:lnTo>
                  <a:pt x="761033" y="14462"/>
                </a:lnTo>
                <a:lnTo>
                  <a:pt x="801736" y="31664"/>
                </a:lnTo>
                <a:lnTo>
                  <a:pt x="838908" y="54735"/>
                </a:lnTo>
                <a:lnTo>
                  <a:pt x="871963" y="83089"/>
                </a:lnTo>
                <a:lnTo>
                  <a:pt x="900318" y="116145"/>
                </a:lnTo>
                <a:lnTo>
                  <a:pt x="923388" y="153316"/>
                </a:lnTo>
                <a:lnTo>
                  <a:pt x="940590" y="194019"/>
                </a:lnTo>
                <a:lnTo>
                  <a:pt x="951340" y="237671"/>
                </a:lnTo>
                <a:lnTo>
                  <a:pt x="955053" y="283686"/>
                </a:lnTo>
                <a:lnTo>
                  <a:pt x="951340" y="329702"/>
                </a:lnTo>
                <a:lnTo>
                  <a:pt x="940590" y="373353"/>
                </a:lnTo>
                <a:lnTo>
                  <a:pt x="923388" y="414057"/>
                </a:lnTo>
                <a:lnTo>
                  <a:pt x="900318" y="451228"/>
                </a:lnTo>
                <a:lnTo>
                  <a:pt x="871963" y="484283"/>
                </a:lnTo>
                <a:lnTo>
                  <a:pt x="838908" y="512638"/>
                </a:lnTo>
                <a:lnTo>
                  <a:pt x="801736" y="535709"/>
                </a:lnTo>
                <a:lnTo>
                  <a:pt x="761033" y="552911"/>
                </a:lnTo>
                <a:lnTo>
                  <a:pt x="717382" y="563660"/>
                </a:lnTo>
                <a:lnTo>
                  <a:pt x="671366" y="567373"/>
                </a:lnTo>
                <a:close/>
              </a:path>
            </a:pathLst>
          </a:custGeom>
          <a:solidFill>
            <a:srgbClr val="67DE67"/>
          </a:solidFill>
        </p:spPr>
        <p:txBody>
          <a:bodyPr bIns="0" lIns="0" rIns="0" rtlCol="0" tIns="0" wrap="square"/>
          <a:p/>
        </p:txBody>
      </p:sp>
      <p:sp>
        <p:nvSpPr>
          <p:cNvPr id="1048789" name="object 7" descr=""/>
          <p:cNvSpPr/>
          <p:nvPr/>
        </p:nvSpPr>
        <p:spPr>
          <a:xfrm>
            <a:off x="7964210" y="4680673"/>
            <a:ext cx="922019" cy="567690"/>
          </a:xfrm>
          <a:custGeom>
            <a:avLst/>
            <a:ahLst/>
            <a:rect l="l" t="t" r="r" b="b"/>
            <a:pathLst>
              <a:path w="922020" h="567689">
                <a:moveTo>
                  <a:pt x="639323" y="567373"/>
                </a:moveTo>
                <a:lnTo>
                  <a:pt x="283686" y="567373"/>
                </a:lnTo>
                <a:lnTo>
                  <a:pt x="237671" y="563660"/>
                </a:lnTo>
                <a:lnTo>
                  <a:pt x="194019" y="552911"/>
                </a:lnTo>
                <a:lnTo>
                  <a:pt x="153316" y="535709"/>
                </a:lnTo>
                <a:lnTo>
                  <a:pt x="116144" y="512638"/>
                </a:lnTo>
                <a:lnTo>
                  <a:pt x="83089" y="484283"/>
                </a:lnTo>
                <a:lnTo>
                  <a:pt x="54735" y="451228"/>
                </a:lnTo>
                <a:lnTo>
                  <a:pt x="31664" y="414057"/>
                </a:lnTo>
                <a:lnTo>
                  <a:pt x="14462" y="373353"/>
                </a:lnTo>
                <a:lnTo>
                  <a:pt x="3713" y="329702"/>
                </a:lnTo>
                <a:lnTo>
                  <a:pt x="0" y="283686"/>
                </a:lnTo>
                <a:lnTo>
                  <a:pt x="3713" y="237671"/>
                </a:lnTo>
                <a:lnTo>
                  <a:pt x="14462" y="194020"/>
                </a:lnTo>
                <a:lnTo>
                  <a:pt x="31664" y="153316"/>
                </a:lnTo>
                <a:lnTo>
                  <a:pt x="54735" y="116145"/>
                </a:lnTo>
                <a:lnTo>
                  <a:pt x="83089" y="83090"/>
                </a:lnTo>
                <a:lnTo>
                  <a:pt x="116144" y="54735"/>
                </a:lnTo>
                <a:lnTo>
                  <a:pt x="153316" y="31664"/>
                </a:lnTo>
                <a:lnTo>
                  <a:pt x="194019" y="14462"/>
                </a:lnTo>
                <a:lnTo>
                  <a:pt x="237671" y="3713"/>
                </a:lnTo>
                <a:lnTo>
                  <a:pt x="283686" y="0"/>
                </a:lnTo>
                <a:lnTo>
                  <a:pt x="639323" y="0"/>
                </a:lnTo>
                <a:lnTo>
                  <a:pt x="685339" y="3713"/>
                </a:lnTo>
                <a:lnTo>
                  <a:pt x="728991" y="14462"/>
                </a:lnTo>
                <a:lnTo>
                  <a:pt x="769694" y="31664"/>
                </a:lnTo>
                <a:lnTo>
                  <a:pt x="806865" y="54735"/>
                </a:lnTo>
                <a:lnTo>
                  <a:pt x="839921" y="83090"/>
                </a:lnTo>
                <a:lnTo>
                  <a:pt x="868276" y="116145"/>
                </a:lnTo>
                <a:lnTo>
                  <a:pt x="891346" y="153316"/>
                </a:lnTo>
                <a:lnTo>
                  <a:pt x="908548" y="194020"/>
                </a:lnTo>
                <a:lnTo>
                  <a:pt x="919298" y="237671"/>
                </a:lnTo>
                <a:lnTo>
                  <a:pt x="921982" y="270930"/>
                </a:lnTo>
                <a:lnTo>
                  <a:pt x="921982" y="296443"/>
                </a:lnTo>
                <a:lnTo>
                  <a:pt x="908548" y="373353"/>
                </a:lnTo>
                <a:lnTo>
                  <a:pt x="891346" y="414057"/>
                </a:lnTo>
                <a:lnTo>
                  <a:pt x="868276" y="451228"/>
                </a:lnTo>
                <a:lnTo>
                  <a:pt x="839921" y="484283"/>
                </a:lnTo>
                <a:lnTo>
                  <a:pt x="806865" y="512638"/>
                </a:lnTo>
                <a:lnTo>
                  <a:pt x="769694" y="535709"/>
                </a:lnTo>
                <a:lnTo>
                  <a:pt x="728991" y="552911"/>
                </a:lnTo>
                <a:lnTo>
                  <a:pt x="685339" y="563660"/>
                </a:lnTo>
                <a:lnTo>
                  <a:pt x="639323" y="567373"/>
                </a:lnTo>
                <a:close/>
              </a:path>
            </a:pathLst>
          </a:custGeom>
          <a:solidFill>
            <a:srgbClr val="67DE67"/>
          </a:solidFill>
        </p:spPr>
        <p:txBody>
          <a:bodyPr bIns="0" lIns="0" rIns="0" rtlCol="0" tIns="0" wrap="square"/>
          <a:p/>
        </p:txBody>
      </p:sp>
      <p:sp>
        <p:nvSpPr>
          <p:cNvPr id="1048790" name="object 8" descr=""/>
          <p:cNvSpPr/>
          <p:nvPr/>
        </p:nvSpPr>
        <p:spPr>
          <a:xfrm>
            <a:off x="13424346" y="104795"/>
            <a:ext cx="1019175" cy="567690"/>
          </a:xfrm>
          <a:custGeom>
            <a:avLst/>
            <a:ahLst/>
            <a:rect l="l" t="t" r="r" b="b"/>
            <a:pathLst>
              <a:path w="1019175" h="567690">
                <a:moveTo>
                  <a:pt x="735127" y="567373"/>
                </a:moveTo>
                <a:lnTo>
                  <a:pt x="283687" y="567373"/>
                </a:lnTo>
                <a:lnTo>
                  <a:pt x="237671" y="563660"/>
                </a:lnTo>
                <a:lnTo>
                  <a:pt x="194020" y="552911"/>
                </a:lnTo>
                <a:lnTo>
                  <a:pt x="153316" y="535709"/>
                </a:lnTo>
                <a:lnTo>
                  <a:pt x="116145" y="512638"/>
                </a:lnTo>
                <a:lnTo>
                  <a:pt x="83090" y="484283"/>
                </a:lnTo>
                <a:lnTo>
                  <a:pt x="54735" y="451228"/>
                </a:lnTo>
                <a:lnTo>
                  <a:pt x="31664" y="414057"/>
                </a:lnTo>
                <a:lnTo>
                  <a:pt x="14462" y="373353"/>
                </a:lnTo>
                <a:lnTo>
                  <a:pt x="3712" y="329702"/>
                </a:lnTo>
                <a:lnTo>
                  <a:pt x="0" y="283686"/>
                </a:lnTo>
                <a:lnTo>
                  <a:pt x="3712" y="237671"/>
                </a:lnTo>
                <a:lnTo>
                  <a:pt x="14462" y="194019"/>
                </a:lnTo>
                <a:lnTo>
                  <a:pt x="31664" y="153316"/>
                </a:lnTo>
                <a:lnTo>
                  <a:pt x="54735" y="116145"/>
                </a:lnTo>
                <a:lnTo>
                  <a:pt x="83090" y="83089"/>
                </a:lnTo>
                <a:lnTo>
                  <a:pt x="116145" y="54735"/>
                </a:lnTo>
                <a:lnTo>
                  <a:pt x="153316" y="31664"/>
                </a:lnTo>
                <a:lnTo>
                  <a:pt x="194020" y="14462"/>
                </a:lnTo>
                <a:lnTo>
                  <a:pt x="237671" y="3712"/>
                </a:lnTo>
                <a:lnTo>
                  <a:pt x="283687" y="0"/>
                </a:lnTo>
                <a:lnTo>
                  <a:pt x="735127" y="0"/>
                </a:lnTo>
                <a:lnTo>
                  <a:pt x="781143" y="3712"/>
                </a:lnTo>
                <a:lnTo>
                  <a:pt x="824794" y="14462"/>
                </a:lnTo>
                <a:lnTo>
                  <a:pt x="865498" y="31664"/>
                </a:lnTo>
                <a:lnTo>
                  <a:pt x="902669" y="54735"/>
                </a:lnTo>
                <a:lnTo>
                  <a:pt x="935724" y="83089"/>
                </a:lnTo>
                <a:lnTo>
                  <a:pt x="964079" y="116145"/>
                </a:lnTo>
                <a:lnTo>
                  <a:pt x="987150" y="153316"/>
                </a:lnTo>
                <a:lnTo>
                  <a:pt x="1004352" y="194019"/>
                </a:lnTo>
                <a:lnTo>
                  <a:pt x="1015101" y="237671"/>
                </a:lnTo>
                <a:lnTo>
                  <a:pt x="1018814" y="283686"/>
                </a:lnTo>
                <a:lnTo>
                  <a:pt x="1015101" y="329702"/>
                </a:lnTo>
                <a:lnTo>
                  <a:pt x="1004352" y="373353"/>
                </a:lnTo>
                <a:lnTo>
                  <a:pt x="987150" y="414057"/>
                </a:lnTo>
                <a:lnTo>
                  <a:pt x="964079" y="451228"/>
                </a:lnTo>
                <a:lnTo>
                  <a:pt x="935724" y="484283"/>
                </a:lnTo>
                <a:lnTo>
                  <a:pt x="902669" y="512638"/>
                </a:lnTo>
                <a:lnTo>
                  <a:pt x="865498" y="535709"/>
                </a:lnTo>
                <a:lnTo>
                  <a:pt x="824794" y="552911"/>
                </a:lnTo>
                <a:lnTo>
                  <a:pt x="781143" y="563660"/>
                </a:lnTo>
                <a:lnTo>
                  <a:pt x="735127" y="567373"/>
                </a:lnTo>
                <a:close/>
              </a:path>
            </a:pathLst>
          </a:custGeom>
          <a:solidFill>
            <a:srgbClr val="67DE67"/>
          </a:solidFill>
        </p:spPr>
        <p:txBody>
          <a:bodyPr bIns="0" lIns="0" rIns="0" rtlCol="0" tIns="0" wrap="square"/>
          <a:p/>
        </p:txBody>
      </p:sp>
      <p:sp>
        <p:nvSpPr>
          <p:cNvPr id="1048791" name="object 9" descr=""/>
          <p:cNvSpPr/>
          <p:nvPr/>
        </p:nvSpPr>
        <p:spPr>
          <a:xfrm>
            <a:off x="13222169" y="3989475"/>
            <a:ext cx="1287780" cy="567690"/>
          </a:xfrm>
          <a:custGeom>
            <a:avLst/>
            <a:ahLst/>
            <a:rect l="l" t="t" r="r" b="b"/>
            <a:pathLst>
              <a:path w="1287780" h="567689">
                <a:moveTo>
                  <a:pt x="1003838" y="567373"/>
                </a:moveTo>
                <a:lnTo>
                  <a:pt x="283687" y="567373"/>
                </a:lnTo>
                <a:lnTo>
                  <a:pt x="237671" y="563660"/>
                </a:lnTo>
                <a:lnTo>
                  <a:pt x="194020" y="552911"/>
                </a:lnTo>
                <a:lnTo>
                  <a:pt x="153316" y="535709"/>
                </a:lnTo>
                <a:lnTo>
                  <a:pt x="116145" y="512638"/>
                </a:lnTo>
                <a:lnTo>
                  <a:pt x="83090" y="484283"/>
                </a:lnTo>
                <a:lnTo>
                  <a:pt x="54735" y="451228"/>
                </a:lnTo>
                <a:lnTo>
                  <a:pt x="31664" y="414057"/>
                </a:lnTo>
                <a:lnTo>
                  <a:pt x="14462" y="373353"/>
                </a:lnTo>
                <a:lnTo>
                  <a:pt x="3712" y="329702"/>
                </a:lnTo>
                <a:lnTo>
                  <a:pt x="0" y="283686"/>
                </a:lnTo>
                <a:lnTo>
                  <a:pt x="3712" y="237671"/>
                </a:lnTo>
                <a:lnTo>
                  <a:pt x="14462" y="194019"/>
                </a:lnTo>
                <a:lnTo>
                  <a:pt x="31664" y="153316"/>
                </a:lnTo>
                <a:lnTo>
                  <a:pt x="54735" y="116145"/>
                </a:lnTo>
                <a:lnTo>
                  <a:pt x="83090" y="83090"/>
                </a:lnTo>
                <a:lnTo>
                  <a:pt x="116145" y="54735"/>
                </a:lnTo>
                <a:lnTo>
                  <a:pt x="153316" y="31664"/>
                </a:lnTo>
                <a:lnTo>
                  <a:pt x="194020" y="14462"/>
                </a:lnTo>
                <a:lnTo>
                  <a:pt x="237671" y="3712"/>
                </a:lnTo>
                <a:lnTo>
                  <a:pt x="283687" y="0"/>
                </a:lnTo>
                <a:lnTo>
                  <a:pt x="1003838" y="0"/>
                </a:lnTo>
                <a:lnTo>
                  <a:pt x="1049853" y="3712"/>
                </a:lnTo>
                <a:lnTo>
                  <a:pt x="1093505" y="14462"/>
                </a:lnTo>
                <a:lnTo>
                  <a:pt x="1134208" y="31664"/>
                </a:lnTo>
                <a:lnTo>
                  <a:pt x="1171380" y="54735"/>
                </a:lnTo>
                <a:lnTo>
                  <a:pt x="1204435" y="83090"/>
                </a:lnTo>
                <a:lnTo>
                  <a:pt x="1232790" y="116145"/>
                </a:lnTo>
                <a:lnTo>
                  <a:pt x="1255860" y="153316"/>
                </a:lnTo>
                <a:lnTo>
                  <a:pt x="1273062" y="194019"/>
                </a:lnTo>
                <a:lnTo>
                  <a:pt x="1283812" y="237671"/>
                </a:lnTo>
                <a:lnTo>
                  <a:pt x="1287525" y="283686"/>
                </a:lnTo>
                <a:lnTo>
                  <a:pt x="1283812" y="329702"/>
                </a:lnTo>
                <a:lnTo>
                  <a:pt x="1273062" y="373353"/>
                </a:lnTo>
                <a:lnTo>
                  <a:pt x="1255860" y="414057"/>
                </a:lnTo>
                <a:lnTo>
                  <a:pt x="1232790" y="451228"/>
                </a:lnTo>
                <a:lnTo>
                  <a:pt x="1204435" y="484283"/>
                </a:lnTo>
                <a:lnTo>
                  <a:pt x="1171380" y="512638"/>
                </a:lnTo>
                <a:lnTo>
                  <a:pt x="1134208" y="535709"/>
                </a:lnTo>
                <a:lnTo>
                  <a:pt x="1093505" y="552911"/>
                </a:lnTo>
                <a:lnTo>
                  <a:pt x="1049853" y="563660"/>
                </a:lnTo>
                <a:lnTo>
                  <a:pt x="1003838" y="567373"/>
                </a:lnTo>
                <a:close/>
              </a:path>
            </a:pathLst>
          </a:custGeom>
          <a:solidFill>
            <a:srgbClr val="67DE67"/>
          </a:solidFill>
        </p:spPr>
        <p:txBody>
          <a:bodyPr bIns="0" lIns="0" rIns="0" rtlCol="0" tIns="0" wrap="square"/>
          <a:p/>
        </p:txBody>
      </p:sp>
      <p:sp>
        <p:nvSpPr>
          <p:cNvPr id="1048792" name="object 10" descr=""/>
          <p:cNvSpPr txBox="1"/>
          <p:nvPr/>
        </p:nvSpPr>
        <p:spPr>
          <a:xfrm>
            <a:off x="7485078" y="164836"/>
            <a:ext cx="4399915" cy="371127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944880">
              <a:lnSpc>
                <a:spcPct val="100000"/>
              </a:lnSpc>
              <a:spcBef>
                <a:spcPts val="130"/>
              </a:spcBef>
            </a:pPr>
            <a:r>
              <a:rPr dirty="0" sz="2450" spc="-10">
                <a:solidFill>
                  <a:srgbClr val="0D0D0D"/>
                </a:solidFill>
                <a:latin typeface="Tahoma"/>
                <a:cs typeface="Tahoma"/>
              </a:rPr>
              <a:t>Product</a:t>
            </a:r>
            <a:endParaRPr sz="2450">
              <a:latin typeface="Tahoma"/>
              <a:cs typeface="Tahoma"/>
            </a:endParaRPr>
          </a:p>
          <a:p>
            <a:pPr marL="12700" marR="5080">
              <a:lnSpc>
                <a:spcPct val="116100"/>
              </a:lnSpc>
              <a:spcBef>
                <a:spcPts val="1215"/>
              </a:spcBef>
            </a:pPr>
            <a:r>
              <a:rPr dirty="0" sz="2100" spc="90">
                <a:solidFill>
                  <a:srgbClr val="0D0D0D"/>
                </a:solidFill>
                <a:latin typeface="Trebuchet MS"/>
                <a:cs typeface="Trebuchet MS"/>
              </a:rPr>
              <a:t>Program</a:t>
            </a:r>
            <a:r>
              <a:rPr dirty="0" sz="2100" spc="-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Edukasi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100" spc="-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65">
                <a:solidFill>
                  <a:srgbClr val="0D0D0D"/>
                </a:solidFill>
                <a:latin typeface="Trebuchet MS"/>
                <a:cs typeface="Trebuchet MS"/>
              </a:rPr>
              <a:t>Dialog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45">
                <a:solidFill>
                  <a:srgbClr val="0D0D0D"/>
                </a:solidFill>
                <a:latin typeface="Trebuchet MS"/>
                <a:cs typeface="Trebuchet MS"/>
              </a:rPr>
              <a:t>Lintas </a:t>
            </a:r>
            <a:r>
              <a:rPr dirty="0" sz="2100" spc="125">
                <a:solidFill>
                  <a:srgbClr val="0D0D0D"/>
                </a:solidFill>
                <a:latin typeface="Trebuchet MS"/>
                <a:cs typeface="Trebuchet MS"/>
              </a:rPr>
              <a:t>Agama</a:t>
            </a:r>
            <a:r>
              <a:rPr dirty="0" sz="2100" spc="1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misalnya,</a:t>
            </a:r>
            <a:r>
              <a:rPr dirty="0" sz="2100" spc="1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seminar,</a:t>
            </a:r>
            <a:r>
              <a:rPr dirty="0" sz="2100" spc="1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65">
                <a:solidFill>
                  <a:srgbClr val="0D0D0D"/>
                </a:solidFill>
                <a:latin typeface="Trebuchet MS"/>
                <a:cs typeface="Trebuchet MS"/>
              </a:rPr>
              <a:t>diskusi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publik,</a:t>
            </a:r>
            <a:r>
              <a:rPr dirty="0" sz="2100" spc="-8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100" spc="-7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lokakarya.</a:t>
            </a:r>
            <a:endParaRPr sz="2100">
              <a:latin typeface="Trebuchet MS"/>
              <a:cs typeface="Trebuchet MS"/>
            </a:endParaRPr>
          </a:p>
          <a:p>
            <a:pPr marL="12700" marR="173990">
              <a:lnSpc>
                <a:spcPct val="116100"/>
              </a:lnSpc>
            </a:pP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Layanan</a:t>
            </a:r>
            <a:r>
              <a:rPr dirty="0" sz="21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100">
                <a:solidFill>
                  <a:srgbClr val="0D0D0D"/>
                </a:solidFill>
                <a:latin typeface="Trebuchet MS"/>
                <a:cs typeface="Trebuchet MS"/>
              </a:rPr>
              <a:t>Mediasi</a:t>
            </a:r>
            <a:r>
              <a:rPr dirty="0" sz="2100" spc="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Konflik</a:t>
            </a:r>
            <a:r>
              <a:rPr dirty="0" sz="2100" spc="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berbasis </a:t>
            </a:r>
            <a:r>
              <a:rPr dirty="0" sz="2100" spc="105">
                <a:solidFill>
                  <a:srgbClr val="0D0D0D"/>
                </a:solidFill>
                <a:latin typeface="Trebuchet MS"/>
                <a:cs typeface="Trebuchet MS"/>
              </a:rPr>
              <a:t>agama</a:t>
            </a:r>
            <a:r>
              <a:rPr dirty="0" sz="21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di</a:t>
            </a:r>
            <a:r>
              <a:rPr dirty="0" sz="21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tingkat</a:t>
            </a:r>
            <a:r>
              <a:rPr dirty="0" sz="21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0D0D0D"/>
                </a:solidFill>
                <a:latin typeface="Trebuchet MS"/>
                <a:cs typeface="Trebuchet MS"/>
              </a:rPr>
              <a:t>lokal</a:t>
            </a:r>
            <a:endParaRPr sz="2100">
              <a:latin typeface="Trebuchet MS"/>
              <a:cs typeface="Trebuchet MS"/>
            </a:endParaRPr>
          </a:p>
          <a:p>
            <a:pPr marL="12700" marR="517525">
              <a:lnSpc>
                <a:spcPct val="116100"/>
              </a:lnSpc>
            </a:pPr>
            <a:r>
              <a:rPr dirty="0" sz="2100" spc="65">
                <a:solidFill>
                  <a:srgbClr val="0D0D0D"/>
                </a:solidFill>
                <a:latin typeface="Trebuchet MS"/>
                <a:cs typeface="Trebuchet MS"/>
              </a:rPr>
              <a:t>Konten</a:t>
            </a:r>
            <a:r>
              <a:rPr dirty="0" sz="21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Edukatif:</a:t>
            </a:r>
            <a:r>
              <a:rPr dirty="0" sz="21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55">
                <a:solidFill>
                  <a:srgbClr val="0D0D0D"/>
                </a:solidFill>
                <a:latin typeface="Trebuchet MS"/>
                <a:cs typeface="Trebuchet MS"/>
              </a:rPr>
              <a:t>konten</a:t>
            </a:r>
            <a:r>
              <a:rPr dirty="0" sz="21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digital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seperti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artikel,</a:t>
            </a:r>
            <a:r>
              <a:rPr dirty="0" sz="2100" spc="9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video,</a:t>
            </a:r>
            <a:r>
              <a:rPr dirty="0" sz="2100" spc="9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0D0D0D"/>
                </a:solidFill>
                <a:latin typeface="Trebuchet MS"/>
                <a:cs typeface="Trebuchet MS"/>
              </a:rPr>
              <a:t>atau </a:t>
            </a:r>
            <a:r>
              <a:rPr dirty="0" sz="2100" spc="45">
                <a:solidFill>
                  <a:srgbClr val="0D0D0D"/>
                </a:solidFill>
                <a:latin typeface="Trebuchet MS"/>
                <a:cs typeface="Trebuchet MS"/>
              </a:rPr>
              <a:t>infografis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120">
                <a:solidFill>
                  <a:srgbClr val="0D0D0D"/>
                </a:solidFill>
                <a:latin typeface="Trebuchet MS"/>
                <a:cs typeface="Trebuchet MS"/>
              </a:rPr>
              <a:t>yang</a:t>
            </a:r>
            <a:r>
              <a:rPr dirty="0" sz="21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55">
                <a:solidFill>
                  <a:srgbClr val="0D0D0D"/>
                </a:solidFill>
                <a:latin typeface="Trebuchet MS"/>
                <a:cs typeface="Trebuchet MS"/>
              </a:rPr>
              <a:t>dapat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90">
                <a:solidFill>
                  <a:srgbClr val="0D0D0D"/>
                </a:solidFill>
                <a:latin typeface="Trebuchet MS"/>
                <a:cs typeface="Trebuchet MS"/>
              </a:rPr>
              <a:t>diakses </a:t>
            </a:r>
            <a:r>
              <a:rPr dirty="0" sz="2100" spc="75">
                <a:solidFill>
                  <a:srgbClr val="0D0D0D"/>
                </a:solidFill>
                <a:latin typeface="Trebuchet MS"/>
                <a:cs typeface="Trebuchet MS"/>
              </a:rPr>
              <a:t>masyarakat</a:t>
            </a:r>
            <a:r>
              <a:rPr dirty="0" sz="2100" spc="-4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0D0D0D"/>
                </a:solidFill>
                <a:latin typeface="Trebuchet MS"/>
                <a:cs typeface="Trebuchet MS"/>
              </a:rPr>
              <a:t>luas.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048793" name="object 11" descr=""/>
          <p:cNvSpPr txBox="1"/>
          <p:nvPr/>
        </p:nvSpPr>
        <p:spPr>
          <a:xfrm>
            <a:off x="6982262" y="4553586"/>
            <a:ext cx="4418330" cy="5212995"/>
          </a:xfrm>
          <a:prstGeom prst="rect"/>
        </p:spPr>
        <p:txBody>
          <a:bodyPr bIns="0" lIns="0" rIns="0" rtlCol="0" tIns="151130" vert="horz" wrap="square">
            <a:spAutoFit/>
          </a:bodyPr>
          <a:p>
            <a:pPr marL="1057275">
              <a:lnSpc>
                <a:spcPct val="100000"/>
              </a:lnSpc>
              <a:spcBef>
                <a:spcPts val="1190"/>
              </a:spcBef>
            </a:pPr>
            <a:r>
              <a:rPr dirty="0" sz="2750" spc="-10">
                <a:solidFill>
                  <a:srgbClr val="0D0D0D"/>
                </a:solidFill>
                <a:latin typeface="Tahoma"/>
                <a:cs typeface="Tahoma"/>
              </a:rPr>
              <a:t>Price</a:t>
            </a:r>
            <a:endParaRPr sz="2750">
              <a:latin typeface="Tahoma"/>
              <a:cs typeface="Tahoma"/>
            </a:endParaRPr>
          </a:p>
          <a:p>
            <a:pPr marL="12700" marR="154940">
              <a:lnSpc>
                <a:spcPct val="116100"/>
              </a:lnSpc>
              <a:spcBef>
                <a:spcPts val="434"/>
              </a:spcBef>
            </a:pPr>
            <a:r>
              <a:rPr dirty="0" sz="2100" spc="90">
                <a:solidFill>
                  <a:srgbClr val="0D0D0D"/>
                </a:solidFill>
                <a:latin typeface="Trebuchet MS"/>
                <a:cs typeface="Trebuchet MS"/>
              </a:rPr>
              <a:t>Program</a:t>
            </a:r>
            <a:r>
              <a:rPr dirty="0" sz="2100" spc="-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65">
                <a:solidFill>
                  <a:srgbClr val="0D0D0D"/>
                </a:solidFill>
                <a:latin typeface="Trebuchet MS"/>
                <a:cs typeface="Trebuchet MS"/>
              </a:rPr>
              <a:t>Berbiaya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Rendah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seperti </a:t>
            </a:r>
            <a:r>
              <a:rPr dirty="0" sz="2100" spc="50">
                <a:solidFill>
                  <a:srgbClr val="0D0D0D"/>
                </a:solidFill>
                <a:latin typeface="Trebuchet MS"/>
                <a:cs typeface="Trebuchet MS"/>
              </a:rPr>
              <a:t>pertemuan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60">
                <a:solidFill>
                  <a:srgbClr val="0D0D0D"/>
                </a:solidFill>
                <a:latin typeface="Trebuchet MS"/>
                <a:cs typeface="Trebuchet MS"/>
              </a:rPr>
              <a:t>komunitas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di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tempat </a:t>
            </a:r>
            <a:r>
              <a:rPr dirty="0" sz="2100" spc="120">
                <a:solidFill>
                  <a:srgbClr val="0D0D0D"/>
                </a:solidFill>
                <a:latin typeface="Trebuchet MS"/>
                <a:cs typeface="Trebuchet MS"/>
              </a:rPr>
              <a:t>yang</a:t>
            </a:r>
            <a:r>
              <a:rPr dirty="0" sz="21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114">
                <a:solidFill>
                  <a:srgbClr val="0D0D0D"/>
                </a:solidFill>
                <a:latin typeface="Trebuchet MS"/>
                <a:cs typeface="Trebuchet MS"/>
              </a:rPr>
              <a:t>sudah</a:t>
            </a:r>
            <a:r>
              <a:rPr dirty="0" sz="21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45">
                <a:solidFill>
                  <a:srgbClr val="0D0D0D"/>
                </a:solidFill>
                <a:latin typeface="Trebuchet MS"/>
                <a:cs typeface="Trebuchet MS"/>
              </a:rPr>
              <a:t>tersedia</a:t>
            </a:r>
            <a:r>
              <a:rPr dirty="0" sz="21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35">
                <a:solidFill>
                  <a:srgbClr val="0D0D0D"/>
                </a:solidFill>
                <a:latin typeface="Trebuchet MS"/>
                <a:cs typeface="Trebuchet MS"/>
              </a:rPr>
              <a:t>(misalnya </a:t>
            </a:r>
            <a:r>
              <a:rPr dirty="0" sz="2100" spc="60">
                <a:solidFill>
                  <a:srgbClr val="0D0D0D"/>
                </a:solidFill>
                <a:latin typeface="Trebuchet MS"/>
                <a:cs typeface="Trebuchet MS"/>
              </a:rPr>
              <a:t>rumah</a:t>
            </a:r>
            <a:r>
              <a:rPr dirty="0" sz="21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ibadah,</a:t>
            </a:r>
            <a:r>
              <a:rPr dirty="0" sz="21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balai</a:t>
            </a:r>
            <a:r>
              <a:rPr dirty="0" sz="21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95">
                <a:solidFill>
                  <a:srgbClr val="0D0D0D"/>
                </a:solidFill>
                <a:latin typeface="Trebuchet MS"/>
                <a:cs typeface="Trebuchet MS"/>
              </a:rPr>
              <a:t>desa)</a:t>
            </a:r>
            <a:r>
              <a:rPr dirty="0" sz="21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0D0D0D"/>
                </a:solidFill>
                <a:latin typeface="Trebuchet MS"/>
                <a:cs typeface="Trebuchet MS"/>
              </a:rPr>
              <a:t>atau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online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50">
                <a:solidFill>
                  <a:srgbClr val="0D0D0D"/>
                </a:solidFill>
                <a:latin typeface="Trebuchet MS"/>
                <a:cs typeface="Trebuchet MS"/>
              </a:rPr>
              <a:t>webinar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melalui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platform gratis.</a:t>
            </a:r>
            <a:endParaRPr sz="2100">
              <a:latin typeface="Trebuchet MS"/>
              <a:cs typeface="Trebuchet MS"/>
            </a:endParaRPr>
          </a:p>
          <a:p>
            <a:pPr marL="12700" marR="5080">
              <a:lnSpc>
                <a:spcPct val="116100"/>
              </a:lnSpc>
            </a:pPr>
            <a:r>
              <a:rPr dirty="0" sz="2100" spc="55">
                <a:solidFill>
                  <a:srgbClr val="0D0D0D"/>
                </a:solidFill>
                <a:latin typeface="Trebuchet MS"/>
                <a:cs typeface="Trebuchet MS"/>
              </a:rPr>
              <a:t>Relawan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1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35">
                <a:solidFill>
                  <a:srgbClr val="0D0D0D"/>
                </a:solidFill>
                <a:latin typeface="Trebuchet MS"/>
                <a:cs typeface="Trebuchet MS"/>
              </a:rPr>
              <a:t>Partisipasi </a:t>
            </a:r>
            <a:r>
              <a:rPr dirty="0" sz="2100" spc="105">
                <a:solidFill>
                  <a:srgbClr val="0D0D0D"/>
                </a:solidFill>
                <a:latin typeface="Trebuchet MS"/>
                <a:cs typeface="Trebuchet MS"/>
              </a:rPr>
              <a:t>Masyarakat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90">
                <a:solidFill>
                  <a:srgbClr val="0D0D0D"/>
                </a:solidFill>
                <a:latin typeface="Trebuchet MS"/>
                <a:cs typeface="Trebuchet MS"/>
              </a:rPr>
              <a:t>dengan </a:t>
            </a:r>
            <a:r>
              <a:rPr dirty="0" sz="2100" spc="55">
                <a:solidFill>
                  <a:srgbClr val="0D0D0D"/>
                </a:solidFill>
                <a:latin typeface="Trebuchet MS"/>
                <a:cs typeface="Trebuchet MS"/>
              </a:rPr>
              <a:t>memanfaatkan</a:t>
            </a:r>
            <a:r>
              <a:rPr dirty="0" sz="2100" spc="16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kontribusi</a:t>
            </a:r>
            <a:r>
              <a:rPr dirty="0" sz="2100" spc="16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45">
                <a:solidFill>
                  <a:srgbClr val="0D0D0D"/>
                </a:solidFill>
                <a:latin typeface="Trebuchet MS"/>
                <a:cs typeface="Trebuchet MS"/>
              </a:rPr>
              <a:t>sukarela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dari</a:t>
            </a:r>
            <a:r>
              <a:rPr dirty="0" sz="2100" spc="4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50">
                <a:solidFill>
                  <a:srgbClr val="0D0D0D"/>
                </a:solidFill>
                <a:latin typeface="Trebuchet MS"/>
                <a:cs typeface="Trebuchet MS"/>
              </a:rPr>
              <a:t>masyarakat,</a:t>
            </a:r>
            <a:r>
              <a:rPr dirty="0" sz="21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baik</a:t>
            </a:r>
            <a:r>
              <a:rPr dirty="0" sz="2100" spc="4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dalam </a:t>
            </a:r>
            <a:r>
              <a:rPr dirty="0" sz="2100" spc="50">
                <a:solidFill>
                  <a:srgbClr val="0D0D0D"/>
                </a:solidFill>
                <a:latin typeface="Trebuchet MS"/>
                <a:cs typeface="Trebuchet MS"/>
              </a:rPr>
              <a:t>bentuk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55">
                <a:solidFill>
                  <a:srgbClr val="0D0D0D"/>
                </a:solidFill>
                <a:latin typeface="Trebuchet MS"/>
                <a:cs typeface="Trebuchet MS"/>
              </a:rPr>
              <a:t>waktu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75">
                <a:solidFill>
                  <a:srgbClr val="0D0D0D"/>
                </a:solidFill>
                <a:latin typeface="Trebuchet MS"/>
                <a:cs typeface="Trebuchet MS"/>
              </a:rPr>
              <a:t>maupun</a:t>
            </a:r>
            <a:r>
              <a:rPr dirty="0" sz="21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tenaga, </a:t>
            </a:r>
            <a:r>
              <a:rPr dirty="0" sz="2100" spc="110">
                <a:solidFill>
                  <a:srgbClr val="0D0D0D"/>
                </a:solidFill>
                <a:latin typeface="Trebuchet MS"/>
                <a:cs typeface="Trebuchet MS"/>
              </a:rPr>
              <a:t>sehingga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0">
                <a:solidFill>
                  <a:srgbClr val="0D0D0D"/>
                </a:solidFill>
                <a:latin typeface="Trebuchet MS"/>
                <a:cs typeface="Trebuchet MS"/>
              </a:rPr>
              <a:t>program</a:t>
            </a:r>
            <a:r>
              <a:rPr dirty="0" sz="21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tetap</a:t>
            </a:r>
            <a:r>
              <a:rPr dirty="0" sz="21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berjalan </a:t>
            </a:r>
            <a:r>
              <a:rPr dirty="0" sz="2100">
                <a:solidFill>
                  <a:srgbClr val="0D0D0D"/>
                </a:solidFill>
                <a:latin typeface="Trebuchet MS"/>
                <a:cs typeface="Trebuchet MS"/>
              </a:rPr>
              <a:t>tanpa</a:t>
            </a:r>
            <a:r>
              <a:rPr dirty="0" sz="21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60">
                <a:solidFill>
                  <a:srgbClr val="0D0D0D"/>
                </a:solidFill>
                <a:latin typeface="Trebuchet MS"/>
                <a:cs typeface="Trebuchet MS"/>
              </a:rPr>
              <a:t>mengeluarkan</a:t>
            </a:r>
            <a:r>
              <a:rPr dirty="0" sz="21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85">
                <a:solidFill>
                  <a:srgbClr val="0D0D0D"/>
                </a:solidFill>
                <a:latin typeface="Trebuchet MS"/>
                <a:cs typeface="Trebuchet MS"/>
              </a:rPr>
              <a:t>banyak</a:t>
            </a:r>
            <a:r>
              <a:rPr dirty="0" sz="2100" spc="5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0D0D0D"/>
                </a:solidFill>
                <a:latin typeface="Trebuchet MS"/>
                <a:cs typeface="Trebuchet MS"/>
              </a:rPr>
              <a:t>biaya.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048794" name="object 12"/>
          <p:cNvSpPr txBox="1">
            <a:spLocks noGrp="1"/>
          </p:cNvSpPr>
          <p:nvPr>
            <p:ph type="title"/>
          </p:nvPr>
        </p:nvSpPr>
        <p:spPr>
          <a:xfrm>
            <a:off x="13513917" y="129441"/>
            <a:ext cx="854075" cy="4330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b="0" dirty="0" sz="2850" spc="-10">
                <a:solidFill>
                  <a:srgbClr val="0D0D0D"/>
                </a:solidFill>
                <a:latin typeface="Tahoma"/>
                <a:cs typeface="Tahoma"/>
              </a:rPr>
              <a:t>Place</a:t>
            </a:r>
            <a:endParaRPr sz="2850">
              <a:latin typeface="Tahoma"/>
              <a:cs typeface="Tahoma"/>
            </a:endParaRPr>
          </a:p>
        </p:txBody>
      </p:sp>
      <p:pic>
        <p:nvPicPr>
          <p:cNvPr id="2097261" name="object 13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7263523" y="894102"/>
            <a:ext cx="85725" cy="85724"/>
          </a:xfrm>
          <a:prstGeom prst="rect"/>
        </p:spPr>
      </p:pic>
      <p:pic>
        <p:nvPicPr>
          <p:cNvPr id="2097262" name="object 14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7263523" y="2008527"/>
            <a:ext cx="85725" cy="85724"/>
          </a:xfrm>
          <a:prstGeom prst="rect"/>
        </p:spPr>
      </p:pic>
      <p:pic>
        <p:nvPicPr>
          <p:cNvPr id="2097263" name="object 15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7263523" y="2751476"/>
            <a:ext cx="85725" cy="85724"/>
          </a:xfrm>
          <a:prstGeom prst="rect"/>
        </p:spPr>
      </p:pic>
      <p:pic>
        <p:nvPicPr>
          <p:cNvPr id="2097264" name="object 16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6760707" y="5364253"/>
            <a:ext cx="85725" cy="85724"/>
          </a:xfrm>
          <a:prstGeom prst="rect"/>
        </p:spPr>
      </p:pic>
      <p:pic>
        <p:nvPicPr>
          <p:cNvPr id="2097265" name="object 17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6760707" y="7593103"/>
            <a:ext cx="85725" cy="85724"/>
          </a:xfrm>
          <a:prstGeom prst="rect"/>
        </p:spPr>
      </p:pic>
      <p:pic>
        <p:nvPicPr>
          <p:cNvPr id="2097266" name="object 18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509479" y="872092"/>
            <a:ext cx="76200" cy="76199"/>
          </a:xfrm>
          <a:prstGeom prst="rect"/>
        </p:spPr>
      </p:pic>
      <p:pic>
        <p:nvPicPr>
          <p:cNvPr id="2097267" name="object 19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509479" y="2443717"/>
            <a:ext cx="76200" cy="76199"/>
          </a:xfrm>
          <a:prstGeom prst="rect"/>
        </p:spPr>
      </p:pic>
      <p:sp>
        <p:nvSpPr>
          <p:cNvPr id="1048795" name="object 20" descr=""/>
          <p:cNvSpPr txBox="1"/>
          <p:nvPr/>
        </p:nvSpPr>
        <p:spPr>
          <a:xfrm>
            <a:off x="12155592" y="695562"/>
            <a:ext cx="5992495" cy="613563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561340" marR="55244">
              <a:lnSpc>
                <a:spcPct val="114599"/>
              </a:lnSpc>
              <a:spcBef>
                <a:spcPts val="100"/>
              </a:spcBef>
            </a:pP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Distribusi</a:t>
            </a:r>
            <a:r>
              <a:rPr dirty="0" sz="1800" spc="1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0D0D0D"/>
                </a:solidFill>
                <a:latin typeface="Trebuchet MS"/>
                <a:cs typeface="Trebuchet MS"/>
              </a:rPr>
              <a:t>Program</a:t>
            </a:r>
            <a:r>
              <a:rPr dirty="0" sz="1800" spc="15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di</a:t>
            </a:r>
            <a:r>
              <a:rPr dirty="0" sz="1800" spc="15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Wilayah</a:t>
            </a:r>
            <a:r>
              <a:rPr dirty="0" sz="1800" spc="15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Lokal</a:t>
            </a:r>
            <a:r>
              <a:rPr dirty="0" sz="1800" spc="15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120">
                <a:solidFill>
                  <a:srgbClr val="0D0D0D"/>
                </a:solidFill>
                <a:latin typeface="Trebuchet MS"/>
                <a:cs typeface="Trebuchet MS"/>
              </a:rPr>
              <a:t>dg 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mengoptimalkan</a:t>
            </a:r>
            <a:r>
              <a:rPr dirty="0" sz="1800" spc="3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85">
                <a:solidFill>
                  <a:srgbClr val="0D0D0D"/>
                </a:solidFill>
                <a:latin typeface="Trebuchet MS"/>
                <a:cs typeface="Trebuchet MS"/>
              </a:rPr>
              <a:t>penggunaan</a:t>
            </a:r>
            <a:r>
              <a:rPr dirty="0" sz="1800" spc="3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tempat-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tempat </a:t>
            </a:r>
            <a:r>
              <a:rPr dirty="0" sz="1800" spc="100">
                <a:solidFill>
                  <a:srgbClr val="0D0D0D"/>
                </a:solidFill>
                <a:latin typeface="Trebuchet MS"/>
                <a:cs typeface="Trebuchet MS"/>
              </a:rPr>
              <a:t>yang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95">
                <a:solidFill>
                  <a:srgbClr val="0D0D0D"/>
                </a:solidFill>
                <a:latin typeface="Trebuchet MS"/>
                <a:cs typeface="Trebuchet MS"/>
              </a:rPr>
              <a:t>sudah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0D0D0D"/>
                </a:solidFill>
                <a:latin typeface="Trebuchet MS"/>
                <a:cs typeface="Trebuchet MS"/>
              </a:rPr>
              <a:t>ada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di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0D0D0D"/>
                </a:solidFill>
                <a:latin typeface="Trebuchet MS"/>
                <a:cs typeface="Trebuchet MS"/>
              </a:rPr>
              <a:t>komunitas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lokal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seperti</a:t>
            </a:r>
            <a:r>
              <a:rPr dirty="0" sz="18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rumah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ibadah,</a:t>
            </a:r>
            <a:r>
              <a:rPr dirty="0" sz="18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0D0D0D"/>
                </a:solidFill>
                <a:latin typeface="Trebuchet MS"/>
                <a:cs typeface="Trebuchet MS"/>
              </a:rPr>
              <a:t>pusat</a:t>
            </a:r>
            <a:r>
              <a:rPr dirty="0" sz="18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komunitas,</a:t>
            </a:r>
            <a:r>
              <a:rPr dirty="0" sz="18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atau</a:t>
            </a:r>
            <a:r>
              <a:rPr dirty="0" sz="1800" spc="9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aula</a:t>
            </a:r>
            <a:r>
              <a:rPr dirty="0" sz="1800" spc="8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pemerintahan.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Hal</a:t>
            </a:r>
            <a:r>
              <a:rPr dirty="0" sz="1800" spc="4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D0D0D"/>
                </a:solidFill>
                <a:latin typeface="Trebuchet MS"/>
                <a:cs typeface="Trebuchet MS"/>
              </a:rPr>
              <a:t>ini</a:t>
            </a:r>
            <a:r>
              <a:rPr dirty="0" sz="18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0D0D0D"/>
                </a:solidFill>
                <a:latin typeface="Trebuchet MS"/>
                <a:cs typeface="Trebuchet MS"/>
              </a:rPr>
              <a:t>menekan</a:t>
            </a:r>
            <a:r>
              <a:rPr dirty="0" sz="1800" spc="4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biaya</a:t>
            </a:r>
            <a:r>
              <a:rPr dirty="0" sz="18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operasional.</a:t>
            </a:r>
            <a:endParaRPr sz="1800">
              <a:latin typeface="Trebuchet MS"/>
              <a:cs typeface="Trebuchet MS"/>
            </a:endParaRPr>
          </a:p>
          <a:p>
            <a:pPr marL="561340" marR="82550">
              <a:lnSpc>
                <a:spcPct val="114599"/>
              </a:lnSpc>
            </a:pP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Platform</a:t>
            </a:r>
            <a:r>
              <a:rPr dirty="0" sz="18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Digital: </a:t>
            </a:r>
            <a:r>
              <a:rPr dirty="0" sz="1800" spc="90">
                <a:solidFill>
                  <a:srgbClr val="0D0D0D"/>
                </a:solidFill>
                <a:latin typeface="Trebuchet MS"/>
                <a:cs typeface="Trebuchet MS"/>
              </a:rPr>
              <a:t>Mengingat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45">
                <a:solidFill>
                  <a:srgbClr val="0D0D0D"/>
                </a:solidFill>
                <a:latin typeface="Trebuchet MS"/>
                <a:cs typeface="Trebuchet MS"/>
              </a:rPr>
              <a:t>keterbatasan</a:t>
            </a:r>
            <a:r>
              <a:rPr dirty="0" sz="18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250">
                <a:solidFill>
                  <a:srgbClr val="0D0D0D"/>
                </a:solidFill>
                <a:latin typeface="Trebuchet MS"/>
                <a:cs typeface="Trebuchet MS"/>
              </a:rPr>
              <a:t>SDM </a:t>
            </a:r>
            <a:r>
              <a:rPr dirty="0" sz="1800" spc="7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18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0D0D0D"/>
                </a:solidFill>
                <a:latin typeface="Trebuchet MS"/>
                <a:cs typeface="Trebuchet MS"/>
              </a:rPr>
              <a:t>anggaran,</a:t>
            </a:r>
            <a:r>
              <a:rPr dirty="0" sz="18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135">
                <a:solidFill>
                  <a:srgbClr val="0D0D0D"/>
                </a:solidFill>
                <a:latin typeface="Trebuchet MS"/>
                <a:cs typeface="Trebuchet MS"/>
              </a:rPr>
              <a:t>FKUB</a:t>
            </a:r>
            <a:r>
              <a:rPr dirty="0" sz="180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0">
                <a:solidFill>
                  <a:srgbClr val="0D0D0D"/>
                </a:solidFill>
                <a:latin typeface="Trebuchet MS"/>
                <a:cs typeface="Trebuchet MS"/>
              </a:rPr>
              <a:t>bisa</a:t>
            </a:r>
            <a:r>
              <a:rPr dirty="0" sz="18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memanfaatkan 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teknologi</a:t>
            </a:r>
            <a:r>
              <a:rPr dirty="0" sz="1800" spc="114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seperti</a:t>
            </a:r>
            <a:r>
              <a:rPr dirty="0" sz="1800" spc="1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media</a:t>
            </a:r>
            <a:r>
              <a:rPr dirty="0" sz="1800" spc="1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0D0D0D"/>
                </a:solidFill>
                <a:latin typeface="Trebuchet MS"/>
                <a:cs typeface="Trebuchet MS"/>
              </a:rPr>
              <a:t>sosial</a:t>
            </a:r>
            <a:r>
              <a:rPr dirty="0" sz="1800" spc="114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1800" spc="1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aplikasi </a:t>
            </a:r>
            <a:r>
              <a:rPr dirty="0" sz="1800" spc="45">
                <a:solidFill>
                  <a:srgbClr val="0D0D0D"/>
                </a:solidFill>
                <a:latin typeface="Trebuchet MS"/>
                <a:cs typeface="Trebuchet MS"/>
              </a:rPr>
              <a:t>komunikasi</a:t>
            </a:r>
            <a:r>
              <a:rPr dirty="0" sz="18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0D0D0D"/>
                </a:solidFill>
                <a:latin typeface="Trebuchet MS"/>
                <a:cs typeface="Trebuchet MS"/>
              </a:rPr>
              <a:t>(WhatsApp,</a:t>
            </a:r>
            <a:r>
              <a:rPr dirty="0" sz="18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D0D0D"/>
                </a:solidFill>
                <a:latin typeface="Trebuchet MS"/>
                <a:cs typeface="Trebuchet MS"/>
              </a:rPr>
              <a:t>Zoom)</a:t>
            </a:r>
            <a:r>
              <a:rPr dirty="0" sz="18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untuk</a:t>
            </a:r>
            <a:r>
              <a:rPr dirty="0" sz="1800" spc="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menjangkau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lebih</a:t>
            </a:r>
            <a:r>
              <a:rPr dirty="0" sz="1800" spc="6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D0D0D"/>
                </a:solidFill>
                <a:latin typeface="Trebuchet MS"/>
                <a:cs typeface="Trebuchet MS"/>
              </a:rPr>
              <a:t>banyak</a:t>
            </a:r>
            <a:r>
              <a:rPr dirty="0" sz="1800" spc="6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D0D0D"/>
                </a:solidFill>
                <a:latin typeface="Trebuchet MS"/>
                <a:cs typeface="Trebuchet MS"/>
              </a:rPr>
              <a:t>orang</a:t>
            </a:r>
            <a:r>
              <a:rPr dirty="0" sz="1800" spc="6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tanpa</a:t>
            </a:r>
            <a:r>
              <a:rPr dirty="0" sz="1800" spc="6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D0D0D"/>
                </a:solidFill>
                <a:latin typeface="Trebuchet MS"/>
                <a:cs typeface="Trebuchet MS"/>
              </a:rPr>
              <a:t>biaya</a:t>
            </a:r>
            <a:r>
              <a:rPr dirty="0" sz="1800" spc="6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D0D0D"/>
                </a:solidFill>
                <a:latin typeface="Trebuchet MS"/>
                <a:cs typeface="Trebuchet MS"/>
              </a:rPr>
              <a:t>tambahan.</a:t>
            </a:r>
            <a:endParaRPr sz="1800">
              <a:latin typeface="Trebuchet MS"/>
              <a:cs typeface="Trebuchet MS"/>
            </a:endParaRPr>
          </a:p>
          <a:p>
            <a:pPr marL="1066165">
              <a:lnSpc>
                <a:spcPct val="100000"/>
              </a:lnSpc>
              <a:spcBef>
                <a:spcPts val="1655"/>
              </a:spcBef>
            </a:pPr>
            <a:r>
              <a:rPr dirty="0" sz="2450" spc="-10">
                <a:solidFill>
                  <a:srgbClr val="0D0D0D"/>
                </a:solidFill>
                <a:latin typeface="Tahoma"/>
                <a:cs typeface="Tahoma"/>
              </a:rPr>
              <a:t>Promotion</a:t>
            </a:r>
            <a:endParaRPr sz="2450">
              <a:latin typeface="Tahoma"/>
              <a:cs typeface="Tahoma"/>
            </a:endParaRPr>
          </a:p>
          <a:p>
            <a:pPr marL="12700" marR="359410">
              <a:lnSpc>
                <a:spcPct val="115599"/>
              </a:lnSpc>
              <a:spcBef>
                <a:spcPts val="270"/>
              </a:spcBef>
            </a:pPr>
            <a:r>
              <a:rPr dirty="0" sz="2000" spc="105">
                <a:solidFill>
                  <a:srgbClr val="0D0D0D"/>
                </a:solidFill>
                <a:latin typeface="Trebuchet MS"/>
                <a:cs typeface="Trebuchet MS"/>
              </a:rPr>
              <a:t>Media</a:t>
            </a:r>
            <a:r>
              <a:rPr dirty="0" sz="2000" spc="9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75">
                <a:solidFill>
                  <a:srgbClr val="0D0D0D"/>
                </a:solidFill>
                <a:latin typeface="Trebuchet MS"/>
                <a:cs typeface="Trebuchet MS"/>
              </a:rPr>
              <a:t>Sosial</a:t>
            </a:r>
            <a:r>
              <a:rPr dirty="0" sz="2000" spc="10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seperti</a:t>
            </a:r>
            <a:r>
              <a:rPr dirty="0" sz="2000" spc="9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0D0D0D"/>
                </a:solidFill>
                <a:latin typeface="Trebuchet MS"/>
                <a:cs typeface="Trebuchet MS"/>
              </a:rPr>
              <a:t>Facebook,</a:t>
            </a:r>
            <a:r>
              <a:rPr dirty="0" sz="2000" spc="10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Instagram,</a:t>
            </a:r>
            <a:r>
              <a:rPr dirty="0" sz="2000" spc="9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0D0D0D"/>
                </a:solidFill>
                <a:latin typeface="Trebuchet MS"/>
                <a:cs typeface="Trebuchet MS"/>
              </a:rPr>
              <a:t>dan </a:t>
            </a:r>
            <a:r>
              <a:rPr dirty="0" sz="2000" spc="105">
                <a:solidFill>
                  <a:srgbClr val="0D0D0D"/>
                </a:solidFill>
                <a:latin typeface="Trebuchet MS"/>
                <a:cs typeface="Trebuchet MS"/>
              </a:rPr>
              <a:t>WhatsApp</a:t>
            </a:r>
            <a:r>
              <a:rPr dirty="0" sz="2000" spc="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untuk</a:t>
            </a:r>
            <a:r>
              <a:rPr dirty="0" sz="20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0D0D0D"/>
                </a:solidFill>
                <a:latin typeface="Trebuchet MS"/>
                <a:cs typeface="Trebuchet MS"/>
              </a:rPr>
              <a:t>mempromosikan</a:t>
            </a:r>
            <a:r>
              <a:rPr dirty="0" sz="20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0D0D0D"/>
                </a:solidFill>
                <a:latin typeface="Trebuchet MS"/>
                <a:cs typeface="Trebuchet MS"/>
              </a:rPr>
              <a:t>acara</a:t>
            </a:r>
            <a:r>
              <a:rPr dirty="0" sz="2000" spc="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D0D0D"/>
                </a:solidFill>
                <a:latin typeface="Trebuchet MS"/>
                <a:cs typeface="Trebuchet MS"/>
              </a:rPr>
              <a:t>atau </a:t>
            </a:r>
            <a:r>
              <a:rPr dirty="0" sz="2000" spc="-10">
                <a:solidFill>
                  <a:srgbClr val="0D0D0D"/>
                </a:solidFill>
                <a:latin typeface="Trebuchet MS"/>
                <a:cs typeface="Trebuchet MS"/>
              </a:rPr>
              <a:t>inisiatif</a:t>
            </a:r>
            <a:r>
              <a:rPr dirty="0" sz="2000" spc="-1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125">
                <a:solidFill>
                  <a:srgbClr val="0D0D0D"/>
                </a:solidFill>
                <a:latin typeface="Trebuchet MS"/>
                <a:cs typeface="Trebuchet MS"/>
              </a:rPr>
              <a:t>FKUB</a:t>
            </a:r>
            <a:endParaRPr sz="2000">
              <a:latin typeface="Trebuchet MS"/>
              <a:cs typeface="Trebuchet MS"/>
            </a:endParaRPr>
          </a:p>
          <a:p>
            <a:pPr algn="just" marL="12700" marR="5080">
              <a:lnSpc>
                <a:spcPct val="115599"/>
              </a:lnSpc>
            </a:pPr>
            <a:r>
              <a:rPr dirty="0" sz="2000" spc="85">
                <a:solidFill>
                  <a:srgbClr val="0D0D0D"/>
                </a:solidFill>
                <a:latin typeface="Trebuchet MS"/>
                <a:cs typeface="Trebuchet MS"/>
              </a:rPr>
              <a:t>Kampanye</a:t>
            </a:r>
            <a:r>
              <a:rPr dirty="0" sz="20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Kolaboratif</a:t>
            </a:r>
            <a:r>
              <a:rPr dirty="0" sz="20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100">
                <a:solidFill>
                  <a:srgbClr val="0D0D0D"/>
                </a:solidFill>
                <a:latin typeface="Trebuchet MS"/>
                <a:cs typeface="Trebuchet MS"/>
              </a:rPr>
              <a:t>dengan</a:t>
            </a:r>
            <a:r>
              <a:rPr dirty="0" sz="2000" spc="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0D0D0D"/>
                </a:solidFill>
                <a:latin typeface="Trebuchet MS"/>
                <a:cs typeface="Trebuchet MS"/>
              </a:rPr>
              <a:t>Tokoh</a:t>
            </a:r>
            <a:r>
              <a:rPr dirty="0" sz="2000" spc="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0D0D0D"/>
                </a:solidFill>
                <a:latin typeface="Trebuchet MS"/>
                <a:cs typeface="Trebuchet MS"/>
              </a:rPr>
              <a:t>Masyarakat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menjadi</a:t>
            </a:r>
            <a:r>
              <a:rPr dirty="0" sz="20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strategi</a:t>
            </a:r>
            <a:r>
              <a:rPr dirty="0" sz="20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65">
                <a:solidFill>
                  <a:srgbClr val="0D0D0D"/>
                </a:solidFill>
                <a:latin typeface="Trebuchet MS"/>
                <a:cs typeface="Trebuchet MS"/>
              </a:rPr>
              <a:t>promosi</a:t>
            </a:r>
            <a:r>
              <a:rPr dirty="0" sz="20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114">
                <a:solidFill>
                  <a:srgbClr val="0D0D0D"/>
                </a:solidFill>
                <a:latin typeface="Trebuchet MS"/>
                <a:cs typeface="Trebuchet MS"/>
              </a:rPr>
              <a:t>yang</a:t>
            </a:r>
            <a:r>
              <a:rPr dirty="0" sz="20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efektif</a:t>
            </a:r>
            <a:r>
              <a:rPr dirty="0" sz="2000" spc="5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tanpa</a:t>
            </a:r>
            <a:r>
              <a:rPr dirty="0" sz="2000" spc="4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70">
                <a:solidFill>
                  <a:srgbClr val="0D0D0D"/>
                </a:solidFill>
                <a:latin typeface="Trebuchet MS"/>
                <a:cs typeface="Trebuchet MS"/>
              </a:rPr>
              <a:t>harus </a:t>
            </a:r>
            <a:r>
              <a:rPr dirty="0" sz="2000" spc="55">
                <a:solidFill>
                  <a:srgbClr val="0D0D0D"/>
                </a:solidFill>
                <a:latin typeface="Trebuchet MS"/>
                <a:cs typeface="Trebuchet MS"/>
              </a:rPr>
              <a:t>mengeluarkan</a:t>
            </a:r>
            <a:r>
              <a:rPr dirty="0" sz="200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0D0D0D"/>
                </a:solidFill>
                <a:latin typeface="Trebuchet MS"/>
                <a:cs typeface="Trebuchet MS"/>
              </a:rPr>
              <a:t>anggaran</a:t>
            </a:r>
            <a:r>
              <a:rPr dirty="0" sz="200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D0D0D"/>
                </a:solidFill>
                <a:latin typeface="Trebuchet MS"/>
                <a:cs typeface="Trebuchet MS"/>
              </a:rPr>
              <a:t>besar.</a:t>
            </a:r>
            <a:endParaRPr sz="200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  <a:spcBef>
                <a:spcPts val="375"/>
              </a:spcBef>
            </a:pPr>
            <a:r>
              <a:rPr dirty="0" sz="2000" spc="95">
                <a:solidFill>
                  <a:srgbClr val="0D0D0D"/>
                </a:solidFill>
                <a:latin typeface="Trebuchet MS"/>
                <a:cs typeface="Trebuchet MS"/>
              </a:rPr>
              <a:t>Word</a:t>
            </a:r>
            <a:r>
              <a:rPr dirty="0" sz="20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of</a:t>
            </a:r>
            <a:r>
              <a:rPr dirty="0" sz="20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110">
                <a:solidFill>
                  <a:srgbClr val="0D0D0D"/>
                </a:solidFill>
                <a:latin typeface="Trebuchet MS"/>
                <a:cs typeface="Trebuchet MS"/>
              </a:rPr>
              <a:t>Mouth</a:t>
            </a:r>
            <a:r>
              <a:rPr dirty="0" sz="20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D0D0D"/>
                </a:solidFill>
                <a:latin typeface="Trebuchet MS"/>
                <a:cs typeface="Trebuchet MS"/>
              </a:rPr>
              <a:t>(Dari</a:t>
            </a:r>
            <a:r>
              <a:rPr dirty="0" sz="20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60">
                <a:solidFill>
                  <a:srgbClr val="0D0D0D"/>
                </a:solidFill>
                <a:latin typeface="Trebuchet MS"/>
                <a:cs typeface="Trebuchet MS"/>
              </a:rPr>
              <a:t>Mulut</a:t>
            </a:r>
            <a:r>
              <a:rPr dirty="0" sz="20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70">
                <a:solidFill>
                  <a:srgbClr val="0D0D0D"/>
                </a:solidFill>
                <a:latin typeface="Trebuchet MS"/>
                <a:cs typeface="Trebuchet MS"/>
              </a:rPr>
              <a:t>ke</a:t>
            </a:r>
            <a:r>
              <a:rPr dirty="0" sz="2000" spc="-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D0D0D"/>
                </a:solidFill>
                <a:latin typeface="Trebuchet MS"/>
                <a:cs typeface="Trebuchet MS"/>
              </a:rPr>
              <a:t>Mulut)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2097268" name="object 21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1946092" y="4656839"/>
            <a:ext cx="76200" cy="76199"/>
          </a:xfrm>
          <a:prstGeom prst="rect"/>
        </p:spPr>
      </p:pic>
      <p:pic>
        <p:nvPicPr>
          <p:cNvPr id="2097269" name="object 22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1946092" y="5714114"/>
            <a:ext cx="76200" cy="76199"/>
          </a:xfrm>
          <a:prstGeom prst="rect"/>
        </p:spPr>
      </p:pic>
      <p:pic>
        <p:nvPicPr>
          <p:cNvPr id="2097270" name="object 23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1946092" y="6771389"/>
            <a:ext cx="76200" cy="76199"/>
          </a:xfrm>
          <a:prstGeom prst="rect"/>
        </p:spPr>
      </p:pic>
      <p:sp>
        <p:nvSpPr>
          <p:cNvPr id="1048796" name="object 24" descr=""/>
          <p:cNvSpPr/>
          <p:nvPr/>
        </p:nvSpPr>
        <p:spPr>
          <a:xfrm>
            <a:off x="883907" y="936480"/>
            <a:ext cx="694690" cy="781050"/>
          </a:xfrm>
          <a:custGeom>
            <a:avLst/>
            <a:ahLst/>
            <a:rect l="l" t="t" r="r" b="b"/>
            <a:pathLst>
              <a:path w="694690" h="781050">
                <a:moveTo>
                  <a:pt x="356503" y="781050"/>
                </a:moveTo>
                <a:lnTo>
                  <a:pt x="337007" y="781050"/>
                </a:lnTo>
                <a:lnTo>
                  <a:pt x="325006" y="773983"/>
                </a:lnTo>
                <a:lnTo>
                  <a:pt x="286224" y="748472"/>
                </a:lnTo>
                <a:lnTo>
                  <a:pt x="33302" y="578569"/>
                </a:lnTo>
                <a:lnTo>
                  <a:pt x="4939" y="542992"/>
                </a:lnTo>
                <a:lnTo>
                  <a:pt x="0" y="516011"/>
                </a:lnTo>
                <a:lnTo>
                  <a:pt x="64" y="267711"/>
                </a:lnTo>
                <a:lnTo>
                  <a:pt x="13664" y="225489"/>
                </a:lnTo>
                <a:lnTo>
                  <a:pt x="286243" y="36367"/>
                </a:lnTo>
                <a:lnTo>
                  <a:pt x="325094" y="10786"/>
                </a:lnTo>
                <a:lnTo>
                  <a:pt x="348209" y="0"/>
                </a:lnTo>
                <a:lnTo>
                  <a:pt x="354275" y="1877"/>
                </a:lnTo>
                <a:lnTo>
                  <a:pt x="371139" y="12028"/>
                </a:lnTo>
                <a:lnTo>
                  <a:pt x="410048" y="37738"/>
                </a:lnTo>
                <a:lnTo>
                  <a:pt x="425094" y="47838"/>
                </a:lnTo>
                <a:lnTo>
                  <a:pt x="347105" y="47838"/>
                </a:lnTo>
                <a:lnTo>
                  <a:pt x="73781" y="231372"/>
                </a:lnTo>
                <a:lnTo>
                  <a:pt x="107084" y="255291"/>
                </a:lnTo>
                <a:lnTo>
                  <a:pt x="184889" y="255291"/>
                </a:lnTo>
                <a:lnTo>
                  <a:pt x="169688" y="265503"/>
                </a:lnTo>
                <a:lnTo>
                  <a:pt x="43790" y="265503"/>
                </a:lnTo>
                <a:lnTo>
                  <a:pt x="43698" y="266607"/>
                </a:lnTo>
                <a:lnTo>
                  <a:pt x="43422" y="267711"/>
                </a:lnTo>
                <a:lnTo>
                  <a:pt x="43417" y="306130"/>
                </a:lnTo>
                <a:lnTo>
                  <a:pt x="121265" y="370104"/>
                </a:lnTo>
                <a:lnTo>
                  <a:pt x="43422" y="370104"/>
                </a:lnTo>
                <a:lnTo>
                  <a:pt x="43515" y="416838"/>
                </a:lnTo>
                <a:lnTo>
                  <a:pt x="121140" y="480408"/>
                </a:lnTo>
                <a:lnTo>
                  <a:pt x="43422" y="480408"/>
                </a:lnTo>
                <a:lnTo>
                  <a:pt x="43520" y="521807"/>
                </a:lnTo>
                <a:lnTo>
                  <a:pt x="347105" y="737080"/>
                </a:lnTo>
                <a:lnTo>
                  <a:pt x="424856" y="737080"/>
                </a:lnTo>
                <a:lnTo>
                  <a:pt x="407813" y="748472"/>
                </a:lnTo>
                <a:lnTo>
                  <a:pt x="368712" y="773983"/>
                </a:lnTo>
                <a:lnTo>
                  <a:pt x="356503" y="781050"/>
                </a:lnTo>
                <a:close/>
              </a:path>
              <a:path w="694690" h="781050">
                <a:moveTo>
                  <a:pt x="692888" y="255291"/>
                </a:moveTo>
                <a:lnTo>
                  <a:pt x="587442" y="255291"/>
                </a:lnTo>
                <a:lnTo>
                  <a:pt x="621256" y="231924"/>
                </a:lnTo>
                <a:lnTo>
                  <a:pt x="347105" y="47838"/>
                </a:lnTo>
                <a:lnTo>
                  <a:pt x="425094" y="47838"/>
                </a:lnTo>
                <a:lnTo>
                  <a:pt x="660999" y="206349"/>
                </a:lnTo>
                <a:lnTo>
                  <a:pt x="689261" y="241842"/>
                </a:lnTo>
                <a:lnTo>
                  <a:pt x="692018" y="250557"/>
                </a:lnTo>
                <a:lnTo>
                  <a:pt x="692888" y="255291"/>
                </a:lnTo>
                <a:close/>
              </a:path>
              <a:path w="694690" h="781050">
                <a:moveTo>
                  <a:pt x="184889" y="255291"/>
                </a:moveTo>
                <a:lnTo>
                  <a:pt x="107084" y="255291"/>
                </a:lnTo>
                <a:lnTo>
                  <a:pt x="286243" y="134910"/>
                </a:lnTo>
                <a:lnTo>
                  <a:pt x="325094" y="109361"/>
                </a:lnTo>
                <a:lnTo>
                  <a:pt x="341280" y="99992"/>
                </a:lnTo>
                <a:lnTo>
                  <a:pt x="347565" y="98712"/>
                </a:lnTo>
                <a:lnTo>
                  <a:pt x="348209" y="98712"/>
                </a:lnTo>
                <a:lnTo>
                  <a:pt x="354275" y="100496"/>
                </a:lnTo>
                <a:lnTo>
                  <a:pt x="371139" y="110638"/>
                </a:lnTo>
                <a:lnTo>
                  <a:pt x="410048" y="136321"/>
                </a:lnTo>
                <a:lnTo>
                  <a:pt x="425169" y="146459"/>
                </a:lnTo>
                <a:lnTo>
                  <a:pt x="347105" y="146459"/>
                </a:lnTo>
                <a:lnTo>
                  <a:pt x="184889" y="255291"/>
                </a:lnTo>
                <a:close/>
              </a:path>
              <a:path w="694690" h="781050">
                <a:moveTo>
                  <a:pt x="591395" y="305154"/>
                </a:moveTo>
                <a:lnTo>
                  <a:pt x="513619" y="305154"/>
                </a:lnTo>
                <a:lnTo>
                  <a:pt x="548578" y="281603"/>
                </a:lnTo>
                <a:lnTo>
                  <a:pt x="347105" y="146459"/>
                </a:lnTo>
                <a:lnTo>
                  <a:pt x="425169" y="146459"/>
                </a:lnTo>
                <a:lnTo>
                  <a:pt x="587172" y="255291"/>
                </a:lnTo>
                <a:lnTo>
                  <a:pt x="692888" y="255291"/>
                </a:lnTo>
                <a:lnTo>
                  <a:pt x="693668" y="259548"/>
                </a:lnTo>
                <a:lnTo>
                  <a:pt x="694016" y="265503"/>
                </a:lnTo>
                <a:lnTo>
                  <a:pt x="650419" y="265503"/>
                </a:lnTo>
                <a:lnTo>
                  <a:pt x="591395" y="305154"/>
                </a:lnTo>
                <a:close/>
              </a:path>
              <a:path w="694690" h="781050">
                <a:moveTo>
                  <a:pt x="258535" y="305154"/>
                </a:moveTo>
                <a:lnTo>
                  <a:pt x="180682" y="305154"/>
                </a:lnTo>
                <a:lnTo>
                  <a:pt x="286243" y="234267"/>
                </a:lnTo>
                <a:lnTo>
                  <a:pt x="325094" y="208718"/>
                </a:lnTo>
                <a:lnTo>
                  <a:pt x="341280" y="199349"/>
                </a:lnTo>
                <a:lnTo>
                  <a:pt x="347565" y="198069"/>
                </a:lnTo>
                <a:lnTo>
                  <a:pt x="348209" y="198069"/>
                </a:lnTo>
                <a:lnTo>
                  <a:pt x="354275" y="199853"/>
                </a:lnTo>
                <a:lnTo>
                  <a:pt x="371139" y="209994"/>
                </a:lnTo>
                <a:lnTo>
                  <a:pt x="410048" y="235677"/>
                </a:lnTo>
                <a:lnTo>
                  <a:pt x="425032" y="245724"/>
                </a:lnTo>
                <a:lnTo>
                  <a:pt x="347105" y="245724"/>
                </a:lnTo>
                <a:lnTo>
                  <a:pt x="258535" y="305154"/>
                </a:lnTo>
                <a:close/>
              </a:path>
              <a:path w="694690" h="781050">
                <a:moveTo>
                  <a:pt x="514568" y="356764"/>
                </a:moveTo>
                <a:lnTo>
                  <a:pt x="436802" y="356764"/>
                </a:lnTo>
                <a:lnTo>
                  <a:pt x="474613" y="331281"/>
                </a:lnTo>
                <a:lnTo>
                  <a:pt x="347105" y="245724"/>
                </a:lnTo>
                <a:lnTo>
                  <a:pt x="425032" y="245724"/>
                </a:lnTo>
                <a:lnTo>
                  <a:pt x="513619" y="305154"/>
                </a:lnTo>
                <a:lnTo>
                  <a:pt x="591395" y="305154"/>
                </a:lnTo>
                <a:lnTo>
                  <a:pt x="514568" y="356764"/>
                </a:lnTo>
                <a:close/>
              </a:path>
              <a:path w="694690" h="781050">
                <a:moveTo>
                  <a:pt x="346737" y="464585"/>
                </a:moveTo>
                <a:lnTo>
                  <a:pt x="340700" y="463214"/>
                </a:lnTo>
                <a:lnTo>
                  <a:pt x="340945" y="463214"/>
                </a:lnTo>
                <a:lnTo>
                  <a:pt x="325006" y="453821"/>
                </a:lnTo>
                <a:lnTo>
                  <a:pt x="286224" y="428283"/>
                </a:lnTo>
                <a:lnTo>
                  <a:pt x="43790" y="265503"/>
                </a:lnTo>
                <a:lnTo>
                  <a:pt x="169688" y="265503"/>
                </a:lnTo>
                <a:lnTo>
                  <a:pt x="145723" y="281603"/>
                </a:lnTo>
                <a:lnTo>
                  <a:pt x="180682" y="305154"/>
                </a:lnTo>
                <a:lnTo>
                  <a:pt x="258535" y="305154"/>
                </a:lnTo>
                <a:lnTo>
                  <a:pt x="219597" y="331281"/>
                </a:lnTo>
                <a:lnTo>
                  <a:pt x="257407" y="356580"/>
                </a:lnTo>
                <a:lnTo>
                  <a:pt x="335597" y="356580"/>
                </a:lnTo>
                <a:lnTo>
                  <a:pt x="296414" y="382891"/>
                </a:lnTo>
                <a:lnTo>
                  <a:pt x="347105" y="416838"/>
                </a:lnTo>
                <a:lnTo>
                  <a:pt x="424917" y="416838"/>
                </a:lnTo>
                <a:lnTo>
                  <a:pt x="407813" y="428283"/>
                </a:lnTo>
                <a:lnTo>
                  <a:pt x="368712" y="453821"/>
                </a:lnTo>
                <a:lnTo>
                  <a:pt x="352502" y="463214"/>
                </a:lnTo>
                <a:lnTo>
                  <a:pt x="346737" y="464585"/>
                </a:lnTo>
                <a:close/>
              </a:path>
              <a:path w="694690" h="781050">
                <a:moveTo>
                  <a:pt x="424900" y="521807"/>
                </a:moveTo>
                <a:lnTo>
                  <a:pt x="347105" y="521807"/>
                </a:lnTo>
                <a:lnTo>
                  <a:pt x="641130" y="324284"/>
                </a:lnTo>
                <a:lnTo>
                  <a:pt x="644592" y="320471"/>
                </a:lnTo>
                <a:lnTo>
                  <a:pt x="649608" y="311118"/>
                </a:lnTo>
                <a:lnTo>
                  <a:pt x="650866" y="306130"/>
                </a:lnTo>
                <a:lnTo>
                  <a:pt x="650879" y="267711"/>
                </a:lnTo>
                <a:lnTo>
                  <a:pt x="650511" y="266607"/>
                </a:lnTo>
                <a:lnTo>
                  <a:pt x="650419" y="265503"/>
                </a:lnTo>
                <a:lnTo>
                  <a:pt x="694016" y="265503"/>
                </a:lnTo>
                <a:lnTo>
                  <a:pt x="694081" y="266607"/>
                </a:lnTo>
                <a:lnTo>
                  <a:pt x="694145" y="267711"/>
                </a:lnTo>
                <a:lnTo>
                  <a:pt x="694210" y="370104"/>
                </a:lnTo>
                <a:lnTo>
                  <a:pt x="650879" y="370104"/>
                </a:lnTo>
                <a:lnTo>
                  <a:pt x="424900" y="521807"/>
                </a:lnTo>
                <a:close/>
              </a:path>
              <a:path w="694690" h="781050">
                <a:moveTo>
                  <a:pt x="335597" y="356580"/>
                </a:moveTo>
                <a:lnTo>
                  <a:pt x="257407" y="356580"/>
                </a:lnTo>
                <a:lnTo>
                  <a:pt x="305519" y="324496"/>
                </a:lnTo>
                <a:lnTo>
                  <a:pt x="331120" y="308006"/>
                </a:lnTo>
                <a:lnTo>
                  <a:pt x="342404" y="301934"/>
                </a:lnTo>
                <a:lnTo>
                  <a:pt x="347565" y="301106"/>
                </a:lnTo>
                <a:lnTo>
                  <a:pt x="348209" y="301106"/>
                </a:lnTo>
                <a:lnTo>
                  <a:pt x="353047" y="302325"/>
                </a:lnTo>
                <a:lnTo>
                  <a:pt x="364699" y="308995"/>
                </a:lnTo>
                <a:lnTo>
                  <a:pt x="390254" y="325635"/>
                </a:lnTo>
                <a:lnTo>
                  <a:pt x="424971" y="348853"/>
                </a:lnTo>
                <a:lnTo>
                  <a:pt x="347105" y="348853"/>
                </a:lnTo>
                <a:lnTo>
                  <a:pt x="335597" y="356580"/>
                </a:lnTo>
                <a:close/>
              </a:path>
              <a:path w="694690" h="781050">
                <a:moveTo>
                  <a:pt x="424917" y="416838"/>
                </a:moveTo>
                <a:lnTo>
                  <a:pt x="347105" y="416838"/>
                </a:lnTo>
                <a:lnTo>
                  <a:pt x="397887" y="382891"/>
                </a:lnTo>
                <a:lnTo>
                  <a:pt x="347105" y="348853"/>
                </a:lnTo>
                <a:lnTo>
                  <a:pt x="424971" y="348853"/>
                </a:lnTo>
                <a:lnTo>
                  <a:pt x="436802" y="356764"/>
                </a:lnTo>
                <a:lnTo>
                  <a:pt x="514568" y="356764"/>
                </a:lnTo>
                <a:lnTo>
                  <a:pt x="424917" y="416838"/>
                </a:lnTo>
                <a:close/>
              </a:path>
              <a:path w="694690" h="781050">
                <a:moveTo>
                  <a:pt x="346737" y="569462"/>
                </a:moveTo>
                <a:lnTo>
                  <a:pt x="340757" y="568105"/>
                </a:lnTo>
                <a:lnTo>
                  <a:pt x="340967" y="568105"/>
                </a:lnTo>
                <a:lnTo>
                  <a:pt x="325058" y="558744"/>
                </a:lnTo>
                <a:lnTo>
                  <a:pt x="286282" y="533238"/>
                </a:lnTo>
                <a:lnTo>
                  <a:pt x="43422" y="370104"/>
                </a:lnTo>
                <a:lnTo>
                  <a:pt x="121265" y="370104"/>
                </a:lnTo>
                <a:lnTo>
                  <a:pt x="347105" y="521807"/>
                </a:lnTo>
                <a:lnTo>
                  <a:pt x="424900" y="521807"/>
                </a:lnTo>
                <a:lnTo>
                  <a:pt x="407813" y="533238"/>
                </a:lnTo>
                <a:lnTo>
                  <a:pt x="368712" y="558744"/>
                </a:lnTo>
                <a:lnTo>
                  <a:pt x="352502" y="568105"/>
                </a:lnTo>
                <a:lnTo>
                  <a:pt x="346737" y="569462"/>
                </a:lnTo>
                <a:close/>
              </a:path>
              <a:path w="694690" h="781050">
                <a:moveTo>
                  <a:pt x="424917" y="632112"/>
                </a:moveTo>
                <a:lnTo>
                  <a:pt x="347105" y="632112"/>
                </a:lnTo>
                <a:lnTo>
                  <a:pt x="641143" y="434660"/>
                </a:lnTo>
                <a:lnTo>
                  <a:pt x="644607" y="430830"/>
                </a:lnTo>
                <a:lnTo>
                  <a:pt x="649619" y="421448"/>
                </a:lnTo>
                <a:lnTo>
                  <a:pt x="650777" y="416838"/>
                </a:lnTo>
                <a:lnTo>
                  <a:pt x="650879" y="370104"/>
                </a:lnTo>
                <a:lnTo>
                  <a:pt x="694210" y="370104"/>
                </a:lnTo>
                <a:lnTo>
                  <a:pt x="694210" y="480408"/>
                </a:lnTo>
                <a:lnTo>
                  <a:pt x="650879" y="480408"/>
                </a:lnTo>
                <a:lnTo>
                  <a:pt x="424917" y="632112"/>
                </a:lnTo>
                <a:close/>
              </a:path>
              <a:path w="694690" h="781050">
                <a:moveTo>
                  <a:pt x="346737" y="679858"/>
                </a:moveTo>
                <a:lnTo>
                  <a:pt x="340700" y="678487"/>
                </a:lnTo>
                <a:lnTo>
                  <a:pt x="340945" y="678487"/>
                </a:lnTo>
                <a:lnTo>
                  <a:pt x="325006" y="669095"/>
                </a:lnTo>
                <a:lnTo>
                  <a:pt x="286224" y="643557"/>
                </a:lnTo>
                <a:lnTo>
                  <a:pt x="43422" y="480408"/>
                </a:lnTo>
                <a:lnTo>
                  <a:pt x="121140" y="480408"/>
                </a:lnTo>
                <a:lnTo>
                  <a:pt x="347105" y="632112"/>
                </a:lnTo>
                <a:lnTo>
                  <a:pt x="424917" y="632112"/>
                </a:lnTo>
                <a:lnTo>
                  <a:pt x="407813" y="643557"/>
                </a:lnTo>
                <a:lnTo>
                  <a:pt x="368712" y="669095"/>
                </a:lnTo>
                <a:lnTo>
                  <a:pt x="352502" y="678487"/>
                </a:lnTo>
                <a:lnTo>
                  <a:pt x="346737" y="679858"/>
                </a:lnTo>
                <a:close/>
              </a:path>
              <a:path w="694690" h="781050">
                <a:moveTo>
                  <a:pt x="424856" y="737080"/>
                </a:moveTo>
                <a:lnTo>
                  <a:pt x="347105" y="737080"/>
                </a:lnTo>
                <a:lnTo>
                  <a:pt x="641144" y="539548"/>
                </a:lnTo>
                <a:lnTo>
                  <a:pt x="644612" y="535721"/>
                </a:lnTo>
                <a:lnTo>
                  <a:pt x="649630" y="526332"/>
                </a:lnTo>
                <a:lnTo>
                  <a:pt x="650763" y="521807"/>
                </a:lnTo>
                <a:lnTo>
                  <a:pt x="650879" y="480408"/>
                </a:lnTo>
                <a:lnTo>
                  <a:pt x="694210" y="480408"/>
                </a:lnTo>
                <a:lnTo>
                  <a:pt x="694210" y="516011"/>
                </a:lnTo>
                <a:lnTo>
                  <a:pt x="693669" y="525279"/>
                </a:lnTo>
                <a:lnTo>
                  <a:pt x="674899" y="566526"/>
                </a:lnTo>
                <a:lnTo>
                  <a:pt x="660999" y="578569"/>
                </a:lnTo>
                <a:lnTo>
                  <a:pt x="424856" y="737080"/>
                </a:lnTo>
                <a:close/>
              </a:path>
            </a:pathLst>
          </a:custGeom>
          <a:solidFill>
            <a:srgbClr val="67DE67"/>
          </a:solidFill>
        </p:spPr>
        <p:txBody>
          <a:bodyPr bIns="0" lIns="0" rIns="0" rtlCol="0" tIns="0" wrap="square"/>
          <a:p/>
        </p:txBody>
      </p:sp>
      <p:pic>
        <p:nvPicPr>
          <p:cNvPr id="2097271" name="object 25" descr="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5459960" y="1088090"/>
            <a:ext cx="240862" cy="240861"/>
          </a:xfrm>
          <a:prstGeom prst="rect"/>
        </p:spPr>
      </p:pic>
      <p:sp>
        <p:nvSpPr>
          <p:cNvPr id="1048797" name="object 26" descr=""/>
          <p:cNvSpPr/>
          <p:nvPr/>
        </p:nvSpPr>
        <p:spPr>
          <a:xfrm>
            <a:off x="497960" y="4273162"/>
            <a:ext cx="386080" cy="386080"/>
          </a:xfrm>
          <a:custGeom>
            <a:avLst/>
            <a:ahLst/>
            <a:rect l="l" t="t" r="r" b="b"/>
            <a:pathLst>
              <a:path w="386080" h="386079">
                <a:moveTo>
                  <a:pt x="385762" y="385762"/>
                </a:moveTo>
                <a:lnTo>
                  <a:pt x="0" y="385762"/>
                </a:lnTo>
                <a:lnTo>
                  <a:pt x="0" y="347577"/>
                </a:lnTo>
                <a:lnTo>
                  <a:pt x="319411" y="347577"/>
                </a:lnTo>
                <a:lnTo>
                  <a:pt x="0" y="27157"/>
                </a:lnTo>
                <a:lnTo>
                  <a:pt x="28227" y="0"/>
                </a:lnTo>
                <a:lnTo>
                  <a:pt x="347577" y="320357"/>
                </a:lnTo>
                <a:lnTo>
                  <a:pt x="347577" y="0"/>
                </a:lnTo>
                <a:lnTo>
                  <a:pt x="385762" y="0"/>
                </a:lnTo>
                <a:lnTo>
                  <a:pt x="385762" y="385762"/>
                </a:lnTo>
                <a:close/>
              </a:path>
            </a:pathLst>
          </a:custGeom>
          <a:solidFill>
            <a:srgbClr val="0D0D0D"/>
          </a:solidFill>
        </p:spPr>
        <p:txBody>
          <a:bodyPr bIns="0" lIns="0" rIns="0" rtlCol="0" tIns="0" wrap="square"/>
          <a:p/>
        </p:txBody>
      </p:sp>
      <p:pic>
        <p:nvPicPr>
          <p:cNvPr id="2097272" name="object 27" descr="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954328" y="7980341"/>
            <a:ext cx="79195" cy="79194"/>
          </a:xfrm>
          <a:prstGeom prst="rect"/>
        </p:spPr>
      </p:pic>
      <p:pic>
        <p:nvPicPr>
          <p:cNvPr id="2097273" name="object 28" descr="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1954328" y="9079172"/>
            <a:ext cx="79195" cy="79195"/>
          </a:xfrm>
          <a:prstGeom prst="rect"/>
        </p:spPr>
      </p:pic>
      <p:sp>
        <p:nvSpPr>
          <p:cNvPr id="1048798" name="object 29" descr=""/>
          <p:cNvSpPr/>
          <p:nvPr/>
        </p:nvSpPr>
        <p:spPr>
          <a:xfrm>
            <a:off x="12749930" y="7261518"/>
            <a:ext cx="2683510" cy="596900"/>
          </a:xfrm>
          <a:custGeom>
            <a:avLst/>
            <a:ahLst/>
            <a:rect l="l" t="t" r="r" b="b"/>
            <a:pathLst>
              <a:path w="2683509" h="596900">
                <a:moveTo>
                  <a:pt x="2385402" y="596729"/>
                </a:moveTo>
                <a:lnTo>
                  <a:pt x="298364" y="596729"/>
                </a:lnTo>
                <a:lnTo>
                  <a:pt x="251409" y="593013"/>
                </a:lnTo>
                <a:lnTo>
                  <a:pt x="206032" y="582084"/>
                </a:lnTo>
                <a:lnTo>
                  <a:pt x="163035" y="564274"/>
                </a:lnTo>
                <a:lnTo>
                  <a:pt x="123220" y="539915"/>
                </a:lnTo>
                <a:lnTo>
                  <a:pt x="87389" y="509340"/>
                </a:lnTo>
                <a:lnTo>
                  <a:pt x="56814" y="473509"/>
                </a:lnTo>
                <a:lnTo>
                  <a:pt x="32456" y="433694"/>
                </a:lnTo>
                <a:lnTo>
                  <a:pt x="14646" y="390698"/>
                </a:lnTo>
                <a:lnTo>
                  <a:pt x="3717" y="345321"/>
                </a:lnTo>
                <a:lnTo>
                  <a:pt x="0" y="298364"/>
                </a:lnTo>
                <a:lnTo>
                  <a:pt x="3717" y="251408"/>
                </a:lnTo>
                <a:lnTo>
                  <a:pt x="14646" y="206031"/>
                </a:lnTo>
                <a:lnTo>
                  <a:pt x="32456" y="163034"/>
                </a:lnTo>
                <a:lnTo>
                  <a:pt x="56814" y="123220"/>
                </a:lnTo>
                <a:lnTo>
                  <a:pt x="87389" y="87389"/>
                </a:lnTo>
                <a:lnTo>
                  <a:pt x="123220" y="56814"/>
                </a:lnTo>
                <a:lnTo>
                  <a:pt x="163035" y="32455"/>
                </a:lnTo>
                <a:lnTo>
                  <a:pt x="206032" y="14646"/>
                </a:lnTo>
                <a:lnTo>
                  <a:pt x="251409" y="3716"/>
                </a:lnTo>
                <a:lnTo>
                  <a:pt x="298364" y="0"/>
                </a:lnTo>
                <a:lnTo>
                  <a:pt x="2385402" y="0"/>
                </a:lnTo>
                <a:lnTo>
                  <a:pt x="2432359" y="3716"/>
                </a:lnTo>
                <a:lnTo>
                  <a:pt x="2477736" y="14646"/>
                </a:lnTo>
                <a:lnTo>
                  <a:pt x="2520732" y="32455"/>
                </a:lnTo>
                <a:lnTo>
                  <a:pt x="2560547" y="56814"/>
                </a:lnTo>
                <a:lnTo>
                  <a:pt x="2596378" y="87389"/>
                </a:lnTo>
                <a:lnTo>
                  <a:pt x="2626953" y="123220"/>
                </a:lnTo>
                <a:lnTo>
                  <a:pt x="2651311" y="163034"/>
                </a:lnTo>
                <a:lnTo>
                  <a:pt x="2669121" y="206031"/>
                </a:lnTo>
                <a:lnTo>
                  <a:pt x="2680050" y="251408"/>
                </a:lnTo>
                <a:lnTo>
                  <a:pt x="2682952" y="288077"/>
                </a:lnTo>
                <a:lnTo>
                  <a:pt x="2682952" y="308652"/>
                </a:lnTo>
                <a:lnTo>
                  <a:pt x="2669121" y="390698"/>
                </a:lnTo>
                <a:lnTo>
                  <a:pt x="2651311" y="433694"/>
                </a:lnTo>
                <a:lnTo>
                  <a:pt x="2626953" y="473509"/>
                </a:lnTo>
                <a:lnTo>
                  <a:pt x="2596378" y="509340"/>
                </a:lnTo>
                <a:lnTo>
                  <a:pt x="2560547" y="539915"/>
                </a:lnTo>
                <a:lnTo>
                  <a:pt x="2520732" y="564274"/>
                </a:lnTo>
                <a:lnTo>
                  <a:pt x="2477736" y="582084"/>
                </a:lnTo>
                <a:lnTo>
                  <a:pt x="2432359" y="593013"/>
                </a:lnTo>
                <a:lnTo>
                  <a:pt x="2385402" y="596729"/>
                </a:lnTo>
                <a:close/>
              </a:path>
            </a:pathLst>
          </a:custGeom>
          <a:solidFill>
            <a:srgbClr val="67DE67"/>
          </a:solidFill>
        </p:spPr>
        <p:txBody>
          <a:bodyPr bIns="0" lIns="0" rIns="0" rtlCol="0" tIns="0" wrap="square"/>
          <a:p/>
        </p:txBody>
      </p:sp>
      <p:sp>
        <p:nvSpPr>
          <p:cNvPr id="1048799" name="object 30" descr=""/>
          <p:cNvSpPr txBox="1"/>
          <p:nvPr/>
        </p:nvSpPr>
        <p:spPr>
          <a:xfrm>
            <a:off x="12172562" y="7237592"/>
            <a:ext cx="5873750" cy="2680565"/>
          </a:xfrm>
          <a:prstGeom prst="rect"/>
        </p:spPr>
        <p:txBody>
          <a:bodyPr bIns="0" lIns="0" rIns="0" rtlCol="0" tIns="130175" vert="horz" wrap="square">
            <a:spAutoFit/>
          </a:bodyPr>
          <a:p>
            <a:pPr marL="577215">
              <a:lnSpc>
                <a:spcPct val="100000"/>
              </a:lnSpc>
              <a:spcBef>
                <a:spcPts val="1025"/>
              </a:spcBef>
            </a:pPr>
            <a:r>
              <a:rPr dirty="0" sz="2400" spc="-10">
                <a:solidFill>
                  <a:srgbClr val="0D0D0D"/>
                </a:solidFill>
                <a:latin typeface="Tahoma"/>
                <a:cs typeface="Tahoma"/>
              </a:rPr>
              <a:t>Customer/Community</a:t>
            </a:r>
            <a:endParaRPr sz="2400">
              <a:latin typeface="Tahoma"/>
              <a:cs typeface="Tahoma"/>
            </a:endParaRPr>
          </a:p>
          <a:p>
            <a:pPr marL="12700" marR="10160">
              <a:lnSpc>
                <a:spcPct val="117200"/>
              </a:lnSpc>
              <a:spcBef>
                <a:spcPts val="405"/>
              </a:spcBef>
            </a:pPr>
            <a:r>
              <a:rPr dirty="0" sz="2050" spc="85">
                <a:solidFill>
                  <a:srgbClr val="0D0D0D"/>
                </a:solidFill>
                <a:latin typeface="Trebuchet MS"/>
                <a:cs typeface="Trebuchet MS"/>
              </a:rPr>
              <a:t>Pendekatan</a:t>
            </a:r>
            <a:r>
              <a:rPr dirty="0" sz="205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110">
                <a:solidFill>
                  <a:srgbClr val="0D0D0D"/>
                </a:solidFill>
                <a:latin typeface="Trebuchet MS"/>
                <a:cs typeface="Trebuchet MS"/>
              </a:rPr>
              <a:t>Berbasis</a:t>
            </a:r>
            <a:r>
              <a:rPr dirty="0" sz="205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80">
                <a:solidFill>
                  <a:srgbClr val="0D0D0D"/>
                </a:solidFill>
                <a:latin typeface="Trebuchet MS"/>
                <a:cs typeface="Trebuchet MS"/>
              </a:rPr>
              <a:t>Komunitas</a:t>
            </a:r>
            <a:r>
              <a:rPr dirty="0" sz="205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185">
                <a:solidFill>
                  <a:srgbClr val="0D0D0D"/>
                </a:solidFill>
                <a:latin typeface="Trebuchet MS"/>
                <a:cs typeface="Trebuchet MS"/>
              </a:rPr>
              <a:t>yg</a:t>
            </a:r>
            <a:r>
              <a:rPr dirty="0" sz="2050" spc="-3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-10">
                <a:solidFill>
                  <a:srgbClr val="0D0D0D"/>
                </a:solidFill>
                <a:latin typeface="Trebuchet MS"/>
                <a:cs typeface="Trebuchet MS"/>
              </a:rPr>
              <a:t>melibatkan </a:t>
            </a:r>
            <a:r>
              <a:rPr dirty="0" sz="2050" spc="70">
                <a:solidFill>
                  <a:srgbClr val="0D0D0D"/>
                </a:solidFill>
                <a:latin typeface="Trebuchet MS"/>
                <a:cs typeface="Trebuchet MS"/>
              </a:rPr>
              <a:t>komunitas</a:t>
            </a:r>
            <a:r>
              <a:rPr dirty="0" sz="205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70">
                <a:solidFill>
                  <a:srgbClr val="0D0D0D"/>
                </a:solidFill>
                <a:latin typeface="Trebuchet MS"/>
                <a:cs typeface="Trebuchet MS"/>
              </a:rPr>
              <a:t>agama,</a:t>
            </a:r>
            <a:r>
              <a:rPr dirty="0" sz="205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60">
                <a:solidFill>
                  <a:srgbClr val="0D0D0D"/>
                </a:solidFill>
                <a:latin typeface="Trebuchet MS"/>
                <a:cs typeface="Trebuchet MS"/>
              </a:rPr>
              <a:t>pemuda,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10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050" spc="-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80">
                <a:solidFill>
                  <a:srgbClr val="0D0D0D"/>
                </a:solidFill>
                <a:latin typeface="Trebuchet MS"/>
                <a:cs typeface="Trebuchet MS"/>
              </a:rPr>
              <a:t>organisasi </a:t>
            </a:r>
            <a:r>
              <a:rPr dirty="0" sz="2050" spc="85">
                <a:solidFill>
                  <a:srgbClr val="0D0D0D"/>
                </a:solidFill>
                <a:latin typeface="Trebuchet MS"/>
                <a:cs typeface="Trebuchet MS"/>
              </a:rPr>
              <a:t>masyarakat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75">
                <a:solidFill>
                  <a:srgbClr val="0D0D0D"/>
                </a:solidFill>
                <a:latin typeface="Trebuchet MS"/>
                <a:cs typeface="Trebuchet MS"/>
              </a:rPr>
              <a:t>dapat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45">
                <a:solidFill>
                  <a:srgbClr val="0D0D0D"/>
                </a:solidFill>
                <a:latin typeface="Trebuchet MS"/>
                <a:cs typeface="Trebuchet MS"/>
              </a:rPr>
              <a:t>dilakukan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105">
                <a:solidFill>
                  <a:srgbClr val="0D0D0D"/>
                </a:solidFill>
                <a:latin typeface="Trebuchet MS"/>
                <a:cs typeface="Trebuchet MS"/>
              </a:rPr>
              <a:t>secara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-10">
                <a:solidFill>
                  <a:srgbClr val="0D0D0D"/>
                </a:solidFill>
                <a:latin typeface="Trebuchet MS"/>
                <a:cs typeface="Trebuchet MS"/>
              </a:rPr>
              <a:t>sukarela.</a:t>
            </a:r>
            <a:endParaRPr sz="2050">
              <a:latin typeface="Trebuchet MS"/>
              <a:cs typeface="Trebuchet MS"/>
            </a:endParaRPr>
          </a:p>
          <a:p>
            <a:pPr marL="12700" marR="5080">
              <a:lnSpc>
                <a:spcPct val="117200"/>
              </a:lnSpc>
            </a:pPr>
            <a:r>
              <a:rPr dirty="0" sz="2050" spc="75">
                <a:solidFill>
                  <a:srgbClr val="0D0D0D"/>
                </a:solidFill>
                <a:latin typeface="Trebuchet MS"/>
                <a:cs typeface="Trebuchet MS"/>
              </a:rPr>
              <a:t>Konsultasi</a:t>
            </a:r>
            <a:r>
              <a:rPr dirty="0" sz="2050" spc="12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>
                <a:solidFill>
                  <a:srgbClr val="0D0D0D"/>
                </a:solidFill>
                <a:latin typeface="Trebuchet MS"/>
                <a:cs typeface="Trebuchet MS"/>
              </a:rPr>
              <a:t>Publik</a:t>
            </a:r>
            <a:r>
              <a:rPr dirty="0" sz="2050" spc="1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105">
                <a:solidFill>
                  <a:srgbClr val="0D0D0D"/>
                </a:solidFill>
                <a:latin typeface="Trebuchet MS"/>
                <a:cs typeface="Trebuchet MS"/>
              </a:rPr>
              <a:t>dan</a:t>
            </a:r>
            <a:r>
              <a:rPr dirty="0" sz="2050" spc="14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>
                <a:solidFill>
                  <a:srgbClr val="0D0D0D"/>
                </a:solidFill>
                <a:latin typeface="Trebuchet MS"/>
                <a:cs typeface="Trebuchet MS"/>
              </a:rPr>
              <a:t>Keterlibatan</a:t>
            </a:r>
            <a:r>
              <a:rPr dirty="0" sz="2050" spc="13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80">
                <a:solidFill>
                  <a:srgbClr val="0D0D0D"/>
                </a:solidFill>
                <a:latin typeface="Trebuchet MS"/>
                <a:cs typeface="Trebuchet MS"/>
              </a:rPr>
              <a:t>Masyarakat: </a:t>
            </a:r>
            <a:r>
              <a:rPr dirty="0" sz="2050" spc="170">
                <a:solidFill>
                  <a:srgbClr val="0D0D0D"/>
                </a:solidFill>
                <a:latin typeface="Trebuchet MS"/>
                <a:cs typeface="Trebuchet MS"/>
              </a:rPr>
              <a:t>FKUB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100">
                <a:solidFill>
                  <a:srgbClr val="0D0D0D"/>
                </a:solidFill>
                <a:latin typeface="Trebuchet MS"/>
                <a:cs typeface="Trebuchet MS"/>
              </a:rPr>
              <a:t>harus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95">
                <a:solidFill>
                  <a:srgbClr val="0D0D0D"/>
                </a:solidFill>
                <a:latin typeface="Trebuchet MS"/>
                <a:cs typeface="Trebuchet MS"/>
              </a:rPr>
              <a:t>mendengarkan</a:t>
            </a:r>
            <a:r>
              <a:rPr dirty="0" sz="2050" spc="-15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70">
                <a:solidFill>
                  <a:srgbClr val="0D0D0D"/>
                </a:solidFill>
                <a:latin typeface="Trebuchet MS"/>
                <a:cs typeface="Trebuchet MS"/>
              </a:rPr>
              <a:t>kebutuhan</a:t>
            </a:r>
            <a:r>
              <a:rPr dirty="0" sz="2050" spc="-2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80">
                <a:solidFill>
                  <a:srgbClr val="0D0D0D"/>
                </a:solidFill>
                <a:latin typeface="Trebuchet MS"/>
                <a:cs typeface="Trebuchet MS"/>
              </a:rPr>
              <a:t>dan </a:t>
            </a:r>
            <a:r>
              <a:rPr dirty="0" sz="2050" spc="70">
                <a:solidFill>
                  <a:srgbClr val="0D0D0D"/>
                </a:solidFill>
                <a:latin typeface="Trebuchet MS"/>
                <a:cs typeface="Trebuchet MS"/>
              </a:rPr>
              <a:t>aspirasi</a:t>
            </a:r>
            <a:r>
              <a:rPr dirty="0" sz="2050" spc="-1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dirty="0" sz="2050" spc="50">
                <a:solidFill>
                  <a:srgbClr val="0D0D0D"/>
                </a:solidFill>
                <a:latin typeface="Trebuchet MS"/>
                <a:cs typeface="Trebuchet MS"/>
              </a:rPr>
              <a:t>masyarakat.</a:t>
            </a:r>
            <a:endParaRPr sz="2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1DE"/>
          </a:solidFill>
        </p:spPr>
        <p:txBody>
          <a:bodyPr bIns="0" lIns="0" rIns="0" rtlCol="0" tIns="0" wrap="square"/>
          <a:p/>
        </p:txBody>
      </p:sp>
      <p:sp>
        <p:nvSpPr>
          <p:cNvPr id="1048801" name="object 3"/>
          <p:cNvSpPr txBox="1">
            <a:spLocks noGrp="1"/>
          </p:cNvSpPr>
          <p:nvPr>
            <p:ph type="title"/>
          </p:nvPr>
        </p:nvSpPr>
        <p:spPr>
          <a:xfrm>
            <a:off x="1016000" y="-136781"/>
            <a:ext cx="3752215" cy="12065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390">
                <a:solidFill>
                  <a:srgbClr val="282626"/>
                </a:solidFill>
                <a:latin typeface="Tahoma"/>
                <a:cs typeface="Tahoma"/>
              </a:rPr>
              <a:t>Strategi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1048802" name="object 4" descr=""/>
          <p:cNvSpPr txBox="1"/>
          <p:nvPr/>
        </p:nvSpPr>
        <p:spPr>
          <a:xfrm>
            <a:off x="1016000" y="777618"/>
            <a:ext cx="6952615" cy="12065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8000" spc="-700">
                <a:solidFill>
                  <a:srgbClr val="282626"/>
                </a:solidFill>
                <a:latin typeface="Tahoma"/>
                <a:cs typeface="Tahoma"/>
              </a:rPr>
              <a:t>Pengembangan</a:t>
            </a:r>
            <a:endParaRPr sz="8000">
              <a:latin typeface="Tahoma"/>
              <a:cs typeface="Tahoma"/>
            </a:endParaRPr>
          </a:p>
        </p:txBody>
      </p:sp>
      <p:sp>
        <p:nvSpPr>
          <p:cNvPr id="1048803" name="object 5" descr=""/>
          <p:cNvSpPr/>
          <p:nvPr/>
        </p:nvSpPr>
        <p:spPr>
          <a:xfrm>
            <a:off x="10913323" y="0"/>
            <a:ext cx="4222115" cy="2606675"/>
          </a:xfrm>
          <a:custGeom>
            <a:avLst/>
            <a:ahLst/>
            <a:rect l="l" t="t" r="r" b="b"/>
            <a:pathLst>
              <a:path w="4222115" h="2606675">
                <a:moveTo>
                  <a:pt x="2671862" y="2542855"/>
                </a:moveTo>
                <a:lnTo>
                  <a:pt x="1549624" y="2542855"/>
                </a:lnTo>
                <a:lnTo>
                  <a:pt x="1505155" y="2530155"/>
                </a:lnTo>
                <a:lnTo>
                  <a:pt x="1461093" y="2504755"/>
                </a:lnTo>
                <a:lnTo>
                  <a:pt x="1331464" y="2466655"/>
                </a:lnTo>
                <a:lnTo>
                  <a:pt x="1289146" y="2441255"/>
                </a:lnTo>
                <a:lnTo>
                  <a:pt x="1247293" y="2428555"/>
                </a:lnTo>
                <a:lnTo>
                  <a:pt x="1205917" y="2403155"/>
                </a:lnTo>
                <a:lnTo>
                  <a:pt x="1165028" y="2390455"/>
                </a:lnTo>
                <a:lnTo>
                  <a:pt x="1124640" y="2365055"/>
                </a:lnTo>
                <a:lnTo>
                  <a:pt x="1084764" y="2352355"/>
                </a:lnTo>
                <a:lnTo>
                  <a:pt x="1006592" y="2301555"/>
                </a:lnTo>
                <a:lnTo>
                  <a:pt x="930606" y="2250755"/>
                </a:lnTo>
                <a:lnTo>
                  <a:pt x="893462" y="2225355"/>
                </a:lnTo>
                <a:lnTo>
                  <a:pt x="856900" y="2199955"/>
                </a:lnTo>
                <a:lnTo>
                  <a:pt x="820930" y="2174555"/>
                </a:lnTo>
                <a:lnTo>
                  <a:pt x="785566" y="2149155"/>
                </a:lnTo>
                <a:lnTo>
                  <a:pt x="750818" y="2111055"/>
                </a:lnTo>
                <a:lnTo>
                  <a:pt x="716698" y="2085655"/>
                </a:lnTo>
                <a:lnTo>
                  <a:pt x="683217" y="2060255"/>
                </a:lnTo>
                <a:lnTo>
                  <a:pt x="650388" y="2022155"/>
                </a:lnTo>
                <a:lnTo>
                  <a:pt x="618222" y="1996755"/>
                </a:lnTo>
                <a:lnTo>
                  <a:pt x="586730" y="1958655"/>
                </a:lnTo>
                <a:lnTo>
                  <a:pt x="555925" y="1933255"/>
                </a:lnTo>
                <a:lnTo>
                  <a:pt x="525818" y="1895155"/>
                </a:lnTo>
                <a:lnTo>
                  <a:pt x="496420" y="1857055"/>
                </a:lnTo>
                <a:lnTo>
                  <a:pt x="467743" y="1831655"/>
                </a:lnTo>
                <a:lnTo>
                  <a:pt x="439799" y="1793555"/>
                </a:lnTo>
                <a:lnTo>
                  <a:pt x="412600" y="1755455"/>
                </a:lnTo>
                <a:lnTo>
                  <a:pt x="386157" y="1717355"/>
                </a:lnTo>
                <a:lnTo>
                  <a:pt x="360481" y="1679255"/>
                </a:lnTo>
                <a:lnTo>
                  <a:pt x="335585" y="1641155"/>
                </a:lnTo>
                <a:lnTo>
                  <a:pt x="311480" y="1603055"/>
                </a:lnTo>
                <a:lnTo>
                  <a:pt x="288178" y="1564955"/>
                </a:lnTo>
                <a:lnTo>
                  <a:pt x="265690" y="1526855"/>
                </a:lnTo>
                <a:lnTo>
                  <a:pt x="244028" y="1488755"/>
                </a:lnTo>
                <a:lnTo>
                  <a:pt x="223203" y="1450655"/>
                </a:lnTo>
                <a:lnTo>
                  <a:pt x="203228" y="1412555"/>
                </a:lnTo>
                <a:lnTo>
                  <a:pt x="184114" y="1361755"/>
                </a:lnTo>
                <a:lnTo>
                  <a:pt x="165872" y="1323655"/>
                </a:lnTo>
                <a:lnTo>
                  <a:pt x="148515" y="1285555"/>
                </a:lnTo>
                <a:lnTo>
                  <a:pt x="132053" y="1234755"/>
                </a:lnTo>
                <a:lnTo>
                  <a:pt x="116499" y="1196655"/>
                </a:lnTo>
                <a:lnTo>
                  <a:pt x="101864" y="1145855"/>
                </a:lnTo>
                <a:lnTo>
                  <a:pt x="88159" y="1107755"/>
                </a:lnTo>
                <a:lnTo>
                  <a:pt x="75397" y="1056955"/>
                </a:lnTo>
                <a:lnTo>
                  <a:pt x="63589" y="1018855"/>
                </a:lnTo>
                <a:lnTo>
                  <a:pt x="52747" y="968055"/>
                </a:lnTo>
                <a:lnTo>
                  <a:pt x="42882" y="929955"/>
                </a:lnTo>
                <a:lnTo>
                  <a:pt x="34006" y="879155"/>
                </a:lnTo>
                <a:lnTo>
                  <a:pt x="26131" y="841055"/>
                </a:lnTo>
                <a:lnTo>
                  <a:pt x="19268" y="790255"/>
                </a:lnTo>
                <a:lnTo>
                  <a:pt x="13429" y="739455"/>
                </a:lnTo>
                <a:lnTo>
                  <a:pt x="8625" y="688655"/>
                </a:lnTo>
                <a:lnTo>
                  <a:pt x="4869" y="650555"/>
                </a:lnTo>
                <a:lnTo>
                  <a:pt x="2172" y="599755"/>
                </a:lnTo>
                <a:lnTo>
                  <a:pt x="544" y="548955"/>
                </a:lnTo>
                <a:lnTo>
                  <a:pt x="0" y="498155"/>
                </a:lnTo>
                <a:lnTo>
                  <a:pt x="544" y="447355"/>
                </a:lnTo>
                <a:lnTo>
                  <a:pt x="2172" y="409255"/>
                </a:lnTo>
                <a:lnTo>
                  <a:pt x="4869" y="358455"/>
                </a:lnTo>
                <a:lnTo>
                  <a:pt x="8625" y="307655"/>
                </a:lnTo>
                <a:lnTo>
                  <a:pt x="13429" y="256855"/>
                </a:lnTo>
                <a:lnTo>
                  <a:pt x="19268" y="218755"/>
                </a:lnTo>
                <a:lnTo>
                  <a:pt x="26131" y="167955"/>
                </a:lnTo>
                <a:lnTo>
                  <a:pt x="34006" y="117155"/>
                </a:lnTo>
                <a:lnTo>
                  <a:pt x="42882" y="79055"/>
                </a:lnTo>
                <a:lnTo>
                  <a:pt x="52747" y="28255"/>
                </a:lnTo>
                <a:lnTo>
                  <a:pt x="60788" y="0"/>
                </a:lnTo>
                <a:lnTo>
                  <a:pt x="4160697" y="0"/>
                </a:lnTo>
                <a:lnTo>
                  <a:pt x="4168738" y="28255"/>
                </a:lnTo>
                <a:lnTo>
                  <a:pt x="4178603" y="79055"/>
                </a:lnTo>
                <a:lnTo>
                  <a:pt x="4187479" y="117155"/>
                </a:lnTo>
                <a:lnTo>
                  <a:pt x="4195354" y="167955"/>
                </a:lnTo>
                <a:lnTo>
                  <a:pt x="4202217" y="218755"/>
                </a:lnTo>
                <a:lnTo>
                  <a:pt x="4208057" y="256855"/>
                </a:lnTo>
                <a:lnTo>
                  <a:pt x="4212860" y="307655"/>
                </a:lnTo>
                <a:lnTo>
                  <a:pt x="4216616" y="358455"/>
                </a:lnTo>
                <a:lnTo>
                  <a:pt x="4219314" y="409255"/>
                </a:lnTo>
                <a:lnTo>
                  <a:pt x="4220941" y="447355"/>
                </a:lnTo>
                <a:lnTo>
                  <a:pt x="4221486" y="498155"/>
                </a:lnTo>
                <a:lnTo>
                  <a:pt x="4220941" y="548955"/>
                </a:lnTo>
                <a:lnTo>
                  <a:pt x="4219314" y="599755"/>
                </a:lnTo>
                <a:lnTo>
                  <a:pt x="4216616" y="650555"/>
                </a:lnTo>
                <a:lnTo>
                  <a:pt x="4212860" y="688655"/>
                </a:lnTo>
                <a:lnTo>
                  <a:pt x="4208057" y="739455"/>
                </a:lnTo>
                <a:lnTo>
                  <a:pt x="4202217" y="790255"/>
                </a:lnTo>
                <a:lnTo>
                  <a:pt x="4195354" y="841055"/>
                </a:lnTo>
                <a:lnTo>
                  <a:pt x="4187479" y="879155"/>
                </a:lnTo>
                <a:lnTo>
                  <a:pt x="4178603" y="929955"/>
                </a:lnTo>
                <a:lnTo>
                  <a:pt x="4168738" y="968055"/>
                </a:lnTo>
                <a:lnTo>
                  <a:pt x="4157896" y="1018855"/>
                </a:lnTo>
                <a:lnTo>
                  <a:pt x="4146088" y="1056955"/>
                </a:lnTo>
                <a:lnTo>
                  <a:pt x="4133326" y="1107755"/>
                </a:lnTo>
                <a:lnTo>
                  <a:pt x="4119622" y="1145855"/>
                </a:lnTo>
                <a:lnTo>
                  <a:pt x="4104987" y="1196655"/>
                </a:lnTo>
                <a:lnTo>
                  <a:pt x="4089433" y="1234755"/>
                </a:lnTo>
                <a:lnTo>
                  <a:pt x="4072971" y="1285555"/>
                </a:lnTo>
                <a:lnTo>
                  <a:pt x="4055613" y="1323655"/>
                </a:lnTo>
                <a:lnTo>
                  <a:pt x="4037372" y="1361755"/>
                </a:lnTo>
                <a:lnTo>
                  <a:pt x="4018257" y="1412555"/>
                </a:lnTo>
                <a:lnTo>
                  <a:pt x="3998282" y="1450655"/>
                </a:lnTo>
                <a:lnTo>
                  <a:pt x="3977458" y="1488755"/>
                </a:lnTo>
                <a:lnTo>
                  <a:pt x="3955796" y="1526855"/>
                </a:lnTo>
                <a:lnTo>
                  <a:pt x="3933308" y="1564955"/>
                </a:lnTo>
                <a:lnTo>
                  <a:pt x="3910005" y="1603055"/>
                </a:lnTo>
                <a:lnTo>
                  <a:pt x="3885900" y="1641155"/>
                </a:lnTo>
                <a:lnTo>
                  <a:pt x="3861004" y="1679255"/>
                </a:lnTo>
                <a:lnTo>
                  <a:pt x="3835329" y="1717355"/>
                </a:lnTo>
                <a:lnTo>
                  <a:pt x="3808885" y="1755455"/>
                </a:lnTo>
                <a:lnTo>
                  <a:pt x="3781686" y="1793555"/>
                </a:lnTo>
                <a:lnTo>
                  <a:pt x="3753742" y="1831655"/>
                </a:lnTo>
                <a:lnTo>
                  <a:pt x="3725065" y="1857055"/>
                </a:lnTo>
                <a:lnTo>
                  <a:pt x="3695668" y="1895155"/>
                </a:lnTo>
                <a:lnTo>
                  <a:pt x="3665560" y="1933255"/>
                </a:lnTo>
                <a:lnTo>
                  <a:pt x="3634755" y="1958655"/>
                </a:lnTo>
                <a:lnTo>
                  <a:pt x="3603263" y="1996755"/>
                </a:lnTo>
                <a:lnTo>
                  <a:pt x="3571097" y="2022155"/>
                </a:lnTo>
                <a:lnTo>
                  <a:pt x="3538268" y="2060255"/>
                </a:lnTo>
                <a:lnTo>
                  <a:pt x="3504788" y="2085655"/>
                </a:lnTo>
                <a:lnTo>
                  <a:pt x="3470668" y="2111055"/>
                </a:lnTo>
                <a:lnTo>
                  <a:pt x="3435919" y="2149155"/>
                </a:lnTo>
                <a:lnTo>
                  <a:pt x="3400555" y="2174555"/>
                </a:lnTo>
                <a:lnTo>
                  <a:pt x="3364586" y="2199955"/>
                </a:lnTo>
                <a:lnTo>
                  <a:pt x="3328023" y="2225355"/>
                </a:lnTo>
                <a:lnTo>
                  <a:pt x="3290879" y="2250755"/>
                </a:lnTo>
                <a:lnTo>
                  <a:pt x="3214894" y="2301555"/>
                </a:lnTo>
                <a:lnTo>
                  <a:pt x="3136722" y="2352355"/>
                </a:lnTo>
                <a:lnTo>
                  <a:pt x="3096845" y="2365055"/>
                </a:lnTo>
                <a:lnTo>
                  <a:pt x="3056457" y="2390455"/>
                </a:lnTo>
                <a:lnTo>
                  <a:pt x="3015569" y="2403155"/>
                </a:lnTo>
                <a:lnTo>
                  <a:pt x="2974192" y="2428555"/>
                </a:lnTo>
                <a:lnTo>
                  <a:pt x="2932339" y="2441255"/>
                </a:lnTo>
                <a:lnTo>
                  <a:pt x="2890021" y="2466655"/>
                </a:lnTo>
                <a:lnTo>
                  <a:pt x="2760393" y="2504755"/>
                </a:lnTo>
                <a:lnTo>
                  <a:pt x="2716331" y="2530155"/>
                </a:lnTo>
                <a:lnTo>
                  <a:pt x="2671862" y="2542855"/>
                </a:lnTo>
                <a:close/>
              </a:path>
              <a:path w="4222115" h="2606675">
                <a:moveTo>
                  <a:pt x="2490152" y="2580955"/>
                </a:moveTo>
                <a:lnTo>
                  <a:pt x="1731334" y="2580955"/>
                </a:lnTo>
                <a:lnTo>
                  <a:pt x="1594488" y="2542855"/>
                </a:lnTo>
                <a:lnTo>
                  <a:pt x="2626998" y="2542855"/>
                </a:lnTo>
                <a:lnTo>
                  <a:pt x="2490152" y="2580955"/>
                </a:lnTo>
                <a:close/>
              </a:path>
              <a:path w="4222115" h="2606675">
                <a:moveTo>
                  <a:pt x="2397158" y="2593655"/>
                </a:moveTo>
                <a:lnTo>
                  <a:pt x="1824328" y="2593655"/>
                </a:lnTo>
                <a:lnTo>
                  <a:pt x="1777662" y="2580955"/>
                </a:lnTo>
                <a:lnTo>
                  <a:pt x="2443823" y="2580955"/>
                </a:lnTo>
                <a:lnTo>
                  <a:pt x="2397158" y="2593655"/>
                </a:lnTo>
                <a:close/>
              </a:path>
              <a:path w="4222115" h="2606675">
                <a:moveTo>
                  <a:pt x="2302864" y="2606355"/>
                </a:moveTo>
                <a:lnTo>
                  <a:pt x="1918622" y="2606355"/>
                </a:lnTo>
                <a:lnTo>
                  <a:pt x="1871318" y="2593655"/>
                </a:lnTo>
                <a:lnTo>
                  <a:pt x="2350168" y="2593655"/>
                </a:lnTo>
                <a:lnTo>
                  <a:pt x="2302864" y="2606355"/>
                </a:lnTo>
                <a:close/>
              </a:path>
            </a:pathLst>
          </a:custGeom>
          <a:solidFill>
            <a:srgbClr val="1C2587"/>
          </a:solidFill>
        </p:spPr>
        <p:txBody>
          <a:bodyPr bIns="0" lIns="0" rIns="0" rtlCol="0" tIns="0" wrap="square"/>
          <a:p/>
        </p:txBody>
      </p:sp>
      <p:sp>
        <p:nvSpPr>
          <p:cNvPr id="1048804" name="object 6" descr=""/>
          <p:cNvSpPr/>
          <p:nvPr/>
        </p:nvSpPr>
        <p:spPr>
          <a:xfrm>
            <a:off x="15709422" y="1539555"/>
            <a:ext cx="1550035" cy="1550035"/>
          </a:xfrm>
          <a:custGeom>
            <a:avLst/>
            <a:ahLst/>
            <a:rect l="l" t="t" r="r" b="b"/>
            <a:pathLst>
              <a:path w="1550034" h="1550035">
                <a:moveTo>
                  <a:pt x="774937" y="1549875"/>
                </a:moveTo>
                <a:lnTo>
                  <a:pt x="727730" y="1548461"/>
                </a:lnTo>
                <a:lnTo>
                  <a:pt x="681271" y="1544272"/>
                </a:lnTo>
                <a:lnTo>
                  <a:pt x="635641" y="1537390"/>
                </a:lnTo>
                <a:lnTo>
                  <a:pt x="590921" y="1527895"/>
                </a:lnTo>
                <a:lnTo>
                  <a:pt x="547192" y="1515869"/>
                </a:lnTo>
                <a:lnTo>
                  <a:pt x="504536" y="1501393"/>
                </a:lnTo>
                <a:lnTo>
                  <a:pt x="463033" y="1484548"/>
                </a:lnTo>
                <a:lnTo>
                  <a:pt x="422764" y="1465414"/>
                </a:lnTo>
                <a:lnTo>
                  <a:pt x="383811" y="1444074"/>
                </a:lnTo>
                <a:lnTo>
                  <a:pt x="346254" y="1420607"/>
                </a:lnTo>
                <a:lnTo>
                  <a:pt x="310175" y="1395095"/>
                </a:lnTo>
                <a:lnTo>
                  <a:pt x="275655" y="1367620"/>
                </a:lnTo>
                <a:lnTo>
                  <a:pt x="242774" y="1338261"/>
                </a:lnTo>
                <a:lnTo>
                  <a:pt x="211613" y="1307101"/>
                </a:lnTo>
                <a:lnTo>
                  <a:pt x="182255" y="1274220"/>
                </a:lnTo>
                <a:lnTo>
                  <a:pt x="154779" y="1239699"/>
                </a:lnTo>
                <a:lnTo>
                  <a:pt x="129268" y="1203620"/>
                </a:lnTo>
                <a:lnTo>
                  <a:pt x="105801" y="1166063"/>
                </a:lnTo>
                <a:lnTo>
                  <a:pt x="84460" y="1127110"/>
                </a:lnTo>
                <a:lnTo>
                  <a:pt x="65327" y="1086841"/>
                </a:lnTo>
                <a:lnTo>
                  <a:pt x="48482" y="1045338"/>
                </a:lnTo>
                <a:lnTo>
                  <a:pt x="34005" y="1002682"/>
                </a:lnTo>
                <a:lnTo>
                  <a:pt x="21979" y="958953"/>
                </a:lnTo>
                <a:lnTo>
                  <a:pt x="12485" y="914233"/>
                </a:lnTo>
                <a:lnTo>
                  <a:pt x="5603" y="868603"/>
                </a:lnTo>
                <a:lnTo>
                  <a:pt x="1414" y="822144"/>
                </a:lnTo>
                <a:lnTo>
                  <a:pt x="0" y="774937"/>
                </a:lnTo>
                <a:lnTo>
                  <a:pt x="1414" y="727730"/>
                </a:lnTo>
                <a:lnTo>
                  <a:pt x="5603" y="681271"/>
                </a:lnTo>
                <a:lnTo>
                  <a:pt x="12485" y="635641"/>
                </a:lnTo>
                <a:lnTo>
                  <a:pt x="21979" y="590921"/>
                </a:lnTo>
                <a:lnTo>
                  <a:pt x="34005" y="547193"/>
                </a:lnTo>
                <a:lnTo>
                  <a:pt x="48482" y="504536"/>
                </a:lnTo>
                <a:lnTo>
                  <a:pt x="65327" y="463033"/>
                </a:lnTo>
                <a:lnTo>
                  <a:pt x="84460" y="422765"/>
                </a:lnTo>
                <a:lnTo>
                  <a:pt x="105801" y="383811"/>
                </a:lnTo>
                <a:lnTo>
                  <a:pt x="129268" y="346255"/>
                </a:lnTo>
                <a:lnTo>
                  <a:pt x="154779" y="310175"/>
                </a:lnTo>
                <a:lnTo>
                  <a:pt x="182255" y="275655"/>
                </a:lnTo>
                <a:lnTo>
                  <a:pt x="211613" y="242774"/>
                </a:lnTo>
                <a:lnTo>
                  <a:pt x="242774" y="211614"/>
                </a:lnTo>
                <a:lnTo>
                  <a:pt x="275655" y="182255"/>
                </a:lnTo>
                <a:lnTo>
                  <a:pt x="310175" y="154780"/>
                </a:lnTo>
                <a:lnTo>
                  <a:pt x="346254" y="129268"/>
                </a:lnTo>
                <a:lnTo>
                  <a:pt x="383811" y="105801"/>
                </a:lnTo>
                <a:lnTo>
                  <a:pt x="422764" y="84461"/>
                </a:lnTo>
                <a:lnTo>
                  <a:pt x="463033" y="65327"/>
                </a:lnTo>
                <a:lnTo>
                  <a:pt x="504536" y="48482"/>
                </a:lnTo>
                <a:lnTo>
                  <a:pt x="547192" y="34005"/>
                </a:lnTo>
                <a:lnTo>
                  <a:pt x="590921" y="21979"/>
                </a:lnTo>
                <a:lnTo>
                  <a:pt x="635641" y="12485"/>
                </a:lnTo>
                <a:lnTo>
                  <a:pt x="681271" y="5603"/>
                </a:lnTo>
                <a:lnTo>
                  <a:pt x="727730" y="1414"/>
                </a:lnTo>
                <a:lnTo>
                  <a:pt x="774937" y="0"/>
                </a:lnTo>
                <a:lnTo>
                  <a:pt x="822144" y="1414"/>
                </a:lnTo>
                <a:lnTo>
                  <a:pt x="868603" y="5603"/>
                </a:lnTo>
                <a:lnTo>
                  <a:pt x="914233" y="12485"/>
                </a:lnTo>
                <a:lnTo>
                  <a:pt x="958953" y="21979"/>
                </a:lnTo>
                <a:lnTo>
                  <a:pt x="1002682" y="34005"/>
                </a:lnTo>
                <a:lnTo>
                  <a:pt x="1045338" y="48482"/>
                </a:lnTo>
                <a:lnTo>
                  <a:pt x="1086841" y="65327"/>
                </a:lnTo>
                <a:lnTo>
                  <a:pt x="1127110" y="84461"/>
                </a:lnTo>
                <a:lnTo>
                  <a:pt x="1166063" y="105801"/>
                </a:lnTo>
                <a:lnTo>
                  <a:pt x="1203620" y="129268"/>
                </a:lnTo>
                <a:lnTo>
                  <a:pt x="1239699" y="154780"/>
                </a:lnTo>
                <a:lnTo>
                  <a:pt x="1274219" y="182255"/>
                </a:lnTo>
                <a:lnTo>
                  <a:pt x="1307100" y="211614"/>
                </a:lnTo>
                <a:lnTo>
                  <a:pt x="1338261" y="242774"/>
                </a:lnTo>
                <a:lnTo>
                  <a:pt x="1367619" y="275655"/>
                </a:lnTo>
                <a:lnTo>
                  <a:pt x="1395095" y="310175"/>
                </a:lnTo>
                <a:lnTo>
                  <a:pt x="1420606" y="346255"/>
                </a:lnTo>
                <a:lnTo>
                  <a:pt x="1444073" y="383811"/>
                </a:lnTo>
                <a:lnTo>
                  <a:pt x="1465414" y="422765"/>
                </a:lnTo>
                <a:lnTo>
                  <a:pt x="1484547" y="463033"/>
                </a:lnTo>
                <a:lnTo>
                  <a:pt x="1501392" y="504536"/>
                </a:lnTo>
                <a:lnTo>
                  <a:pt x="1515869" y="547193"/>
                </a:lnTo>
                <a:lnTo>
                  <a:pt x="1527895" y="590921"/>
                </a:lnTo>
                <a:lnTo>
                  <a:pt x="1537389" y="635641"/>
                </a:lnTo>
                <a:lnTo>
                  <a:pt x="1544271" y="681271"/>
                </a:lnTo>
                <a:lnTo>
                  <a:pt x="1548460" y="727730"/>
                </a:lnTo>
                <a:lnTo>
                  <a:pt x="1549874" y="774937"/>
                </a:lnTo>
                <a:lnTo>
                  <a:pt x="1548460" y="822144"/>
                </a:lnTo>
                <a:lnTo>
                  <a:pt x="1544271" y="868603"/>
                </a:lnTo>
                <a:lnTo>
                  <a:pt x="1537389" y="914233"/>
                </a:lnTo>
                <a:lnTo>
                  <a:pt x="1527895" y="958953"/>
                </a:lnTo>
                <a:lnTo>
                  <a:pt x="1515869" y="1002682"/>
                </a:lnTo>
                <a:lnTo>
                  <a:pt x="1501392" y="1045338"/>
                </a:lnTo>
                <a:lnTo>
                  <a:pt x="1484547" y="1086841"/>
                </a:lnTo>
                <a:lnTo>
                  <a:pt x="1465414" y="1127110"/>
                </a:lnTo>
                <a:lnTo>
                  <a:pt x="1444073" y="1166063"/>
                </a:lnTo>
                <a:lnTo>
                  <a:pt x="1420606" y="1203620"/>
                </a:lnTo>
                <a:lnTo>
                  <a:pt x="1395095" y="1239699"/>
                </a:lnTo>
                <a:lnTo>
                  <a:pt x="1367619" y="1274220"/>
                </a:lnTo>
                <a:lnTo>
                  <a:pt x="1338261" y="1307101"/>
                </a:lnTo>
                <a:lnTo>
                  <a:pt x="1307100" y="1338261"/>
                </a:lnTo>
                <a:lnTo>
                  <a:pt x="1274219" y="1367620"/>
                </a:lnTo>
                <a:lnTo>
                  <a:pt x="1239699" y="1395095"/>
                </a:lnTo>
                <a:lnTo>
                  <a:pt x="1203620" y="1420607"/>
                </a:lnTo>
                <a:lnTo>
                  <a:pt x="1166063" y="1444074"/>
                </a:lnTo>
                <a:lnTo>
                  <a:pt x="1127110" y="1465414"/>
                </a:lnTo>
                <a:lnTo>
                  <a:pt x="1086841" y="1484548"/>
                </a:lnTo>
                <a:lnTo>
                  <a:pt x="1045338" y="1501393"/>
                </a:lnTo>
                <a:lnTo>
                  <a:pt x="1002682" y="1515869"/>
                </a:lnTo>
                <a:lnTo>
                  <a:pt x="958953" y="1527895"/>
                </a:lnTo>
                <a:lnTo>
                  <a:pt x="914233" y="1537390"/>
                </a:lnTo>
                <a:lnTo>
                  <a:pt x="868603" y="1544272"/>
                </a:lnTo>
                <a:lnTo>
                  <a:pt x="822144" y="1548461"/>
                </a:lnTo>
                <a:lnTo>
                  <a:pt x="774937" y="1549875"/>
                </a:lnTo>
                <a:close/>
              </a:path>
            </a:pathLst>
          </a:custGeom>
          <a:solidFill>
            <a:srgbClr val="F4B900"/>
          </a:solidFill>
        </p:spPr>
        <p:txBody>
          <a:bodyPr bIns="0" lIns="0" rIns="0" rtlCol="0" tIns="0" wrap="square"/>
          <a:p/>
        </p:txBody>
      </p:sp>
      <p:grpSp>
        <p:nvGrpSpPr>
          <p:cNvPr id="71" name="object 7" descr=""/>
          <p:cNvGrpSpPr/>
          <p:nvPr/>
        </p:nvGrpSpPr>
        <p:grpSpPr>
          <a:xfrm>
            <a:off x="0" y="3254519"/>
            <a:ext cx="18286730" cy="7032625"/>
            <a:chOff x="0" y="3254519"/>
            <a:chExt cx="18286730" cy="7032625"/>
          </a:xfrm>
        </p:grpSpPr>
        <p:pic>
          <p:nvPicPr>
            <p:cNvPr id="2097274" name="object 8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6218343"/>
              <a:ext cx="18286138" cy="4068656"/>
            </a:xfrm>
            <a:prstGeom prst="rect"/>
          </p:spPr>
        </p:pic>
        <p:sp>
          <p:nvSpPr>
            <p:cNvPr id="1048805" name="object 9" descr=""/>
            <p:cNvSpPr/>
            <p:nvPr/>
          </p:nvSpPr>
          <p:spPr>
            <a:xfrm>
              <a:off x="358696" y="3254519"/>
              <a:ext cx="17571085" cy="7032625"/>
            </a:xfrm>
            <a:custGeom>
              <a:avLst/>
              <a:ahLst/>
              <a:rect l="l" t="t" r="r" b="b"/>
              <a:pathLst>
                <a:path w="17571084" h="7032625">
                  <a:moveTo>
                    <a:pt x="16618106" y="7032480"/>
                  </a:moveTo>
                  <a:lnTo>
                    <a:pt x="952500" y="7032480"/>
                  </a:lnTo>
                  <a:lnTo>
                    <a:pt x="904960" y="7031314"/>
                  </a:lnTo>
                  <a:lnTo>
                    <a:pt x="858024" y="7027853"/>
                  </a:lnTo>
                  <a:lnTo>
                    <a:pt x="811746" y="7022152"/>
                  </a:lnTo>
                  <a:lnTo>
                    <a:pt x="766180" y="7014265"/>
                  </a:lnTo>
                  <a:lnTo>
                    <a:pt x="721382" y="7004247"/>
                  </a:lnTo>
                  <a:lnTo>
                    <a:pt x="677405" y="6992152"/>
                  </a:lnTo>
                  <a:lnTo>
                    <a:pt x="634304" y="6978035"/>
                  </a:lnTo>
                  <a:lnTo>
                    <a:pt x="592134" y="6961950"/>
                  </a:lnTo>
                  <a:lnTo>
                    <a:pt x="550950" y="6943952"/>
                  </a:lnTo>
                  <a:lnTo>
                    <a:pt x="510805" y="6924096"/>
                  </a:lnTo>
                  <a:lnTo>
                    <a:pt x="471755" y="6902436"/>
                  </a:lnTo>
                  <a:lnTo>
                    <a:pt x="433853" y="6879026"/>
                  </a:lnTo>
                  <a:lnTo>
                    <a:pt x="397156" y="6853922"/>
                  </a:lnTo>
                  <a:lnTo>
                    <a:pt x="361716" y="6827178"/>
                  </a:lnTo>
                  <a:lnTo>
                    <a:pt x="327590" y="6798848"/>
                  </a:lnTo>
                  <a:lnTo>
                    <a:pt x="294830" y="6768987"/>
                  </a:lnTo>
                  <a:lnTo>
                    <a:pt x="263493" y="6737650"/>
                  </a:lnTo>
                  <a:lnTo>
                    <a:pt x="233632" y="6704890"/>
                  </a:lnTo>
                  <a:lnTo>
                    <a:pt x="205302" y="6670764"/>
                  </a:lnTo>
                  <a:lnTo>
                    <a:pt x="178557" y="6635324"/>
                  </a:lnTo>
                  <a:lnTo>
                    <a:pt x="153453" y="6598627"/>
                  </a:lnTo>
                  <a:lnTo>
                    <a:pt x="130044" y="6560725"/>
                  </a:lnTo>
                  <a:lnTo>
                    <a:pt x="108384" y="6521675"/>
                  </a:lnTo>
                  <a:lnTo>
                    <a:pt x="88527" y="6481530"/>
                  </a:lnTo>
                  <a:lnTo>
                    <a:pt x="70529" y="6440346"/>
                  </a:lnTo>
                  <a:lnTo>
                    <a:pt x="54445" y="6398176"/>
                  </a:lnTo>
                  <a:lnTo>
                    <a:pt x="40327" y="6355075"/>
                  </a:lnTo>
                  <a:lnTo>
                    <a:pt x="28232" y="6311098"/>
                  </a:lnTo>
                  <a:lnTo>
                    <a:pt x="18214" y="6266299"/>
                  </a:lnTo>
                  <a:lnTo>
                    <a:pt x="10327" y="6220734"/>
                  </a:lnTo>
                  <a:lnTo>
                    <a:pt x="4626" y="6174455"/>
                  </a:lnTo>
                  <a:lnTo>
                    <a:pt x="1165" y="6127519"/>
                  </a:lnTo>
                  <a:lnTo>
                    <a:pt x="0" y="6079980"/>
                  </a:lnTo>
                  <a:lnTo>
                    <a:pt x="0" y="952499"/>
                  </a:lnTo>
                  <a:lnTo>
                    <a:pt x="1165" y="904960"/>
                  </a:lnTo>
                  <a:lnTo>
                    <a:pt x="4626" y="858024"/>
                  </a:lnTo>
                  <a:lnTo>
                    <a:pt x="10327" y="811746"/>
                  </a:lnTo>
                  <a:lnTo>
                    <a:pt x="18214" y="766180"/>
                  </a:lnTo>
                  <a:lnTo>
                    <a:pt x="28232" y="721382"/>
                  </a:lnTo>
                  <a:lnTo>
                    <a:pt x="40327" y="677405"/>
                  </a:lnTo>
                  <a:lnTo>
                    <a:pt x="54445" y="634304"/>
                  </a:lnTo>
                  <a:lnTo>
                    <a:pt x="70529" y="592134"/>
                  </a:lnTo>
                  <a:lnTo>
                    <a:pt x="88527" y="550950"/>
                  </a:lnTo>
                  <a:lnTo>
                    <a:pt x="108384" y="510805"/>
                  </a:lnTo>
                  <a:lnTo>
                    <a:pt x="130044" y="471754"/>
                  </a:lnTo>
                  <a:lnTo>
                    <a:pt x="153453" y="433853"/>
                  </a:lnTo>
                  <a:lnTo>
                    <a:pt x="178557" y="397156"/>
                  </a:lnTo>
                  <a:lnTo>
                    <a:pt x="205302" y="361716"/>
                  </a:lnTo>
                  <a:lnTo>
                    <a:pt x="233632" y="327590"/>
                  </a:lnTo>
                  <a:lnTo>
                    <a:pt x="263493" y="294830"/>
                  </a:lnTo>
                  <a:lnTo>
                    <a:pt x="294830" y="263493"/>
                  </a:lnTo>
                  <a:lnTo>
                    <a:pt x="327590" y="233632"/>
                  </a:lnTo>
                  <a:lnTo>
                    <a:pt x="361716" y="205302"/>
                  </a:lnTo>
                  <a:lnTo>
                    <a:pt x="397156" y="178557"/>
                  </a:lnTo>
                  <a:lnTo>
                    <a:pt x="433853" y="153453"/>
                  </a:lnTo>
                  <a:lnTo>
                    <a:pt x="471755" y="130044"/>
                  </a:lnTo>
                  <a:lnTo>
                    <a:pt x="510805" y="108384"/>
                  </a:lnTo>
                  <a:lnTo>
                    <a:pt x="550950" y="88527"/>
                  </a:lnTo>
                  <a:lnTo>
                    <a:pt x="592134" y="70529"/>
                  </a:lnTo>
                  <a:lnTo>
                    <a:pt x="634304" y="54445"/>
                  </a:lnTo>
                  <a:lnTo>
                    <a:pt x="677405" y="40327"/>
                  </a:lnTo>
                  <a:lnTo>
                    <a:pt x="721382" y="28232"/>
                  </a:lnTo>
                  <a:lnTo>
                    <a:pt x="766180" y="18214"/>
                  </a:lnTo>
                  <a:lnTo>
                    <a:pt x="811746" y="10327"/>
                  </a:lnTo>
                  <a:lnTo>
                    <a:pt x="858024" y="4626"/>
                  </a:lnTo>
                  <a:lnTo>
                    <a:pt x="904960" y="1165"/>
                  </a:lnTo>
                  <a:lnTo>
                    <a:pt x="952500" y="0"/>
                  </a:lnTo>
                  <a:lnTo>
                    <a:pt x="16618106" y="0"/>
                  </a:lnTo>
                  <a:lnTo>
                    <a:pt x="16665645" y="1165"/>
                  </a:lnTo>
                  <a:lnTo>
                    <a:pt x="16712581" y="4626"/>
                  </a:lnTo>
                  <a:lnTo>
                    <a:pt x="16758859" y="10327"/>
                  </a:lnTo>
                  <a:lnTo>
                    <a:pt x="16804425" y="18214"/>
                  </a:lnTo>
                  <a:lnTo>
                    <a:pt x="16849224" y="28232"/>
                  </a:lnTo>
                  <a:lnTo>
                    <a:pt x="16893201" y="40327"/>
                  </a:lnTo>
                  <a:lnTo>
                    <a:pt x="16936301" y="54445"/>
                  </a:lnTo>
                  <a:lnTo>
                    <a:pt x="16978471" y="70529"/>
                  </a:lnTo>
                  <a:lnTo>
                    <a:pt x="17019656" y="88527"/>
                  </a:lnTo>
                  <a:lnTo>
                    <a:pt x="17059801" y="108384"/>
                  </a:lnTo>
                  <a:lnTo>
                    <a:pt x="17098851" y="130044"/>
                  </a:lnTo>
                  <a:lnTo>
                    <a:pt x="17136752" y="153453"/>
                  </a:lnTo>
                  <a:lnTo>
                    <a:pt x="17173450" y="178557"/>
                  </a:lnTo>
                  <a:lnTo>
                    <a:pt x="17208889" y="205302"/>
                  </a:lnTo>
                  <a:lnTo>
                    <a:pt x="17243016" y="233632"/>
                  </a:lnTo>
                  <a:lnTo>
                    <a:pt x="17275775" y="263493"/>
                  </a:lnTo>
                  <a:lnTo>
                    <a:pt x="17307113" y="294830"/>
                  </a:lnTo>
                  <a:lnTo>
                    <a:pt x="17336974" y="327590"/>
                  </a:lnTo>
                  <a:lnTo>
                    <a:pt x="17365304" y="361716"/>
                  </a:lnTo>
                  <a:lnTo>
                    <a:pt x="17392048" y="397156"/>
                  </a:lnTo>
                  <a:lnTo>
                    <a:pt x="17417152" y="433853"/>
                  </a:lnTo>
                  <a:lnTo>
                    <a:pt x="17440562" y="471754"/>
                  </a:lnTo>
                  <a:lnTo>
                    <a:pt x="17462222" y="510805"/>
                  </a:lnTo>
                  <a:lnTo>
                    <a:pt x="17482078" y="550950"/>
                  </a:lnTo>
                  <a:lnTo>
                    <a:pt x="17500076" y="592134"/>
                  </a:lnTo>
                  <a:lnTo>
                    <a:pt x="17516161" y="634304"/>
                  </a:lnTo>
                  <a:lnTo>
                    <a:pt x="17530278" y="677405"/>
                  </a:lnTo>
                  <a:lnTo>
                    <a:pt x="17542373" y="721382"/>
                  </a:lnTo>
                  <a:lnTo>
                    <a:pt x="17552391" y="766180"/>
                  </a:lnTo>
                  <a:lnTo>
                    <a:pt x="17560278" y="811746"/>
                  </a:lnTo>
                  <a:lnTo>
                    <a:pt x="17565979" y="858024"/>
                  </a:lnTo>
                  <a:lnTo>
                    <a:pt x="17569440" y="904960"/>
                  </a:lnTo>
                  <a:lnTo>
                    <a:pt x="17570606" y="952499"/>
                  </a:lnTo>
                  <a:lnTo>
                    <a:pt x="17570606" y="6079980"/>
                  </a:lnTo>
                  <a:lnTo>
                    <a:pt x="17569440" y="6127519"/>
                  </a:lnTo>
                  <a:lnTo>
                    <a:pt x="17565979" y="6174455"/>
                  </a:lnTo>
                  <a:lnTo>
                    <a:pt x="17560278" y="6220734"/>
                  </a:lnTo>
                  <a:lnTo>
                    <a:pt x="17552391" y="6266299"/>
                  </a:lnTo>
                  <a:lnTo>
                    <a:pt x="17542373" y="6311098"/>
                  </a:lnTo>
                  <a:lnTo>
                    <a:pt x="17530278" y="6355075"/>
                  </a:lnTo>
                  <a:lnTo>
                    <a:pt x="17516161" y="6398176"/>
                  </a:lnTo>
                  <a:lnTo>
                    <a:pt x="17500076" y="6440346"/>
                  </a:lnTo>
                  <a:lnTo>
                    <a:pt x="17482078" y="6481530"/>
                  </a:lnTo>
                  <a:lnTo>
                    <a:pt x="17462222" y="6521675"/>
                  </a:lnTo>
                  <a:lnTo>
                    <a:pt x="17440562" y="6560725"/>
                  </a:lnTo>
                  <a:lnTo>
                    <a:pt x="17417152" y="6598627"/>
                  </a:lnTo>
                  <a:lnTo>
                    <a:pt x="17392048" y="6635324"/>
                  </a:lnTo>
                  <a:lnTo>
                    <a:pt x="17365304" y="6670764"/>
                  </a:lnTo>
                  <a:lnTo>
                    <a:pt x="17336974" y="6704890"/>
                  </a:lnTo>
                  <a:lnTo>
                    <a:pt x="17307113" y="6737650"/>
                  </a:lnTo>
                  <a:lnTo>
                    <a:pt x="17275775" y="6768987"/>
                  </a:lnTo>
                  <a:lnTo>
                    <a:pt x="17243016" y="6798848"/>
                  </a:lnTo>
                  <a:lnTo>
                    <a:pt x="17208889" y="6827178"/>
                  </a:lnTo>
                  <a:lnTo>
                    <a:pt x="17173450" y="6853922"/>
                  </a:lnTo>
                  <a:lnTo>
                    <a:pt x="17136752" y="6879026"/>
                  </a:lnTo>
                  <a:lnTo>
                    <a:pt x="17098851" y="6902436"/>
                  </a:lnTo>
                  <a:lnTo>
                    <a:pt x="17059801" y="6924096"/>
                  </a:lnTo>
                  <a:lnTo>
                    <a:pt x="17019656" y="6943952"/>
                  </a:lnTo>
                  <a:lnTo>
                    <a:pt x="16978471" y="6961950"/>
                  </a:lnTo>
                  <a:lnTo>
                    <a:pt x="16936301" y="6978035"/>
                  </a:lnTo>
                  <a:lnTo>
                    <a:pt x="16893201" y="6992152"/>
                  </a:lnTo>
                  <a:lnTo>
                    <a:pt x="16849224" y="7004247"/>
                  </a:lnTo>
                  <a:lnTo>
                    <a:pt x="16804425" y="7014265"/>
                  </a:lnTo>
                  <a:lnTo>
                    <a:pt x="16758859" y="7022152"/>
                  </a:lnTo>
                  <a:lnTo>
                    <a:pt x="16712581" y="7027853"/>
                  </a:lnTo>
                  <a:lnTo>
                    <a:pt x="16665645" y="7031314"/>
                  </a:lnTo>
                  <a:lnTo>
                    <a:pt x="16618106" y="7032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806" name="object 10" descr=""/>
            <p:cNvSpPr/>
            <p:nvPr/>
          </p:nvSpPr>
          <p:spPr>
            <a:xfrm>
              <a:off x="0" y="7778511"/>
              <a:ext cx="1028700" cy="1804035"/>
            </a:xfrm>
            <a:custGeom>
              <a:avLst/>
              <a:ahLst/>
              <a:rect l="l" t="t" r="r" b="b"/>
              <a:pathLst>
                <a:path w="1028700" h="1804034">
                  <a:moveTo>
                    <a:pt x="126881" y="1803638"/>
                  </a:moveTo>
                  <a:lnTo>
                    <a:pt x="78986" y="1802388"/>
                  </a:lnTo>
                  <a:lnTo>
                    <a:pt x="31742" y="1798679"/>
                  </a:lnTo>
                  <a:lnTo>
                    <a:pt x="0" y="1794515"/>
                  </a:lnTo>
                  <a:lnTo>
                    <a:pt x="0" y="9123"/>
                  </a:lnTo>
                  <a:lnTo>
                    <a:pt x="31742" y="4958"/>
                  </a:lnTo>
                  <a:lnTo>
                    <a:pt x="78986" y="1250"/>
                  </a:lnTo>
                  <a:lnTo>
                    <a:pt x="126881" y="0"/>
                  </a:lnTo>
                  <a:lnTo>
                    <a:pt x="174775" y="1250"/>
                  </a:lnTo>
                  <a:lnTo>
                    <a:pt x="222019" y="4958"/>
                  </a:lnTo>
                  <a:lnTo>
                    <a:pt x="268549" y="11063"/>
                  </a:lnTo>
                  <a:lnTo>
                    <a:pt x="314303" y="19502"/>
                  </a:lnTo>
                  <a:lnTo>
                    <a:pt x="359220" y="30212"/>
                  </a:lnTo>
                  <a:lnTo>
                    <a:pt x="403235" y="43131"/>
                  </a:lnTo>
                  <a:lnTo>
                    <a:pt x="446289" y="58198"/>
                  </a:lnTo>
                  <a:lnTo>
                    <a:pt x="488317" y="75349"/>
                  </a:lnTo>
                  <a:lnTo>
                    <a:pt x="529257" y="94522"/>
                  </a:lnTo>
                  <a:lnTo>
                    <a:pt x="569048" y="115655"/>
                  </a:lnTo>
                  <a:lnTo>
                    <a:pt x="607627" y="138686"/>
                  </a:lnTo>
                  <a:lnTo>
                    <a:pt x="644932" y="163552"/>
                  </a:lnTo>
                  <a:lnTo>
                    <a:pt x="680900" y="190191"/>
                  </a:lnTo>
                  <a:lnTo>
                    <a:pt x="715469" y="218541"/>
                  </a:lnTo>
                  <a:lnTo>
                    <a:pt x="748577" y="248539"/>
                  </a:lnTo>
                  <a:lnTo>
                    <a:pt x="780160" y="280122"/>
                  </a:lnTo>
                  <a:lnTo>
                    <a:pt x="810158" y="313230"/>
                  </a:lnTo>
                  <a:lnTo>
                    <a:pt x="838508" y="347799"/>
                  </a:lnTo>
                  <a:lnTo>
                    <a:pt x="865147" y="383767"/>
                  </a:lnTo>
                  <a:lnTo>
                    <a:pt x="890013" y="421072"/>
                  </a:lnTo>
                  <a:lnTo>
                    <a:pt x="913044" y="459651"/>
                  </a:lnTo>
                  <a:lnTo>
                    <a:pt x="934177" y="499442"/>
                  </a:lnTo>
                  <a:lnTo>
                    <a:pt x="953350" y="540382"/>
                  </a:lnTo>
                  <a:lnTo>
                    <a:pt x="970501" y="582410"/>
                  </a:lnTo>
                  <a:lnTo>
                    <a:pt x="985568" y="625463"/>
                  </a:lnTo>
                  <a:lnTo>
                    <a:pt x="998487" y="669479"/>
                  </a:lnTo>
                  <a:lnTo>
                    <a:pt x="1009197" y="714396"/>
                  </a:lnTo>
                  <a:lnTo>
                    <a:pt x="1017636" y="760150"/>
                  </a:lnTo>
                  <a:lnTo>
                    <a:pt x="1023741" y="806680"/>
                  </a:lnTo>
                  <a:lnTo>
                    <a:pt x="1027449" y="853924"/>
                  </a:lnTo>
                  <a:lnTo>
                    <a:pt x="1028700" y="901818"/>
                  </a:lnTo>
                  <a:lnTo>
                    <a:pt x="1027449" y="949713"/>
                  </a:lnTo>
                  <a:lnTo>
                    <a:pt x="1023741" y="996956"/>
                  </a:lnTo>
                  <a:lnTo>
                    <a:pt x="1017636" y="1043487"/>
                  </a:lnTo>
                  <a:lnTo>
                    <a:pt x="1009197" y="1089241"/>
                  </a:lnTo>
                  <a:lnTo>
                    <a:pt x="998487" y="1134157"/>
                  </a:lnTo>
                  <a:lnTo>
                    <a:pt x="985568" y="1178173"/>
                  </a:lnTo>
                  <a:lnTo>
                    <a:pt x="970501" y="1221226"/>
                  </a:lnTo>
                  <a:lnTo>
                    <a:pt x="953350" y="1263255"/>
                  </a:lnTo>
                  <a:lnTo>
                    <a:pt x="934177" y="1304195"/>
                  </a:lnTo>
                  <a:lnTo>
                    <a:pt x="913044" y="1343986"/>
                  </a:lnTo>
                  <a:lnTo>
                    <a:pt x="890013" y="1382565"/>
                  </a:lnTo>
                  <a:lnTo>
                    <a:pt x="865147" y="1419870"/>
                  </a:lnTo>
                  <a:lnTo>
                    <a:pt x="838508" y="1455838"/>
                  </a:lnTo>
                  <a:lnTo>
                    <a:pt x="810158" y="1490407"/>
                  </a:lnTo>
                  <a:lnTo>
                    <a:pt x="780160" y="1523515"/>
                  </a:lnTo>
                  <a:lnTo>
                    <a:pt x="748577" y="1555099"/>
                  </a:lnTo>
                  <a:lnTo>
                    <a:pt x="715469" y="1585097"/>
                  </a:lnTo>
                  <a:lnTo>
                    <a:pt x="680900" y="1613446"/>
                  </a:lnTo>
                  <a:lnTo>
                    <a:pt x="644932" y="1640085"/>
                  </a:lnTo>
                  <a:lnTo>
                    <a:pt x="607627" y="1664951"/>
                  </a:lnTo>
                  <a:lnTo>
                    <a:pt x="569048" y="1687982"/>
                  </a:lnTo>
                  <a:lnTo>
                    <a:pt x="529257" y="1709115"/>
                  </a:lnTo>
                  <a:lnTo>
                    <a:pt x="488317" y="1728289"/>
                  </a:lnTo>
                  <a:lnTo>
                    <a:pt x="446289" y="1745440"/>
                  </a:lnTo>
                  <a:lnTo>
                    <a:pt x="403235" y="1760506"/>
                  </a:lnTo>
                  <a:lnTo>
                    <a:pt x="359220" y="1773426"/>
                  </a:lnTo>
                  <a:lnTo>
                    <a:pt x="314303" y="1784136"/>
                  </a:lnTo>
                  <a:lnTo>
                    <a:pt x="268549" y="1792574"/>
                  </a:lnTo>
                  <a:lnTo>
                    <a:pt x="222019" y="1798679"/>
                  </a:lnTo>
                  <a:lnTo>
                    <a:pt x="174775" y="1802388"/>
                  </a:lnTo>
                  <a:lnTo>
                    <a:pt x="126881" y="1803638"/>
                  </a:lnTo>
                  <a:close/>
                </a:path>
              </a:pathLst>
            </a:custGeom>
            <a:solidFill>
              <a:srgbClr val="E88C32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75" name="object 11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3903943"/>
              <a:ext cx="95250" cy="95249"/>
            </a:xfrm>
            <a:prstGeom prst="rect"/>
          </p:spPr>
        </p:pic>
        <p:pic>
          <p:nvPicPr>
            <p:cNvPr id="2097276" name="object 12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4342093"/>
              <a:ext cx="95250" cy="95249"/>
            </a:xfrm>
            <a:prstGeom prst="rect"/>
          </p:spPr>
        </p:pic>
        <p:pic>
          <p:nvPicPr>
            <p:cNvPr id="2097277" name="object 13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4780243"/>
              <a:ext cx="95250" cy="95249"/>
            </a:xfrm>
            <a:prstGeom prst="rect"/>
          </p:spPr>
        </p:pic>
        <p:pic>
          <p:nvPicPr>
            <p:cNvPr id="2097278" name="object 1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5656543"/>
              <a:ext cx="95250" cy="95249"/>
            </a:xfrm>
            <a:prstGeom prst="rect"/>
          </p:spPr>
        </p:pic>
        <p:pic>
          <p:nvPicPr>
            <p:cNvPr id="2097279" name="object 15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6094693"/>
              <a:ext cx="95250" cy="95249"/>
            </a:xfrm>
            <a:prstGeom prst="rect"/>
          </p:spPr>
        </p:pic>
        <p:pic>
          <p:nvPicPr>
            <p:cNvPr id="2097280" name="object 16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6532843"/>
              <a:ext cx="95250" cy="95249"/>
            </a:xfrm>
            <a:prstGeom prst="rect"/>
          </p:spPr>
        </p:pic>
        <p:pic>
          <p:nvPicPr>
            <p:cNvPr id="2097281" name="object 17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6970993"/>
              <a:ext cx="95250" cy="95249"/>
            </a:xfrm>
            <a:prstGeom prst="rect"/>
          </p:spPr>
        </p:pic>
        <p:pic>
          <p:nvPicPr>
            <p:cNvPr id="2097282" name="object 18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7409143"/>
              <a:ext cx="95250" cy="95249"/>
            </a:xfrm>
            <a:prstGeom prst="rect"/>
          </p:spPr>
        </p:pic>
      </p:grpSp>
      <p:sp>
        <p:nvSpPr>
          <p:cNvPr id="1048807" name="object 19" descr=""/>
          <p:cNvSpPr txBox="1"/>
          <p:nvPr/>
        </p:nvSpPr>
        <p:spPr>
          <a:xfrm>
            <a:off x="1016000" y="1692018"/>
            <a:ext cx="8044180" cy="5766402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8000" spc="-600">
                <a:solidFill>
                  <a:srgbClr val="282626"/>
                </a:solidFill>
                <a:latin typeface="Tahoma"/>
                <a:cs typeface="Tahoma"/>
              </a:rPr>
              <a:t>Kompetensi</a:t>
            </a:r>
            <a:endParaRPr sz="8000">
              <a:latin typeface="Tahoma"/>
              <a:cs typeface="Tahoma"/>
            </a:endParaRPr>
          </a:p>
          <a:p>
            <a:pPr marL="80645" marR="2752725">
              <a:lnSpc>
                <a:spcPct val="114999"/>
              </a:lnSpc>
              <a:spcBef>
                <a:spcPts val="5890"/>
              </a:spcBef>
            </a:pPr>
            <a:r>
              <a:rPr dirty="0" sz="2500" spc="385">
                <a:solidFill>
                  <a:srgbClr val="282626"/>
                </a:solidFill>
                <a:latin typeface="Calibri"/>
                <a:cs typeface="Calibri"/>
              </a:rPr>
              <a:t>Pengembangan</a:t>
            </a:r>
            <a:r>
              <a:rPr dirty="0" sz="2500" spc="12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5">
                <a:solidFill>
                  <a:srgbClr val="282626"/>
                </a:solidFill>
                <a:latin typeface="Calibri"/>
                <a:cs typeface="Calibri"/>
              </a:rPr>
              <a:t>Kepemimpinan </a:t>
            </a:r>
            <a:r>
              <a:rPr dirty="0" sz="2500" spc="325">
                <a:solidFill>
                  <a:srgbClr val="282626"/>
                </a:solidFill>
                <a:latin typeface="Calibri"/>
                <a:cs typeface="Calibri"/>
              </a:rPr>
              <a:t>Penyusunan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185">
                <a:solidFill>
                  <a:srgbClr val="282626"/>
                </a:solidFill>
                <a:latin typeface="Calibri"/>
                <a:cs typeface="Calibri"/>
              </a:rPr>
              <a:t>Visi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10">
                <a:solidFill>
                  <a:srgbClr val="282626"/>
                </a:solidFill>
                <a:latin typeface="Calibri"/>
                <a:cs typeface="Calibri"/>
              </a:rPr>
              <a:t>Bersama</a:t>
            </a:r>
            <a:endParaRPr sz="2500">
              <a:latin typeface="Calibri"/>
              <a:cs typeface="Calibri"/>
            </a:endParaRPr>
          </a:p>
          <a:p>
            <a:pPr marL="80645" marR="5080">
              <a:lnSpc>
                <a:spcPct val="114999"/>
              </a:lnSpc>
            </a:pPr>
            <a:r>
              <a:rPr dirty="0" sz="2500" spc="204">
                <a:solidFill>
                  <a:srgbClr val="282626"/>
                </a:solidFill>
                <a:latin typeface="Calibri"/>
                <a:cs typeface="Calibri"/>
              </a:rPr>
              <a:t>Identifikasi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05">
                <a:solidFill>
                  <a:srgbClr val="282626"/>
                </a:solidFill>
                <a:latin typeface="Calibri"/>
                <a:cs typeface="Calibri"/>
              </a:rPr>
              <a:t>Kompetensi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5">
                <a:solidFill>
                  <a:srgbClr val="282626"/>
                </a:solidFill>
                <a:latin typeface="Calibri"/>
                <a:cs typeface="Calibri"/>
              </a:rPr>
              <a:t>Penguatan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50">
                <a:solidFill>
                  <a:srgbClr val="282626"/>
                </a:solidFill>
                <a:latin typeface="Calibri"/>
                <a:cs typeface="Calibri"/>
              </a:rPr>
              <a:t>Kapasitas </a:t>
            </a:r>
            <a:r>
              <a:rPr dirty="0" sz="2500" spc="290">
                <a:solidFill>
                  <a:srgbClr val="282626"/>
                </a:solidFill>
                <a:latin typeface="Calibri"/>
                <a:cs typeface="Calibri"/>
              </a:rPr>
              <a:t>Tim</a:t>
            </a:r>
            <a:endParaRPr sz="2500">
              <a:latin typeface="Calibri"/>
              <a:cs typeface="Calibri"/>
            </a:endParaRPr>
          </a:p>
          <a:p>
            <a:pPr marL="80645" marR="1951355">
              <a:lnSpc>
                <a:spcPct val="114999"/>
              </a:lnSpc>
            </a:pPr>
            <a:r>
              <a:rPr dirty="0" sz="2500" spc="360">
                <a:solidFill>
                  <a:srgbClr val="282626"/>
                </a:solidFill>
                <a:latin typeface="Calibri"/>
                <a:cs typeface="Calibri"/>
              </a:rPr>
              <a:t>Pembagian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20">
                <a:solidFill>
                  <a:srgbClr val="282626"/>
                </a:solidFill>
                <a:latin typeface="Calibri"/>
                <a:cs typeface="Calibri"/>
              </a:rPr>
              <a:t>Tugas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40">
                <a:solidFill>
                  <a:srgbClr val="282626"/>
                </a:solidFill>
                <a:latin typeface="Calibri"/>
                <a:cs typeface="Calibri"/>
              </a:rPr>
              <a:t>yang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5">
                <a:solidFill>
                  <a:srgbClr val="282626"/>
                </a:solidFill>
                <a:latin typeface="Calibri"/>
                <a:cs typeface="Calibri"/>
              </a:rPr>
              <a:t>Jelas </a:t>
            </a:r>
            <a:r>
              <a:rPr dirty="0" sz="2500" spc="235">
                <a:solidFill>
                  <a:srgbClr val="282626"/>
                </a:solidFill>
                <a:latin typeface="Calibri"/>
                <a:cs typeface="Calibri"/>
              </a:rPr>
              <a:t>Kolaborasi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55">
                <a:solidFill>
                  <a:srgbClr val="282626"/>
                </a:solidFill>
                <a:latin typeface="Calibri"/>
                <a:cs typeface="Calibri"/>
              </a:rPr>
              <a:t>dengan</a:t>
            </a:r>
            <a:r>
              <a:rPr dirty="0" sz="2500" spc="114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54">
                <a:solidFill>
                  <a:srgbClr val="282626"/>
                </a:solidFill>
                <a:latin typeface="Calibri"/>
                <a:cs typeface="Calibri"/>
              </a:rPr>
              <a:t>Stakeholder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00">
                <a:solidFill>
                  <a:srgbClr val="282626"/>
                </a:solidFill>
                <a:latin typeface="Calibri"/>
                <a:cs typeface="Calibri"/>
              </a:rPr>
              <a:t>Kunci</a:t>
            </a:r>
            <a:endParaRPr sz="2500">
              <a:latin typeface="Calibri"/>
              <a:cs typeface="Calibri"/>
            </a:endParaRPr>
          </a:p>
          <a:p>
            <a:pPr marL="80645" marR="163195">
              <a:lnSpc>
                <a:spcPct val="114999"/>
              </a:lnSpc>
            </a:pPr>
            <a:r>
              <a:rPr dirty="0" sz="2500" spc="290">
                <a:solidFill>
                  <a:srgbClr val="282626"/>
                </a:solidFill>
                <a:latin typeface="Calibri"/>
                <a:cs typeface="Calibri"/>
              </a:rPr>
              <a:t>Sistem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0">
                <a:solidFill>
                  <a:srgbClr val="282626"/>
                </a:solidFill>
                <a:latin typeface="Calibri"/>
                <a:cs typeface="Calibri"/>
              </a:rPr>
              <a:t>Monitoring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0">
                <a:solidFill>
                  <a:srgbClr val="282626"/>
                </a:solidFill>
                <a:latin typeface="Calibri"/>
                <a:cs typeface="Calibri"/>
              </a:rPr>
              <a:t>Evaluasi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40">
                <a:solidFill>
                  <a:srgbClr val="282626"/>
                </a:solidFill>
                <a:latin typeface="Calibri"/>
                <a:cs typeface="Calibri"/>
              </a:rPr>
              <a:t>yang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5">
                <a:solidFill>
                  <a:srgbClr val="282626"/>
                </a:solidFill>
                <a:latin typeface="Calibri"/>
                <a:cs typeface="Calibri"/>
              </a:rPr>
              <a:t>Transparan </a:t>
            </a:r>
            <a:r>
              <a:rPr dirty="0" sz="2500" spc="375">
                <a:solidFill>
                  <a:srgbClr val="282626"/>
                </a:solidFill>
                <a:latin typeface="Calibri"/>
                <a:cs typeface="Calibri"/>
              </a:rPr>
              <a:t>Penggunaan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60">
                <a:solidFill>
                  <a:srgbClr val="282626"/>
                </a:solidFill>
                <a:latin typeface="Calibri"/>
                <a:cs typeface="Calibri"/>
              </a:rPr>
              <a:t>Teknologi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80">
                <a:solidFill>
                  <a:srgbClr val="282626"/>
                </a:solidFill>
                <a:latin typeface="Calibri"/>
                <a:cs typeface="Calibri"/>
              </a:rPr>
              <a:t>Data  </a:t>
            </a:r>
            <a:r>
              <a:rPr dirty="0" sz="2500" spc="320">
                <a:solidFill>
                  <a:srgbClr val="282626"/>
                </a:solidFill>
                <a:latin typeface="Calibri"/>
                <a:cs typeface="Calibri"/>
              </a:rPr>
              <a:t>Pemberdayaan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440">
                <a:solidFill>
                  <a:srgbClr val="282626"/>
                </a:solidFill>
                <a:latin typeface="Calibri"/>
                <a:cs typeface="Calibri"/>
              </a:rPr>
              <a:t>FKUB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282626"/>
                </a:solidFill>
                <a:latin typeface="Calibri"/>
                <a:cs typeface="Calibri"/>
              </a:rPr>
              <a:t>di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80">
                <a:solidFill>
                  <a:srgbClr val="282626"/>
                </a:solidFill>
                <a:latin typeface="Calibri"/>
                <a:cs typeface="Calibri"/>
              </a:rPr>
              <a:t>Tingkat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80">
                <a:solidFill>
                  <a:srgbClr val="282626"/>
                </a:solidFill>
                <a:latin typeface="Calibri"/>
                <a:cs typeface="Calibri"/>
              </a:rPr>
              <a:t>Daerah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72" name="object 20" descr=""/>
          <p:cNvGrpSpPr/>
          <p:nvPr/>
        </p:nvGrpSpPr>
        <p:grpSpPr>
          <a:xfrm>
            <a:off x="842947" y="4177311"/>
            <a:ext cx="9001125" cy="5518150"/>
            <a:chOff x="842947" y="4177311"/>
            <a:chExt cx="9001125" cy="5518150"/>
          </a:xfrm>
        </p:grpSpPr>
        <p:pic>
          <p:nvPicPr>
            <p:cNvPr id="2097283" name="object 21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7847293"/>
              <a:ext cx="95250" cy="95249"/>
            </a:xfrm>
            <a:prstGeom prst="rect"/>
          </p:spPr>
        </p:pic>
        <p:pic>
          <p:nvPicPr>
            <p:cNvPr id="2097284" name="object 22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8285443"/>
              <a:ext cx="95250" cy="95249"/>
            </a:xfrm>
            <a:prstGeom prst="rect"/>
          </p:spPr>
        </p:pic>
        <p:pic>
          <p:nvPicPr>
            <p:cNvPr id="2097285" name="object 23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8723593"/>
              <a:ext cx="95250" cy="95249"/>
            </a:xfrm>
            <a:prstGeom prst="rect"/>
          </p:spPr>
        </p:pic>
        <p:pic>
          <p:nvPicPr>
            <p:cNvPr id="2097286" name="object 2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9161743"/>
              <a:ext cx="95250" cy="95249"/>
            </a:xfrm>
            <a:prstGeom prst="rect"/>
          </p:spPr>
        </p:pic>
        <p:pic>
          <p:nvPicPr>
            <p:cNvPr id="2097287" name="object 25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9599893"/>
              <a:ext cx="95250" cy="95249"/>
            </a:xfrm>
            <a:prstGeom prst="rect"/>
          </p:spPr>
        </p:pic>
        <p:pic>
          <p:nvPicPr>
            <p:cNvPr id="2097288" name="object 26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4177311"/>
              <a:ext cx="95250" cy="95249"/>
            </a:xfrm>
            <a:prstGeom prst="rect"/>
          </p:spPr>
        </p:pic>
        <p:pic>
          <p:nvPicPr>
            <p:cNvPr id="2097289" name="object 27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4615461"/>
              <a:ext cx="95250" cy="95249"/>
            </a:xfrm>
            <a:prstGeom prst="rect"/>
          </p:spPr>
        </p:pic>
        <p:pic>
          <p:nvPicPr>
            <p:cNvPr id="2097290" name="object 28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5053611"/>
              <a:ext cx="95250" cy="95249"/>
            </a:xfrm>
            <a:prstGeom prst="rect"/>
          </p:spPr>
        </p:pic>
        <p:pic>
          <p:nvPicPr>
            <p:cNvPr id="2097291" name="object 29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5491761"/>
              <a:ext cx="95250" cy="95249"/>
            </a:xfrm>
            <a:prstGeom prst="rect"/>
          </p:spPr>
        </p:pic>
        <p:pic>
          <p:nvPicPr>
            <p:cNvPr id="2097292" name="object 30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5929911"/>
              <a:ext cx="95250" cy="95249"/>
            </a:xfrm>
            <a:prstGeom prst="rect"/>
          </p:spPr>
        </p:pic>
        <p:pic>
          <p:nvPicPr>
            <p:cNvPr id="2097293" name="object 31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6368061"/>
              <a:ext cx="95250" cy="95249"/>
            </a:xfrm>
            <a:prstGeom prst="rect"/>
          </p:spPr>
        </p:pic>
        <p:pic>
          <p:nvPicPr>
            <p:cNvPr id="2097294" name="object 32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748547" y="6806211"/>
              <a:ext cx="95250" cy="95249"/>
            </a:xfrm>
            <a:prstGeom prst="rect"/>
          </p:spPr>
        </p:pic>
      </p:grpSp>
      <p:sp>
        <p:nvSpPr>
          <p:cNvPr id="1048808" name="object 33" descr=""/>
          <p:cNvSpPr txBox="1"/>
          <p:nvPr/>
        </p:nvSpPr>
        <p:spPr>
          <a:xfrm>
            <a:off x="1084148" y="7602812"/>
            <a:ext cx="7869555" cy="2555856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2500" spc="385">
                <a:solidFill>
                  <a:srgbClr val="282626"/>
                </a:solidFill>
                <a:latin typeface="Calibri"/>
                <a:cs typeface="Calibri"/>
              </a:rPr>
              <a:t>Pengembangan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95">
                <a:solidFill>
                  <a:srgbClr val="282626"/>
                </a:solidFill>
                <a:latin typeface="Calibri"/>
                <a:cs typeface="Calibri"/>
              </a:rPr>
              <a:t>Kegiatan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00">
                <a:solidFill>
                  <a:srgbClr val="282626"/>
                </a:solidFill>
                <a:latin typeface="Calibri"/>
                <a:cs typeface="Calibri"/>
              </a:rPr>
              <a:t>Sosialisasi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90">
                <a:solidFill>
                  <a:srgbClr val="282626"/>
                </a:solidFill>
                <a:latin typeface="Calibri"/>
                <a:cs typeface="Calibri"/>
              </a:rPr>
              <a:t>Edukasi </a:t>
            </a:r>
            <a:r>
              <a:rPr dirty="0" sz="2500" spc="355">
                <a:solidFill>
                  <a:srgbClr val="282626"/>
                </a:solidFill>
                <a:latin typeface="Calibri"/>
                <a:cs typeface="Calibri"/>
              </a:rPr>
              <a:t>Pemecahan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0">
                <a:solidFill>
                  <a:srgbClr val="282626"/>
                </a:solidFill>
                <a:latin typeface="Calibri"/>
                <a:cs typeface="Calibri"/>
              </a:rPr>
              <a:t>Masalah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0">
                <a:solidFill>
                  <a:srgbClr val="282626"/>
                </a:solidFill>
                <a:latin typeface="Calibri"/>
                <a:cs typeface="Calibri"/>
              </a:rPr>
              <a:t>secara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190">
                <a:solidFill>
                  <a:srgbClr val="282626"/>
                </a:solidFill>
                <a:latin typeface="Calibri"/>
                <a:cs typeface="Calibri"/>
              </a:rPr>
              <a:t>Partisipatif </a:t>
            </a:r>
            <a:r>
              <a:rPr dirty="0" sz="2500" spc="285">
                <a:solidFill>
                  <a:srgbClr val="282626"/>
                </a:solidFill>
                <a:latin typeface="Calibri"/>
                <a:cs typeface="Calibri"/>
              </a:rPr>
              <a:t>Pemeliharaan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190">
                <a:solidFill>
                  <a:srgbClr val="282626"/>
                </a:solidFill>
                <a:latin typeface="Calibri"/>
                <a:cs typeface="Calibri"/>
              </a:rPr>
              <a:t>Motivasi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10">
                <a:solidFill>
                  <a:srgbClr val="282626"/>
                </a:solidFill>
                <a:latin typeface="Calibri"/>
                <a:cs typeface="Calibri"/>
              </a:rPr>
              <a:t>Komunikasi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04">
                <a:solidFill>
                  <a:srgbClr val="282626"/>
                </a:solidFill>
                <a:latin typeface="Calibri"/>
                <a:cs typeface="Calibri"/>
              </a:rPr>
              <a:t>Internal </a:t>
            </a:r>
            <a:r>
              <a:rPr dirty="0" sz="2500" spc="320">
                <a:solidFill>
                  <a:srgbClr val="282626"/>
                </a:solidFill>
                <a:latin typeface="Calibri"/>
                <a:cs typeface="Calibri"/>
              </a:rPr>
              <a:t>Pemberdayaan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5">
                <a:solidFill>
                  <a:srgbClr val="282626"/>
                </a:solidFill>
                <a:latin typeface="Calibri"/>
                <a:cs typeface="Calibri"/>
              </a:rPr>
              <a:t>Masyarakat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 spc="300">
                <a:solidFill>
                  <a:srgbClr val="282626"/>
                </a:solidFill>
                <a:latin typeface="Calibri"/>
                <a:cs typeface="Calibri"/>
              </a:rPr>
              <a:t>Penerapan</a:t>
            </a:r>
            <a:r>
              <a:rPr dirty="0" sz="2500" spc="114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95">
                <a:solidFill>
                  <a:srgbClr val="282626"/>
                </a:solidFill>
                <a:latin typeface="Calibri"/>
                <a:cs typeface="Calibri"/>
              </a:rPr>
              <a:t>Manajemen</a:t>
            </a:r>
            <a:r>
              <a:rPr dirty="0" sz="2500" spc="114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65">
                <a:solidFill>
                  <a:srgbClr val="282626"/>
                </a:solidFill>
                <a:latin typeface="Calibri"/>
                <a:cs typeface="Calibri"/>
              </a:rPr>
              <a:t>Proyek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048809" name="object 34" descr=""/>
          <p:cNvSpPr txBox="1"/>
          <p:nvPr/>
        </p:nvSpPr>
        <p:spPr>
          <a:xfrm>
            <a:off x="9871330" y="3349880"/>
            <a:ext cx="5126990" cy="3676015"/>
          </a:xfrm>
          <a:prstGeom prst="rect"/>
        </p:spPr>
        <p:txBody>
          <a:bodyPr bIns="0" lIns="0" rIns="0" rtlCol="0" tIns="66675" vert="horz" wrap="square">
            <a:spAutoFit/>
          </a:bodyPr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b="1" dirty="0" sz="3600" spc="-245">
                <a:solidFill>
                  <a:srgbClr val="282626"/>
                </a:solidFill>
                <a:latin typeface="Tahoma"/>
                <a:cs typeface="Tahoma"/>
              </a:rPr>
              <a:t>Optimalisasi</a:t>
            </a:r>
            <a:r>
              <a:rPr b="1" dirty="0" sz="3600" spc="-490">
                <a:solidFill>
                  <a:srgbClr val="282626"/>
                </a:solidFill>
                <a:latin typeface="Tahoma"/>
                <a:cs typeface="Tahoma"/>
              </a:rPr>
              <a:t> </a:t>
            </a:r>
            <a:r>
              <a:rPr b="1" dirty="0" sz="3600" spc="-180">
                <a:solidFill>
                  <a:srgbClr val="282626"/>
                </a:solidFill>
                <a:latin typeface="Tahoma"/>
                <a:cs typeface="Tahoma"/>
              </a:rPr>
              <a:t>Peran</a:t>
            </a:r>
            <a:r>
              <a:rPr b="1" dirty="0" sz="3600" spc="-484">
                <a:solidFill>
                  <a:srgbClr val="282626"/>
                </a:solidFill>
                <a:latin typeface="Tahoma"/>
                <a:cs typeface="Tahoma"/>
              </a:rPr>
              <a:t> </a:t>
            </a:r>
            <a:r>
              <a:rPr b="1" dirty="0" sz="3600" spc="-20">
                <a:solidFill>
                  <a:srgbClr val="282626"/>
                </a:solidFill>
                <a:latin typeface="Tahoma"/>
                <a:cs typeface="Tahoma"/>
              </a:rPr>
              <a:t>FKUB</a:t>
            </a:r>
            <a:endParaRPr sz="3600">
              <a:latin typeface="Tahoma"/>
              <a:cs typeface="Tahoma"/>
            </a:endParaRPr>
          </a:p>
          <a:p>
            <a:pPr marL="130810" marR="5080">
              <a:lnSpc>
                <a:spcPts val="3450"/>
              </a:lnSpc>
            </a:pPr>
            <a:r>
              <a:rPr dirty="0" sz="2500" spc="235">
                <a:solidFill>
                  <a:srgbClr val="282626"/>
                </a:solidFill>
                <a:latin typeface="Calibri"/>
                <a:cs typeface="Calibri"/>
              </a:rPr>
              <a:t>Kolaborasi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55">
                <a:solidFill>
                  <a:srgbClr val="282626"/>
                </a:solidFill>
                <a:latin typeface="Calibri"/>
                <a:cs typeface="Calibri"/>
              </a:rPr>
              <a:t>dengan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05">
                <a:solidFill>
                  <a:srgbClr val="282626"/>
                </a:solidFill>
                <a:latin typeface="Calibri"/>
                <a:cs typeface="Calibri"/>
              </a:rPr>
              <a:t>Kesbangpol </a:t>
            </a:r>
            <a:r>
              <a:rPr dirty="0" sz="2500" spc="335">
                <a:solidFill>
                  <a:srgbClr val="282626"/>
                </a:solidFill>
                <a:latin typeface="Calibri"/>
                <a:cs typeface="Calibri"/>
              </a:rPr>
              <a:t>Penguatan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Fungsi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420">
                <a:solidFill>
                  <a:srgbClr val="282626"/>
                </a:solidFill>
                <a:latin typeface="Calibri"/>
                <a:cs typeface="Calibri"/>
              </a:rPr>
              <a:t>FKUB </a:t>
            </a:r>
            <a:r>
              <a:rPr dirty="0" sz="2500" spc="240">
                <a:solidFill>
                  <a:srgbClr val="282626"/>
                </a:solidFill>
                <a:latin typeface="Calibri"/>
                <a:cs typeface="Calibri"/>
              </a:rPr>
              <a:t>Monitoring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14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282626"/>
                </a:solidFill>
                <a:latin typeface="Calibri"/>
                <a:cs typeface="Calibri"/>
              </a:rPr>
              <a:t>Evaluasi </a:t>
            </a:r>
            <a:r>
              <a:rPr dirty="0" sz="2500" spc="335">
                <a:solidFill>
                  <a:srgbClr val="282626"/>
                </a:solidFill>
                <a:latin typeface="Calibri"/>
                <a:cs typeface="Calibri"/>
              </a:rPr>
              <a:t>Penguatan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54">
                <a:solidFill>
                  <a:srgbClr val="282626"/>
                </a:solidFill>
                <a:latin typeface="Calibri"/>
                <a:cs typeface="Calibri"/>
              </a:rPr>
              <a:t>Struktur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70">
                <a:solidFill>
                  <a:srgbClr val="282626"/>
                </a:solidFill>
                <a:latin typeface="Calibri"/>
                <a:cs typeface="Calibri"/>
              </a:rPr>
              <a:t>Organisas </a:t>
            </a:r>
            <a:r>
              <a:rPr dirty="0" sz="2500" spc="235">
                <a:solidFill>
                  <a:srgbClr val="282626"/>
                </a:solidFill>
                <a:latin typeface="Calibri"/>
                <a:cs typeface="Calibri"/>
              </a:rPr>
              <a:t>Kolaborasi</a:t>
            </a:r>
            <a:r>
              <a:rPr dirty="0" sz="2500" spc="12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05">
                <a:solidFill>
                  <a:srgbClr val="282626"/>
                </a:solidFill>
                <a:latin typeface="Calibri"/>
                <a:cs typeface="Calibri"/>
              </a:rPr>
              <a:t>Antaragama </a:t>
            </a:r>
            <a:r>
              <a:rPr dirty="0" sz="2500" spc="240">
                <a:solidFill>
                  <a:srgbClr val="282626"/>
                </a:solidFill>
                <a:latin typeface="Calibri"/>
                <a:cs typeface="Calibri"/>
              </a:rPr>
              <a:t>Monitoring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14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282626"/>
                </a:solidFill>
                <a:latin typeface="Calibri"/>
                <a:cs typeface="Calibri"/>
              </a:rPr>
              <a:t>Evaluasi </a:t>
            </a:r>
            <a:r>
              <a:rPr dirty="0" sz="2500" spc="260">
                <a:solidFill>
                  <a:srgbClr val="282626"/>
                </a:solidFill>
                <a:latin typeface="Calibri"/>
                <a:cs typeface="Calibri"/>
              </a:rPr>
              <a:t>Advokasi</a:t>
            </a:r>
            <a:r>
              <a:rPr dirty="0" sz="2500" spc="12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65">
                <a:solidFill>
                  <a:srgbClr val="282626"/>
                </a:solidFill>
                <a:latin typeface="Calibri"/>
                <a:cs typeface="Calibri"/>
              </a:rPr>
              <a:t>Kebijakan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048810" name="object 35" descr=""/>
          <p:cNvSpPr/>
          <p:nvPr/>
        </p:nvSpPr>
        <p:spPr>
          <a:xfrm>
            <a:off x="9415101" y="4075639"/>
            <a:ext cx="0" cy="2563495"/>
          </a:xfrm>
          <a:custGeom>
            <a:avLst/>
            <a:ahLst/>
            <a:rect l="l" t="t" r="r" b="b"/>
            <a:pathLst>
              <a:path w="0" h="2563495">
                <a:moveTo>
                  <a:pt x="0" y="2563261"/>
                </a:moveTo>
                <a:lnTo>
                  <a:pt x="0" y="0"/>
                </a:lnTo>
              </a:path>
            </a:pathLst>
          </a:custGeom>
          <a:ln w="95249">
            <a:solidFill>
              <a:srgbClr val="F5F1DE"/>
            </a:solidFill>
          </a:ln>
        </p:spPr>
        <p:txBody>
          <a:bodyPr bIns="0" lIns="0" rIns="0" rtlCol="0" tIns="0" wrap="square"/>
          <a:p/>
        </p:txBody>
      </p:sp>
      <p:sp>
        <p:nvSpPr>
          <p:cNvPr id="1048811" name="object 36" descr=""/>
          <p:cNvSpPr txBox="1"/>
          <p:nvPr/>
        </p:nvSpPr>
        <p:spPr>
          <a:xfrm>
            <a:off x="9366889" y="7561877"/>
            <a:ext cx="8082280" cy="753745"/>
          </a:xfrm>
          <a:prstGeom prst="rect"/>
        </p:spPr>
        <p:txBody>
          <a:bodyPr bIns="0" lIns="0" rIns="0" rtlCol="0" tIns="17145" vert="horz" wrap="square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1" dirty="0" sz="2500" spc="425">
                <a:solidFill>
                  <a:srgbClr val="282626"/>
                </a:solidFill>
                <a:latin typeface="Calibri"/>
                <a:cs typeface="Calibri"/>
              </a:rPr>
              <a:t>Dengan</a:t>
            </a:r>
            <a:r>
              <a:rPr b="1" dirty="0" sz="2500" spc="16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75">
                <a:solidFill>
                  <a:srgbClr val="282626"/>
                </a:solidFill>
                <a:latin typeface="Calibri"/>
                <a:cs typeface="Calibri"/>
              </a:rPr>
              <a:t>menerapkan</a:t>
            </a:r>
            <a:r>
              <a:rPr b="1" dirty="0" sz="2500" spc="16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85">
                <a:solidFill>
                  <a:srgbClr val="282626"/>
                </a:solidFill>
                <a:latin typeface="Calibri"/>
                <a:cs typeface="Calibri"/>
              </a:rPr>
              <a:t>strategi-</a:t>
            </a:r>
            <a:r>
              <a:rPr b="1" dirty="0" sz="2500" spc="295">
                <a:solidFill>
                  <a:srgbClr val="282626"/>
                </a:solidFill>
                <a:latin typeface="Calibri"/>
                <a:cs typeface="Calibri"/>
              </a:rPr>
              <a:t>strategi</a:t>
            </a:r>
            <a:r>
              <a:rPr b="1" dirty="0" sz="2500" spc="17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60">
                <a:solidFill>
                  <a:srgbClr val="282626"/>
                </a:solidFill>
                <a:latin typeface="Calibri"/>
                <a:cs typeface="Calibri"/>
              </a:rPr>
              <a:t>tersebut,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048812" name="object 37" descr=""/>
          <p:cNvSpPr txBox="1"/>
          <p:nvPr/>
        </p:nvSpPr>
        <p:spPr>
          <a:xfrm>
            <a:off x="9009040" y="7948702"/>
            <a:ext cx="8797925" cy="2162283"/>
          </a:xfrm>
          <a:prstGeom prst="rect"/>
        </p:spPr>
        <p:txBody>
          <a:bodyPr bIns="0" lIns="0" rIns="0" rtlCol="0" tIns="11430" vert="horz" wrap="square">
            <a:spAutoFit/>
          </a:bodyPr>
          <a:p>
            <a:pPr algn="ctr" marL="12700" marR="5080">
              <a:lnSpc>
                <a:spcPct val="116799"/>
              </a:lnSpc>
              <a:spcBef>
                <a:spcPts val="90"/>
              </a:spcBef>
            </a:pPr>
            <a:r>
              <a:rPr b="1" dirty="0" sz="2500" spc="335">
                <a:solidFill>
                  <a:srgbClr val="282626"/>
                </a:solidFill>
                <a:latin typeface="Calibri"/>
                <a:cs typeface="Calibri"/>
              </a:rPr>
              <a:t>diharapkan</a:t>
            </a:r>
            <a:r>
              <a:rPr b="1" dirty="0" sz="2500" spc="17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50">
                <a:solidFill>
                  <a:srgbClr val="282626"/>
                </a:solidFill>
                <a:latin typeface="Calibri"/>
                <a:cs typeface="Calibri"/>
              </a:rPr>
              <a:t>kompetensi</a:t>
            </a:r>
            <a:r>
              <a:rPr b="1" dirty="0" sz="2500" spc="17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30">
                <a:solidFill>
                  <a:srgbClr val="282626"/>
                </a:solidFill>
                <a:latin typeface="Calibri"/>
                <a:cs typeface="Calibri"/>
              </a:rPr>
              <a:t>tim</a:t>
            </a:r>
            <a:r>
              <a:rPr b="1" dirty="0" sz="2500" spc="17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85">
                <a:solidFill>
                  <a:srgbClr val="282626"/>
                </a:solidFill>
                <a:latin typeface="Calibri"/>
                <a:cs typeface="Calibri"/>
              </a:rPr>
              <a:t>kerja</a:t>
            </a:r>
            <a:r>
              <a:rPr b="1" dirty="0" sz="2500" spc="17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35">
                <a:solidFill>
                  <a:srgbClr val="282626"/>
                </a:solidFill>
                <a:latin typeface="Calibri"/>
                <a:cs typeface="Calibri"/>
              </a:rPr>
              <a:t>dapat</a:t>
            </a:r>
            <a:r>
              <a:rPr b="1" dirty="0" sz="2500" spc="17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40">
                <a:solidFill>
                  <a:srgbClr val="282626"/>
                </a:solidFill>
                <a:latin typeface="Calibri"/>
                <a:cs typeface="Calibri"/>
              </a:rPr>
              <a:t>meningkat, </a:t>
            </a:r>
            <a:r>
              <a:rPr b="1" dirty="0" sz="2500" spc="38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b="1" dirty="0" sz="2500" spc="15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30">
                <a:solidFill>
                  <a:srgbClr val="282626"/>
                </a:solidFill>
                <a:latin typeface="Calibri"/>
                <a:cs typeface="Calibri"/>
              </a:rPr>
              <a:t>peran</a:t>
            </a:r>
            <a:r>
              <a:rPr b="1" dirty="0" sz="2500" spc="15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459">
                <a:solidFill>
                  <a:srgbClr val="282626"/>
                </a:solidFill>
                <a:latin typeface="Calibri"/>
                <a:cs typeface="Calibri"/>
              </a:rPr>
              <a:t>FKUB</a:t>
            </a:r>
            <a:r>
              <a:rPr b="1" dirty="0" sz="2500" spc="15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60">
                <a:solidFill>
                  <a:srgbClr val="282626"/>
                </a:solidFill>
                <a:latin typeface="Calibri"/>
                <a:cs typeface="Calibri"/>
              </a:rPr>
              <a:t>dalam</a:t>
            </a:r>
            <a:r>
              <a:rPr b="1" dirty="0" sz="2500" spc="15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85">
                <a:solidFill>
                  <a:srgbClr val="282626"/>
                </a:solidFill>
                <a:latin typeface="Calibri"/>
                <a:cs typeface="Calibri"/>
              </a:rPr>
              <a:t>menjaga</a:t>
            </a:r>
            <a:r>
              <a:rPr b="1" dirty="0" sz="2500" spc="15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75">
                <a:solidFill>
                  <a:srgbClr val="282626"/>
                </a:solidFill>
                <a:latin typeface="Calibri"/>
                <a:cs typeface="Calibri"/>
              </a:rPr>
              <a:t>kerukunan</a:t>
            </a:r>
            <a:r>
              <a:rPr b="1" dirty="0" sz="2500" spc="15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85">
                <a:solidFill>
                  <a:srgbClr val="282626"/>
                </a:solidFill>
                <a:latin typeface="Calibri"/>
                <a:cs typeface="Calibri"/>
              </a:rPr>
              <a:t>antar </a:t>
            </a:r>
            <a:r>
              <a:rPr b="1" dirty="0" sz="2500" spc="390">
                <a:solidFill>
                  <a:srgbClr val="282626"/>
                </a:solidFill>
                <a:latin typeface="Calibri"/>
                <a:cs typeface="Calibri"/>
              </a:rPr>
              <a:t>umat</a:t>
            </a:r>
            <a:r>
              <a:rPr b="1" dirty="0" sz="2500" spc="16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80">
                <a:solidFill>
                  <a:srgbClr val="282626"/>
                </a:solidFill>
                <a:latin typeface="Calibri"/>
                <a:cs typeface="Calibri"/>
              </a:rPr>
              <a:t>beragama</a:t>
            </a:r>
            <a:r>
              <a:rPr b="1" dirty="0" sz="2500" spc="16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75">
                <a:solidFill>
                  <a:srgbClr val="282626"/>
                </a:solidFill>
                <a:latin typeface="Calibri"/>
                <a:cs typeface="Calibri"/>
              </a:rPr>
              <a:t>di</a:t>
            </a:r>
            <a:r>
              <a:rPr b="1" dirty="0" sz="2500" spc="16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95">
                <a:solidFill>
                  <a:srgbClr val="282626"/>
                </a:solidFill>
                <a:latin typeface="Calibri"/>
                <a:cs typeface="Calibri"/>
              </a:rPr>
              <a:t>Provinsi</a:t>
            </a:r>
            <a:r>
              <a:rPr b="1" dirty="0" sz="2500" spc="16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50">
                <a:solidFill>
                  <a:srgbClr val="282626"/>
                </a:solidFill>
                <a:latin typeface="Calibri"/>
                <a:cs typeface="Calibri"/>
              </a:rPr>
              <a:t>Sumatera</a:t>
            </a:r>
            <a:r>
              <a:rPr b="1" dirty="0" sz="2500" spc="16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10">
                <a:solidFill>
                  <a:srgbClr val="282626"/>
                </a:solidFill>
                <a:latin typeface="Calibri"/>
                <a:cs typeface="Calibri"/>
              </a:rPr>
              <a:t>Selatan</a:t>
            </a:r>
            <a:r>
              <a:rPr b="1" dirty="0" sz="2500" spc="16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25">
                <a:solidFill>
                  <a:srgbClr val="282626"/>
                </a:solidFill>
                <a:latin typeface="Calibri"/>
                <a:cs typeface="Calibri"/>
              </a:rPr>
              <a:t>dapat dioptimalkan</a:t>
            </a:r>
            <a:r>
              <a:rPr b="1" dirty="0" sz="2500" spc="15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320">
                <a:solidFill>
                  <a:srgbClr val="282626"/>
                </a:solidFill>
                <a:latin typeface="Calibri"/>
                <a:cs typeface="Calibri"/>
              </a:rPr>
              <a:t>secara</a:t>
            </a:r>
            <a:r>
              <a:rPr b="1" dirty="0" sz="2500" spc="16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b="1" dirty="0" sz="2500" spc="220">
                <a:solidFill>
                  <a:srgbClr val="282626"/>
                </a:solidFill>
                <a:latin typeface="Calibri"/>
                <a:cs typeface="Calibri"/>
              </a:rPr>
              <a:t>efektif.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object 2" descr=""/>
          <p:cNvSpPr/>
          <p:nvPr/>
        </p:nvSpPr>
        <p:spPr>
          <a:xfrm>
            <a:off x="5925575" y="2"/>
            <a:ext cx="5080" cy="10287000"/>
          </a:xfrm>
          <a:custGeom>
            <a:avLst/>
            <a:ahLst/>
            <a:rect l="l" t="t" r="r" b="b"/>
            <a:pathLst>
              <a:path w="5079" h="10287000">
                <a:moveTo>
                  <a:pt x="0" y="0"/>
                </a:moveTo>
                <a:lnTo>
                  <a:pt x="4762" y="10286998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bIns="0" lIns="0" rIns="0" rtlCol="0" tIns="0" wrap="square"/>
          <a:p/>
        </p:txBody>
      </p:sp>
      <p:sp>
        <p:nvSpPr>
          <p:cNvPr id="1048814" name="object 3" descr=""/>
          <p:cNvSpPr/>
          <p:nvPr/>
        </p:nvSpPr>
        <p:spPr>
          <a:xfrm>
            <a:off x="11237350" y="6667965"/>
            <a:ext cx="7019925" cy="2247265"/>
          </a:xfrm>
          <a:custGeom>
            <a:avLst/>
            <a:ahLst/>
            <a:rect l="l" t="t" r="r" b="b"/>
            <a:pathLst>
              <a:path w="7019925" h="2247265">
                <a:moveTo>
                  <a:pt x="7019924" y="2126424"/>
                </a:moveTo>
                <a:lnTo>
                  <a:pt x="6996279" y="2192259"/>
                </a:lnTo>
                <a:lnTo>
                  <a:pt x="6967412" y="2221126"/>
                </a:lnTo>
                <a:lnTo>
                  <a:pt x="6930807" y="2240056"/>
                </a:lnTo>
                <a:lnTo>
                  <a:pt x="6888658" y="2246854"/>
                </a:lnTo>
                <a:lnTo>
                  <a:pt x="133348" y="2246854"/>
                </a:lnTo>
                <a:lnTo>
                  <a:pt x="91200" y="2240056"/>
                </a:lnTo>
                <a:lnTo>
                  <a:pt x="54594" y="2221125"/>
                </a:lnTo>
                <a:lnTo>
                  <a:pt x="25728" y="2192259"/>
                </a:lnTo>
                <a:lnTo>
                  <a:pt x="6798" y="2155654"/>
                </a:lnTo>
                <a:lnTo>
                  <a:pt x="0" y="2113505"/>
                </a:lnTo>
                <a:lnTo>
                  <a:pt x="0" y="133352"/>
                </a:lnTo>
                <a:lnTo>
                  <a:pt x="6798" y="91203"/>
                </a:lnTo>
                <a:lnTo>
                  <a:pt x="25728" y="54598"/>
                </a:lnTo>
                <a:lnTo>
                  <a:pt x="54594" y="25732"/>
                </a:lnTo>
                <a:lnTo>
                  <a:pt x="91200" y="6801"/>
                </a:lnTo>
                <a:lnTo>
                  <a:pt x="133348" y="0"/>
                </a:lnTo>
                <a:lnTo>
                  <a:pt x="6888658" y="0"/>
                </a:lnTo>
                <a:lnTo>
                  <a:pt x="6930807" y="6801"/>
                </a:lnTo>
                <a:lnTo>
                  <a:pt x="6967413" y="25731"/>
                </a:lnTo>
                <a:lnTo>
                  <a:pt x="6996279" y="54598"/>
                </a:lnTo>
                <a:lnTo>
                  <a:pt x="7015209" y="91203"/>
                </a:lnTo>
                <a:lnTo>
                  <a:pt x="7019923" y="120434"/>
                </a:lnTo>
              </a:path>
            </a:pathLst>
          </a:custGeom>
          <a:ln w="19049">
            <a:solidFill>
              <a:srgbClr val="212120"/>
            </a:solidFill>
          </a:ln>
        </p:spPr>
        <p:txBody>
          <a:bodyPr bIns="0" lIns="0" rIns="0" rtlCol="0" tIns="0" wrap="square"/>
          <a:p/>
        </p:txBody>
      </p:sp>
      <p:sp>
        <p:nvSpPr>
          <p:cNvPr id="1048815" name="object 4" descr=""/>
          <p:cNvSpPr/>
          <p:nvPr/>
        </p:nvSpPr>
        <p:spPr>
          <a:xfrm>
            <a:off x="5944626" y="6488400"/>
            <a:ext cx="5216525" cy="3341370"/>
          </a:xfrm>
          <a:custGeom>
            <a:avLst/>
            <a:ahLst/>
            <a:rect l="l" t="t" r="r" b="b"/>
            <a:pathLst>
              <a:path w="5216525" h="3341370">
                <a:moveTo>
                  <a:pt x="133347" y="0"/>
                </a:moveTo>
                <a:lnTo>
                  <a:pt x="5083077" y="0"/>
                </a:lnTo>
                <a:lnTo>
                  <a:pt x="5125225" y="6797"/>
                </a:lnTo>
                <a:lnTo>
                  <a:pt x="5161830" y="25728"/>
                </a:lnTo>
                <a:lnTo>
                  <a:pt x="5190697" y="54593"/>
                </a:lnTo>
                <a:lnTo>
                  <a:pt x="5209627" y="91199"/>
                </a:lnTo>
                <a:lnTo>
                  <a:pt x="5216425" y="133347"/>
                </a:lnTo>
                <a:lnTo>
                  <a:pt x="5216425" y="3207991"/>
                </a:lnTo>
                <a:lnTo>
                  <a:pt x="5209627" y="3250139"/>
                </a:lnTo>
                <a:lnTo>
                  <a:pt x="5190697" y="3286744"/>
                </a:lnTo>
                <a:lnTo>
                  <a:pt x="5161831" y="3315610"/>
                </a:lnTo>
                <a:lnTo>
                  <a:pt x="5125225" y="3334541"/>
                </a:lnTo>
                <a:lnTo>
                  <a:pt x="5083077" y="3341339"/>
                </a:lnTo>
                <a:lnTo>
                  <a:pt x="133347" y="3341339"/>
                </a:lnTo>
                <a:lnTo>
                  <a:pt x="91198" y="3334540"/>
                </a:lnTo>
                <a:lnTo>
                  <a:pt x="54593" y="3315610"/>
                </a:lnTo>
                <a:lnTo>
                  <a:pt x="25728" y="3286744"/>
                </a:lnTo>
                <a:lnTo>
                  <a:pt x="6798" y="3250139"/>
                </a:lnTo>
                <a:lnTo>
                  <a:pt x="0" y="3207991"/>
                </a:lnTo>
                <a:lnTo>
                  <a:pt x="0" y="133347"/>
                </a:lnTo>
                <a:lnTo>
                  <a:pt x="6798" y="91199"/>
                </a:lnTo>
                <a:lnTo>
                  <a:pt x="25728" y="54594"/>
                </a:lnTo>
                <a:lnTo>
                  <a:pt x="54594" y="25728"/>
                </a:lnTo>
                <a:lnTo>
                  <a:pt x="91199" y="6798"/>
                </a:lnTo>
                <a:lnTo>
                  <a:pt x="133347" y="0"/>
                </a:lnTo>
              </a:path>
            </a:pathLst>
          </a:custGeom>
          <a:ln w="19049">
            <a:solidFill>
              <a:srgbClr val="212120"/>
            </a:solidFill>
          </a:ln>
        </p:spPr>
        <p:txBody>
          <a:bodyPr bIns="0" lIns="0" rIns="0" rtlCol="0" tIns="0" wrap="square"/>
          <a:p/>
        </p:txBody>
      </p:sp>
      <p:sp>
        <p:nvSpPr>
          <p:cNvPr id="1048816" name="object 5" descr=""/>
          <p:cNvSpPr/>
          <p:nvPr/>
        </p:nvSpPr>
        <p:spPr>
          <a:xfrm>
            <a:off x="5935101" y="449767"/>
            <a:ext cx="12324715" cy="5530215"/>
          </a:xfrm>
          <a:custGeom>
            <a:avLst/>
            <a:ahLst/>
            <a:rect l="l" t="t" r="r" b="b"/>
            <a:pathLst>
              <a:path w="12324715" h="5530215">
                <a:moveTo>
                  <a:pt x="133349" y="0"/>
                </a:moveTo>
                <a:lnTo>
                  <a:pt x="12190955" y="0"/>
                </a:lnTo>
                <a:lnTo>
                  <a:pt x="12233107" y="6791"/>
                </a:lnTo>
                <a:lnTo>
                  <a:pt x="12269718" y="25720"/>
                </a:lnTo>
                <a:lnTo>
                  <a:pt x="12298589" y="54588"/>
                </a:lnTo>
                <a:lnTo>
                  <a:pt x="12317522" y="91198"/>
                </a:lnTo>
                <a:lnTo>
                  <a:pt x="12324321" y="133350"/>
                </a:lnTo>
                <a:lnTo>
                  <a:pt x="12324321" y="5396360"/>
                </a:lnTo>
                <a:lnTo>
                  <a:pt x="12317522" y="5438514"/>
                </a:lnTo>
                <a:lnTo>
                  <a:pt x="12298588" y="5475123"/>
                </a:lnTo>
                <a:lnTo>
                  <a:pt x="12269716" y="5503991"/>
                </a:lnTo>
                <a:lnTo>
                  <a:pt x="12233105" y="5522918"/>
                </a:lnTo>
                <a:lnTo>
                  <a:pt x="12190955" y="5529714"/>
                </a:lnTo>
                <a:lnTo>
                  <a:pt x="133348" y="5529714"/>
                </a:lnTo>
                <a:lnTo>
                  <a:pt x="91198" y="5522914"/>
                </a:lnTo>
                <a:lnTo>
                  <a:pt x="54591" y="5503982"/>
                </a:lnTo>
                <a:lnTo>
                  <a:pt x="25726" y="5475114"/>
                </a:lnTo>
                <a:lnTo>
                  <a:pt x="6797" y="5438507"/>
                </a:lnTo>
                <a:lnTo>
                  <a:pt x="0" y="5396357"/>
                </a:lnTo>
                <a:lnTo>
                  <a:pt x="0" y="133350"/>
                </a:lnTo>
                <a:lnTo>
                  <a:pt x="6798" y="91201"/>
                </a:lnTo>
                <a:lnTo>
                  <a:pt x="25728" y="54595"/>
                </a:lnTo>
                <a:lnTo>
                  <a:pt x="54594" y="25728"/>
                </a:lnTo>
                <a:lnTo>
                  <a:pt x="91200" y="6798"/>
                </a:lnTo>
                <a:lnTo>
                  <a:pt x="133349" y="0"/>
                </a:lnTo>
              </a:path>
            </a:pathLst>
          </a:custGeom>
          <a:ln w="19049">
            <a:solidFill>
              <a:srgbClr val="212120"/>
            </a:solidFill>
          </a:ln>
        </p:spPr>
        <p:txBody>
          <a:bodyPr bIns="0" lIns="0" rIns="0" rtlCol="0" tIns="0" wrap="square"/>
          <a:p/>
        </p:txBody>
      </p:sp>
      <p:sp>
        <p:nvSpPr>
          <p:cNvPr id="1048817" name="object 6" descr=""/>
          <p:cNvSpPr/>
          <p:nvPr/>
        </p:nvSpPr>
        <p:spPr>
          <a:xfrm>
            <a:off x="6013244" y="6270745"/>
            <a:ext cx="5147945" cy="3622040"/>
          </a:xfrm>
          <a:custGeom>
            <a:avLst/>
            <a:ahLst/>
            <a:rect l="l" t="t" r="r" b="b"/>
            <a:pathLst>
              <a:path w="5147945" h="3622040">
                <a:moveTo>
                  <a:pt x="5141512" y="3621886"/>
                </a:moveTo>
                <a:lnTo>
                  <a:pt x="6396" y="3621886"/>
                </a:lnTo>
                <a:lnTo>
                  <a:pt x="0" y="3615493"/>
                </a:lnTo>
                <a:lnTo>
                  <a:pt x="0" y="6396"/>
                </a:lnTo>
                <a:lnTo>
                  <a:pt x="6396" y="0"/>
                </a:lnTo>
                <a:lnTo>
                  <a:pt x="5141512" y="0"/>
                </a:lnTo>
                <a:lnTo>
                  <a:pt x="5147642" y="6132"/>
                </a:lnTo>
                <a:lnTo>
                  <a:pt x="5147642" y="3615757"/>
                </a:lnTo>
                <a:lnTo>
                  <a:pt x="5141512" y="3621886"/>
                </a:lnTo>
                <a:close/>
              </a:path>
            </a:pathLst>
          </a:custGeom>
          <a:solidFill>
            <a:srgbClr val="B9F1D0"/>
          </a:solidFill>
        </p:spPr>
        <p:txBody>
          <a:bodyPr bIns="0" lIns="0" rIns="0" rtlCol="0" tIns="0" wrap="square"/>
          <a:p/>
        </p:txBody>
      </p:sp>
      <p:sp>
        <p:nvSpPr>
          <p:cNvPr id="1048818" name="object 7" descr=""/>
          <p:cNvSpPr txBox="1"/>
          <p:nvPr/>
        </p:nvSpPr>
        <p:spPr>
          <a:xfrm>
            <a:off x="6151754" y="6442259"/>
            <a:ext cx="4871085" cy="3141442"/>
          </a:xfrm>
          <a:prstGeom prst="rect"/>
        </p:spPr>
        <p:txBody>
          <a:bodyPr bIns="0" lIns="0" rIns="0" rtlCol="0" tIns="5080" vert="horz" wrap="square">
            <a:spAutoFit/>
          </a:bodyPr>
          <a:p>
            <a:pPr algn="ctr" marL="12065" marR="5080">
              <a:lnSpc>
                <a:spcPct val="102899"/>
              </a:lnSpc>
              <a:spcBef>
                <a:spcPts val="40"/>
              </a:spcBef>
            </a:pPr>
            <a:r>
              <a:rPr dirty="0" sz="1700" spc="-180">
                <a:solidFill>
                  <a:srgbClr val="002A1B"/>
                </a:solidFill>
                <a:latin typeface="Calibri"/>
                <a:cs typeface="Calibri"/>
              </a:rPr>
              <a:t>FKUB</a:t>
            </a:r>
            <a:r>
              <a:rPr dirty="0" sz="1700" spc="-7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berperan</a:t>
            </a:r>
            <a:r>
              <a:rPr dirty="0" sz="1700" spc="-6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0">
                <a:solidFill>
                  <a:srgbClr val="002A1B"/>
                </a:solidFill>
                <a:latin typeface="Calibri"/>
                <a:cs typeface="Calibri"/>
              </a:rPr>
              <a:t>sebagai</a:t>
            </a:r>
            <a:r>
              <a:rPr dirty="0" sz="1700" spc="-6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pelaksana</a:t>
            </a:r>
            <a:r>
              <a:rPr dirty="0" sz="1700" spc="-6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lapangan</a:t>
            </a:r>
            <a:r>
              <a:rPr dirty="0" sz="1700" spc="-6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dalam</a:t>
            </a:r>
            <a:r>
              <a:rPr dirty="0" sz="1700" spc="-6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002A1B"/>
                </a:solidFill>
                <a:latin typeface="Calibri"/>
                <a:cs typeface="Calibri"/>
              </a:rPr>
              <a:t>proyek</a:t>
            </a:r>
            <a:r>
              <a:rPr dirty="0" sz="1700" spc="-6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002A1B"/>
                </a:solidFill>
                <a:latin typeface="Calibri"/>
                <a:cs typeface="Calibri"/>
              </a:rPr>
              <a:t>ini,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dengan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tugas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002A1B"/>
                </a:solidFill>
                <a:latin typeface="Calibri"/>
                <a:cs typeface="Calibri"/>
              </a:rPr>
              <a:t>untuk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002A1B"/>
                </a:solidFill>
                <a:latin typeface="Calibri"/>
                <a:cs typeface="Calibri"/>
              </a:rPr>
              <a:t>memastikan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kerukunan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antar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002A1B"/>
                </a:solidFill>
                <a:latin typeface="Calibri"/>
                <a:cs typeface="Calibri"/>
              </a:rPr>
              <a:t>umat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90">
                <a:solidFill>
                  <a:srgbClr val="002A1B"/>
                </a:solidFill>
                <a:latin typeface="Calibri"/>
                <a:cs typeface="Calibri"/>
              </a:rPr>
              <a:t>beragama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tetap</a:t>
            </a:r>
            <a:r>
              <a:rPr dirty="0" sz="17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002A1B"/>
                </a:solidFill>
                <a:latin typeface="Calibri"/>
                <a:cs typeface="Calibri"/>
              </a:rPr>
              <a:t>terjaga.</a:t>
            </a:r>
            <a:endParaRPr sz="1700">
              <a:latin typeface="Calibri"/>
              <a:cs typeface="Calibri"/>
            </a:endParaRPr>
          </a:p>
          <a:p>
            <a:pPr algn="ctr" marL="22225" marR="14604">
              <a:lnSpc>
                <a:spcPct val="102899"/>
              </a:lnSpc>
            </a:pP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Tugas: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Melaksanakan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program-</a:t>
            </a: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program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05">
                <a:solidFill>
                  <a:srgbClr val="002A1B"/>
                </a:solidFill>
                <a:latin typeface="Calibri"/>
                <a:cs typeface="Calibri"/>
              </a:rPr>
              <a:t>dialog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antar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002A1B"/>
                </a:solidFill>
                <a:latin typeface="Calibri"/>
                <a:cs typeface="Calibri"/>
              </a:rPr>
              <a:t>umat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beragama,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002A1B"/>
                </a:solidFill>
                <a:latin typeface="Calibri"/>
                <a:cs typeface="Calibri"/>
              </a:rPr>
              <a:t>melakukan</a:t>
            </a:r>
            <a:r>
              <a:rPr dirty="0" sz="1700" spc="-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mediasi</a:t>
            </a:r>
            <a:r>
              <a:rPr dirty="0" sz="1700" spc="-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ketika</a:t>
            </a:r>
            <a:r>
              <a:rPr dirty="0" sz="1700" spc="-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terjadi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konflik,</a:t>
            </a:r>
            <a:r>
              <a:rPr dirty="0" sz="1700" spc="-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002A1B"/>
                </a:solidFill>
                <a:latin typeface="Calibri"/>
                <a:cs typeface="Calibri"/>
              </a:rPr>
              <a:t>serta </a:t>
            </a:r>
            <a:r>
              <a:rPr dirty="0" sz="1700" spc="-180">
                <a:solidFill>
                  <a:srgbClr val="002A1B"/>
                </a:solidFill>
                <a:latin typeface="Calibri"/>
                <a:cs typeface="Calibri"/>
              </a:rPr>
              <a:t>menyusun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30">
                <a:solidFill>
                  <a:srgbClr val="002A1B"/>
                </a:solidFill>
                <a:latin typeface="Calibri"/>
                <a:cs typeface="Calibri"/>
              </a:rPr>
              <a:t>laporan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0">
                <a:solidFill>
                  <a:srgbClr val="002A1B"/>
                </a:solidFill>
                <a:latin typeface="Calibri"/>
                <a:cs typeface="Calibri"/>
              </a:rPr>
              <a:t>situasi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kerukunan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antar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002A1B"/>
                </a:solidFill>
                <a:latin typeface="Calibri"/>
                <a:cs typeface="Calibri"/>
              </a:rPr>
              <a:t>umat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002A1B"/>
                </a:solidFill>
                <a:latin typeface="Calibri"/>
                <a:cs typeface="Calibri"/>
              </a:rPr>
              <a:t>beragama. </a:t>
            </a:r>
            <a:r>
              <a:rPr dirty="0" sz="1700" spc="-204">
                <a:solidFill>
                  <a:srgbClr val="002A1B"/>
                </a:solidFill>
                <a:latin typeface="Calibri"/>
                <a:cs typeface="Calibri"/>
              </a:rPr>
              <a:t>Wewenang: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60">
                <a:solidFill>
                  <a:srgbClr val="002A1B"/>
                </a:solidFill>
                <a:latin typeface="Calibri"/>
                <a:cs typeface="Calibri"/>
              </a:rPr>
              <a:t>Mewakili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komunitas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002A1B"/>
                </a:solidFill>
                <a:latin typeface="Calibri"/>
                <a:cs typeface="Calibri"/>
              </a:rPr>
              <a:t>agama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dalam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35">
                <a:solidFill>
                  <a:srgbClr val="002A1B"/>
                </a:solidFill>
                <a:latin typeface="Calibri"/>
                <a:cs typeface="Calibri"/>
              </a:rPr>
              <a:t>pertemuan- </a:t>
            </a:r>
            <a:r>
              <a:rPr dirty="0" sz="1700" spc="-160">
                <a:solidFill>
                  <a:srgbClr val="002A1B"/>
                </a:solidFill>
                <a:latin typeface="Calibri"/>
                <a:cs typeface="Calibri"/>
              </a:rPr>
              <a:t>pertemuan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002A1B"/>
                </a:solidFill>
                <a:latin typeface="Calibri"/>
                <a:cs typeface="Calibri"/>
              </a:rPr>
              <a:t>resmi,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serta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60">
                <a:solidFill>
                  <a:srgbClr val="002A1B"/>
                </a:solidFill>
                <a:latin typeface="Calibri"/>
                <a:cs typeface="Calibri"/>
              </a:rPr>
              <a:t>memberikan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60">
                <a:solidFill>
                  <a:srgbClr val="002A1B"/>
                </a:solidFill>
                <a:latin typeface="Calibri"/>
                <a:cs typeface="Calibri"/>
              </a:rPr>
              <a:t>masukan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002A1B"/>
                </a:solidFill>
                <a:latin typeface="Calibri"/>
                <a:cs typeface="Calibri"/>
              </a:rPr>
              <a:t>kepada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pemerintah </a:t>
            </a:r>
            <a:r>
              <a:rPr dirty="0" sz="1700" spc="-105">
                <a:solidFill>
                  <a:srgbClr val="002A1B"/>
                </a:solidFill>
                <a:latin typeface="Calibri"/>
                <a:cs typeface="Calibri"/>
              </a:rPr>
              <a:t>terkait</a:t>
            </a:r>
            <a:r>
              <a:rPr dirty="0" sz="1700" spc="-7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95">
                <a:solidFill>
                  <a:srgbClr val="002A1B"/>
                </a:solidFill>
                <a:latin typeface="Calibri"/>
                <a:cs typeface="Calibri"/>
              </a:rPr>
              <a:t>isu-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isu</a:t>
            </a:r>
            <a:r>
              <a:rPr dirty="0" sz="1700" spc="-7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002A1B"/>
                </a:solidFill>
                <a:latin typeface="Calibri"/>
                <a:cs typeface="Calibri"/>
              </a:rPr>
              <a:t>agama</a:t>
            </a:r>
            <a:r>
              <a:rPr dirty="0" sz="1700" spc="-7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0">
                <a:solidFill>
                  <a:srgbClr val="002A1B"/>
                </a:solidFill>
                <a:latin typeface="Calibri"/>
                <a:cs typeface="Calibri"/>
              </a:rPr>
              <a:t>di</a:t>
            </a:r>
            <a:r>
              <a:rPr dirty="0" sz="1700" spc="-7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002A1B"/>
                </a:solidFill>
                <a:latin typeface="Calibri"/>
                <a:cs typeface="Calibri"/>
              </a:rPr>
              <a:t>lapangan.</a:t>
            </a:r>
            <a:endParaRPr sz="1700">
              <a:latin typeface="Calibri"/>
              <a:cs typeface="Calibri"/>
            </a:endParaRPr>
          </a:p>
          <a:p>
            <a:pPr algn="ctr" marL="144145" marR="136525">
              <a:lnSpc>
                <a:spcPct val="102899"/>
              </a:lnSpc>
            </a:pPr>
            <a:r>
              <a:rPr dirty="0" sz="1700" spc="-130">
                <a:solidFill>
                  <a:srgbClr val="002A1B"/>
                </a:solidFill>
                <a:latin typeface="Calibri"/>
                <a:cs typeface="Calibri"/>
              </a:rPr>
              <a:t>Tanggung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002A1B"/>
                </a:solidFill>
                <a:latin typeface="Calibri"/>
                <a:cs typeface="Calibri"/>
              </a:rPr>
              <a:t>Jawab: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65">
                <a:solidFill>
                  <a:srgbClr val="002A1B"/>
                </a:solidFill>
                <a:latin typeface="Calibri"/>
                <a:cs typeface="Calibri"/>
              </a:rPr>
              <a:t>Memastikan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kerukunan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002A1B"/>
                </a:solidFill>
                <a:latin typeface="Calibri"/>
                <a:cs typeface="Calibri"/>
              </a:rPr>
              <a:t>kedamaian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antar </a:t>
            </a:r>
            <a:r>
              <a:rPr dirty="0" sz="1700" spc="-150">
                <a:solidFill>
                  <a:srgbClr val="002A1B"/>
                </a:solidFill>
                <a:latin typeface="Calibri"/>
                <a:cs typeface="Calibri"/>
              </a:rPr>
              <a:t>komunitas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002A1B"/>
                </a:solidFill>
                <a:latin typeface="Calibri"/>
                <a:cs typeface="Calibri"/>
              </a:rPr>
              <a:t>agama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002A1B"/>
                </a:solidFill>
                <a:latin typeface="Calibri"/>
                <a:cs typeface="Calibri"/>
              </a:rPr>
              <a:t>tetap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0">
                <a:solidFill>
                  <a:srgbClr val="002A1B"/>
                </a:solidFill>
                <a:latin typeface="Calibri"/>
                <a:cs typeface="Calibri"/>
              </a:rPr>
              <a:t>terjaga,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002A1B"/>
                </a:solidFill>
                <a:latin typeface="Calibri"/>
                <a:cs typeface="Calibri"/>
              </a:rPr>
              <a:t>serta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002A1B"/>
                </a:solidFill>
                <a:latin typeface="Calibri"/>
                <a:cs typeface="Calibri"/>
              </a:rPr>
              <a:t>melakukan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0">
                <a:solidFill>
                  <a:srgbClr val="002A1B"/>
                </a:solidFill>
                <a:latin typeface="Calibri"/>
                <a:cs typeface="Calibri"/>
              </a:rPr>
              <a:t>deteksi</a:t>
            </a:r>
            <a:r>
              <a:rPr dirty="0" sz="1700" spc="-6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002A1B"/>
                </a:solidFill>
                <a:latin typeface="Calibri"/>
                <a:cs typeface="Calibri"/>
              </a:rPr>
              <a:t>dini </a:t>
            </a:r>
            <a:r>
              <a:rPr dirty="0" sz="1700" spc="-140">
                <a:solidFill>
                  <a:srgbClr val="002A1B"/>
                </a:solidFill>
                <a:latin typeface="Calibri"/>
                <a:cs typeface="Calibri"/>
              </a:rPr>
              <a:t>terhadap</a:t>
            </a:r>
            <a:r>
              <a:rPr dirty="0" sz="1700" spc="-5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35">
                <a:solidFill>
                  <a:srgbClr val="002A1B"/>
                </a:solidFill>
                <a:latin typeface="Calibri"/>
                <a:cs typeface="Calibri"/>
              </a:rPr>
              <a:t>potensi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05">
                <a:solidFill>
                  <a:srgbClr val="002A1B"/>
                </a:solidFill>
                <a:latin typeface="Calibri"/>
                <a:cs typeface="Calibri"/>
              </a:rPr>
              <a:t>konflik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20">
                <a:solidFill>
                  <a:srgbClr val="002A1B"/>
                </a:solidFill>
                <a:latin typeface="Calibri"/>
                <a:cs typeface="Calibri"/>
              </a:rPr>
              <a:t>berbasis</a:t>
            </a:r>
            <a:r>
              <a:rPr dirty="0" sz="1700" spc="-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002A1B"/>
                </a:solidFill>
                <a:latin typeface="Calibri"/>
                <a:cs typeface="Calibri"/>
              </a:rPr>
              <a:t>agama.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74" name="object 8" descr=""/>
          <p:cNvGrpSpPr/>
          <p:nvPr/>
        </p:nvGrpSpPr>
        <p:grpSpPr>
          <a:xfrm>
            <a:off x="11284844" y="6408263"/>
            <a:ext cx="6877050" cy="2506980"/>
            <a:chOff x="11284844" y="6408263"/>
            <a:chExt cx="6877050" cy="2506980"/>
          </a:xfrm>
        </p:grpSpPr>
        <p:sp>
          <p:nvSpPr>
            <p:cNvPr id="1048819" name="object 9" descr=""/>
            <p:cNvSpPr/>
            <p:nvPr/>
          </p:nvSpPr>
          <p:spPr>
            <a:xfrm>
              <a:off x="11284844" y="6408263"/>
              <a:ext cx="6877050" cy="2506980"/>
            </a:xfrm>
            <a:custGeom>
              <a:avLst/>
              <a:ahLst/>
              <a:rect l="l" t="t" r="r" b="b"/>
              <a:pathLst>
                <a:path w="6877050" h="2506979">
                  <a:moveTo>
                    <a:pt x="6870992" y="2506572"/>
                  </a:moveTo>
                  <a:lnTo>
                    <a:pt x="6396" y="2506572"/>
                  </a:lnTo>
                  <a:lnTo>
                    <a:pt x="0" y="2500179"/>
                  </a:lnTo>
                  <a:lnTo>
                    <a:pt x="0" y="6396"/>
                  </a:lnTo>
                  <a:lnTo>
                    <a:pt x="6396" y="0"/>
                  </a:lnTo>
                  <a:lnTo>
                    <a:pt x="6870992" y="0"/>
                  </a:lnTo>
                  <a:lnTo>
                    <a:pt x="6877007" y="6017"/>
                  </a:lnTo>
                  <a:lnTo>
                    <a:pt x="6877007" y="2500558"/>
                  </a:lnTo>
                  <a:lnTo>
                    <a:pt x="6870992" y="2506572"/>
                  </a:lnTo>
                  <a:close/>
                </a:path>
              </a:pathLst>
            </a:custGeom>
            <a:solidFill>
              <a:srgbClr val="F4D6FF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95" name="object 10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1742044" y="6876417"/>
              <a:ext cx="66675" cy="66674"/>
            </a:xfrm>
            <a:prstGeom prst="rect"/>
          </p:spPr>
        </p:pic>
        <p:pic>
          <p:nvPicPr>
            <p:cNvPr id="2097296" name="object 11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1742044" y="7657467"/>
              <a:ext cx="66675" cy="66674"/>
            </a:xfrm>
            <a:prstGeom prst="rect"/>
          </p:spPr>
        </p:pic>
        <p:pic>
          <p:nvPicPr>
            <p:cNvPr id="2097297" name="object 12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1742044" y="8133717"/>
              <a:ext cx="66675" cy="66674"/>
            </a:xfrm>
            <a:prstGeom prst="rect"/>
          </p:spPr>
        </p:pic>
      </p:grpSp>
      <p:sp>
        <p:nvSpPr>
          <p:cNvPr id="1048820" name="object 13" descr=""/>
          <p:cNvSpPr txBox="1"/>
          <p:nvPr/>
        </p:nvSpPr>
        <p:spPr>
          <a:xfrm>
            <a:off x="11930411" y="6743130"/>
            <a:ext cx="5953760" cy="1973445"/>
          </a:xfrm>
          <a:prstGeom prst="rect"/>
        </p:spPr>
        <p:txBody>
          <a:bodyPr bIns="0" lIns="0" rIns="0" rtlCol="0" tIns="5080" vert="horz" wrap="square">
            <a:spAutoFit/>
          </a:bodyPr>
          <a:p>
            <a:pPr algn="ctr" marL="58419" marR="50800">
              <a:lnSpc>
                <a:spcPct val="102899"/>
              </a:lnSpc>
              <a:spcBef>
                <a:spcPts val="40"/>
              </a:spcBef>
            </a:pPr>
            <a:r>
              <a:rPr dirty="0" sz="1700" spc="-140">
                <a:solidFill>
                  <a:srgbClr val="86008C"/>
                </a:solidFill>
                <a:latin typeface="Calibri"/>
                <a:cs typeface="Calibri"/>
              </a:rPr>
              <a:t>Tugas: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75">
                <a:solidFill>
                  <a:srgbClr val="86008C"/>
                </a:solidFill>
                <a:latin typeface="Calibri"/>
                <a:cs typeface="Calibri"/>
              </a:rPr>
              <a:t>Mendukung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86008C"/>
                </a:solidFill>
                <a:latin typeface="Calibri"/>
                <a:cs typeface="Calibri"/>
              </a:rPr>
              <a:t>implementasi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86008C"/>
                </a:solidFill>
                <a:latin typeface="Calibri"/>
                <a:cs typeface="Calibri"/>
              </a:rPr>
              <a:t>program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30">
                <a:solidFill>
                  <a:srgbClr val="86008C"/>
                </a:solidFill>
                <a:latin typeface="Calibri"/>
                <a:cs typeface="Calibri"/>
              </a:rPr>
              <a:t>sesuai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dengan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86008C"/>
                </a:solidFill>
                <a:latin typeface="Calibri"/>
                <a:cs typeface="Calibri"/>
              </a:rPr>
              <a:t>kapasitas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86008C"/>
                </a:solidFill>
                <a:latin typeface="Calibri"/>
                <a:cs typeface="Calibri"/>
              </a:rPr>
              <a:t>masing- </a:t>
            </a:r>
            <a:r>
              <a:rPr dirty="0" sz="1700" spc="-135">
                <a:solidFill>
                  <a:srgbClr val="86008C"/>
                </a:solidFill>
                <a:latin typeface="Calibri"/>
                <a:cs typeface="Calibri"/>
              </a:rPr>
              <a:t>masing,</a:t>
            </a:r>
            <a:r>
              <a:rPr dirty="0" sz="1700" spc="-7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86008C"/>
                </a:solidFill>
                <a:latin typeface="Calibri"/>
                <a:cs typeface="Calibri"/>
              </a:rPr>
              <a:t>seperti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60">
                <a:solidFill>
                  <a:srgbClr val="86008C"/>
                </a:solidFill>
                <a:latin typeface="Calibri"/>
                <a:cs typeface="Calibri"/>
              </a:rPr>
              <a:t>memberikan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bantuan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86008C"/>
                </a:solidFill>
                <a:latin typeface="Calibri"/>
                <a:cs typeface="Calibri"/>
              </a:rPr>
              <a:t>sumber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5">
                <a:solidFill>
                  <a:srgbClr val="86008C"/>
                </a:solidFill>
                <a:latin typeface="Calibri"/>
                <a:cs typeface="Calibri"/>
              </a:rPr>
              <a:t>daya,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86008C"/>
                </a:solidFill>
                <a:latin typeface="Calibri"/>
                <a:cs typeface="Calibri"/>
              </a:rPr>
              <a:t>menyokong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20">
                <a:solidFill>
                  <a:srgbClr val="86008C"/>
                </a:solidFill>
                <a:latin typeface="Calibri"/>
                <a:cs typeface="Calibri"/>
              </a:rPr>
              <a:t>kegiatan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45">
                <a:solidFill>
                  <a:srgbClr val="86008C"/>
                </a:solidFill>
                <a:latin typeface="Calibri"/>
                <a:cs typeface="Calibri"/>
              </a:rPr>
              <a:t>dialog,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dan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86008C"/>
                </a:solidFill>
                <a:latin typeface="Calibri"/>
                <a:cs typeface="Calibri"/>
              </a:rPr>
              <a:t>mempromosikan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kerukunan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10">
                <a:solidFill>
                  <a:srgbClr val="86008C"/>
                </a:solidFill>
                <a:latin typeface="Calibri"/>
                <a:cs typeface="Calibri"/>
              </a:rPr>
              <a:t>di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86008C"/>
                </a:solidFill>
                <a:latin typeface="Calibri"/>
                <a:cs typeface="Calibri"/>
              </a:rPr>
              <a:t>lingkungan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35">
                <a:solidFill>
                  <a:srgbClr val="86008C"/>
                </a:solidFill>
                <a:latin typeface="Calibri"/>
                <a:cs typeface="Calibri"/>
              </a:rPr>
              <a:t>komunitas.</a:t>
            </a:r>
            <a:endParaRPr sz="1700">
              <a:latin typeface="Calibri"/>
              <a:cs typeface="Calibri"/>
            </a:endParaRPr>
          </a:p>
          <a:p>
            <a:pPr algn="ctr" marL="12700" marR="5080">
              <a:lnSpc>
                <a:spcPts val="1880"/>
              </a:lnSpc>
              <a:spcBef>
                <a:spcPts val="105"/>
              </a:spcBef>
            </a:pPr>
            <a:r>
              <a:rPr dirty="0" sz="1700" spc="-204">
                <a:solidFill>
                  <a:srgbClr val="86008C"/>
                </a:solidFill>
                <a:latin typeface="Calibri"/>
                <a:cs typeface="Calibri"/>
              </a:rPr>
              <a:t>Wewenang: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86008C"/>
                </a:solidFill>
                <a:latin typeface="Calibri"/>
                <a:cs typeface="Calibri"/>
              </a:rPr>
              <a:t>Berperan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20">
                <a:solidFill>
                  <a:srgbClr val="86008C"/>
                </a:solidFill>
                <a:latin typeface="Calibri"/>
                <a:cs typeface="Calibri"/>
              </a:rPr>
              <a:t>sebagai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penasehat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86008C"/>
                </a:solidFill>
                <a:latin typeface="Calibri"/>
                <a:cs typeface="Calibri"/>
              </a:rPr>
              <a:t>atau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30">
                <a:solidFill>
                  <a:srgbClr val="86008C"/>
                </a:solidFill>
                <a:latin typeface="Calibri"/>
                <a:cs typeface="Calibri"/>
              </a:rPr>
              <a:t>pengambil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86008C"/>
                </a:solidFill>
                <a:latin typeface="Calibri"/>
                <a:cs typeface="Calibri"/>
              </a:rPr>
              <a:t>keputusan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86008C"/>
                </a:solidFill>
                <a:latin typeface="Calibri"/>
                <a:cs typeface="Calibri"/>
              </a:rPr>
              <a:t>dalam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70">
                <a:solidFill>
                  <a:srgbClr val="86008C"/>
                </a:solidFill>
                <a:latin typeface="Calibri"/>
                <a:cs typeface="Calibri"/>
              </a:rPr>
              <a:t>forum </a:t>
            </a:r>
            <a:r>
              <a:rPr dirty="0" sz="1700" spc="-135">
                <a:solidFill>
                  <a:srgbClr val="86008C"/>
                </a:solidFill>
                <a:latin typeface="Calibri"/>
                <a:cs typeface="Calibri"/>
              </a:rPr>
              <a:t>yang</a:t>
            </a:r>
            <a:r>
              <a:rPr dirty="0" sz="1700" spc="-9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30">
                <a:solidFill>
                  <a:srgbClr val="86008C"/>
                </a:solidFill>
                <a:latin typeface="Calibri"/>
                <a:cs typeface="Calibri"/>
              </a:rPr>
              <a:t>melibatkan</a:t>
            </a:r>
            <a:r>
              <a:rPr dirty="0" sz="1700" spc="-8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80">
                <a:solidFill>
                  <a:srgbClr val="86008C"/>
                </a:solidFill>
                <a:latin typeface="Calibri"/>
                <a:cs typeface="Calibri"/>
              </a:rPr>
              <a:t>FKUB</a:t>
            </a:r>
            <a:r>
              <a:rPr dirty="0" sz="1700" spc="-8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dan</a:t>
            </a:r>
            <a:r>
              <a:rPr dirty="0" sz="1700" spc="-8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pemerintah.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1750"/>
              </a:lnSpc>
            </a:pPr>
            <a:r>
              <a:rPr dirty="0" sz="1700" spc="-130">
                <a:solidFill>
                  <a:srgbClr val="86008C"/>
                </a:solidFill>
                <a:latin typeface="Calibri"/>
                <a:cs typeface="Calibri"/>
              </a:rPr>
              <a:t>Tanggung</a:t>
            </a:r>
            <a:r>
              <a:rPr dirty="0" sz="1700" spc="-5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86008C"/>
                </a:solidFill>
                <a:latin typeface="Calibri"/>
                <a:cs typeface="Calibri"/>
              </a:rPr>
              <a:t>Jawab: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65">
                <a:solidFill>
                  <a:srgbClr val="86008C"/>
                </a:solidFill>
                <a:latin typeface="Calibri"/>
                <a:cs typeface="Calibri"/>
              </a:rPr>
              <a:t>Memastikan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14">
                <a:solidFill>
                  <a:srgbClr val="86008C"/>
                </a:solidFill>
                <a:latin typeface="Calibri"/>
                <a:cs typeface="Calibri"/>
              </a:rPr>
              <a:t>keterlibatan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00">
                <a:solidFill>
                  <a:srgbClr val="86008C"/>
                </a:solidFill>
                <a:latin typeface="Calibri"/>
                <a:cs typeface="Calibri"/>
              </a:rPr>
              <a:t>aktif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0">
                <a:solidFill>
                  <a:srgbClr val="86008C"/>
                </a:solidFill>
                <a:latin typeface="Calibri"/>
                <a:cs typeface="Calibri"/>
              </a:rPr>
              <a:t>dalam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65">
                <a:solidFill>
                  <a:srgbClr val="86008C"/>
                </a:solidFill>
                <a:latin typeface="Calibri"/>
                <a:cs typeface="Calibri"/>
              </a:rPr>
              <a:t>mendukung</a:t>
            </a:r>
            <a:r>
              <a:rPr dirty="0" sz="1700" spc="-5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45">
                <a:solidFill>
                  <a:srgbClr val="86008C"/>
                </a:solidFill>
                <a:latin typeface="Calibri"/>
                <a:cs typeface="Calibri"/>
              </a:rPr>
              <a:t>keberhasilan</a:t>
            </a:r>
            <a:endParaRPr sz="1700">
              <a:latin typeface="Calibri"/>
              <a:cs typeface="Calibri"/>
            </a:endParaRPr>
          </a:p>
          <a:p>
            <a:pPr algn="ctr" marR="27305">
              <a:lnSpc>
                <a:spcPts val="1960"/>
              </a:lnSpc>
            </a:pPr>
            <a:r>
              <a:rPr dirty="0" sz="1700" spc="-145">
                <a:solidFill>
                  <a:srgbClr val="86008C"/>
                </a:solidFill>
                <a:latin typeface="Calibri"/>
                <a:cs typeface="Calibri"/>
              </a:rPr>
              <a:t>proyek</a:t>
            </a:r>
            <a:r>
              <a:rPr dirty="0" sz="1700" spc="-6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dan</a:t>
            </a:r>
            <a:r>
              <a:rPr dirty="0" sz="1700" spc="-6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kerukunan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70">
                <a:solidFill>
                  <a:srgbClr val="86008C"/>
                </a:solidFill>
                <a:latin typeface="Calibri"/>
                <a:cs typeface="Calibri"/>
              </a:rPr>
              <a:t>umat</a:t>
            </a:r>
            <a:r>
              <a:rPr dirty="0" sz="1700" spc="-6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45">
                <a:solidFill>
                  <a:srgbClr val="86008C"/>
                </a:solidFill>
                <a:latin typeface="Calibri"/>
                <a:cs typeface="Calibri"/>
              </a:rPr>
              <a:t>beragama</a:t>
            </a:r>
            <a:r>
              <a:rPr dirty="0" sz="1700" spc="-6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10">
                <a:solidFill>
                  <a:srgbClr val="86008C"/>
                </a:solidFill>
                <a:latin typeface="Calibri"/>
                <a:cs typeface="Calibri"/>
              </a:rPr>
              <a:t>di</a:t>
            </a:r>
            <a:r>
              <a:rPr dirty="0" sz="1700" spc="-60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25">
                <a:solidFill>
                  <a:srgbClr val="86008C"/>
                </a:solidFill>
                <a:latin typeface="Calibri"/>
                <a:cs typeface="Calibri"/>
              </a:rPr>
              <a:t>Provinsi</a:t>
            </a:r>
            <a:r>
              <a:rPr dirty="0" sz="1700" spc="-6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50">
                <a:solidFill>
                  <a:srgbClr val="86008C"/>
                </a:solidFill>
                <a:latin typeface="Calibri"/>
                <a:cs typeface="Calibri"/>
              </a:rPr>
              <a:t>Sumatera</a:t>
            </a:r>
            <a:r>
              <a:rPr dirty="0" sz="1700" spc="-65">
                <a:solidFill>
                  <a:srgbClr val="86008C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86008C"/>
                </a:solidFill>
                <a:latin typeface="Calibri"/>
                <a:cs typeface="Calibri"/>
              </a:rPr>
              <a:t>Selatan.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48821" name="object 14" descr=""/>
          <p:cNvSpPr/>
          <p:nvPr/>
        </p:nvSpPr>
        <p:spPr>
          <a:xfrm>
            <a:off x="6013244" y="202475"/>
            <a:ext cx="12184380" cy="5885180"/>
          </a:xfrm>
          <a:custGeom>
            <a:avLst/>
            <a:ahLst/>
            <a:rect l="l" t="t" r="r" b="b"/>
            <a:pathLst>
              <a:path w="12184380" h="5885180">
                <a:moveTo>
                  <a:pt x="12180691" y="5884872"/>
                </a:moveTo>
                <a:lnTo>
                  <a:pt x="6396" y="5884872"/>
                </a:lnTo>
                <a:lnTo>
                  <a:pt x="0" y="5878478"/>
                </a:lnTo>
                <a:lnTo>
                  <a:pt x="0" y="6396"/>
                </a:lnTo>
                <a:lnTo>
                  <a:pt x="6396" y="0"/>
                </a:lnTo>
                <a:lnTo>
                  <a:pt x="12180691" y="0"/>
                </a:lnTo>
                <a:lnTo>
                  <a:pt x="12183972" y="3282"/>
                </a:lnTo>
                <a:lnTo>
                  <a:pt x="12183972" y="5881592"/>
                </a:lnTo>
                <a:lnTo>
                  <a:pt x="12180691" y="5884872"/>
                </a:lnTo>
                <a:close/>
              </a:path>
            </a:pathLst>
          </a:custGeom>
          <a:solidFill>
            <a:srgbClr val="B9F1D0"/>
          </a:solidFill>
        </p:spPr>
        <p:txBody>
          <a:bodyPr bIns="0" lIns="0" rIns="0" rtlCol="0" tIns="0" wrap="square"/>
          <a:p/>
        </p:txBody>
      </p:sp>
      <p:sp>
        <p:nvSpPr>
          <p:cNvPr id="1048822" name="object 15"/>
          <p:cNvSpPr txBox="1">
            <a:spLocks noGrp="1"/>
          </p:cNvSpPr>
          <p:nvPr>
            <p:ph type="title"/>
          </p:nvPr>
        </p:nvSpPr>
        <p:spPr>
          <a:xfrm>
            <a:off x="11745459" y="611859"/>
            <a:ext cx="722630" cy="774699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50">
                <a:solidFill>
                  <a:srgbClr val="002A1B"/>
                </a:solidFill>
                <a:latin typeface="Calibri"/>
                <a:cs typeface="Calibri"/>
              </a:rPr>
              <a:t>Tugas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48823" name="object 16" descr=""/>
          <p:cNvSpPr txBox="1"/>
          <p:nvPr/>
        </p:nvSpPr>
        <p:spPr>
          <a:xfrm>
            <a:off x="6354309" y="976952"/>
            <a:ext cx="11504930" cy="5045583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>
              <a:lnSpc>
                <a:spcPts val="2560"/>
              </a:lnSpc>
              <a:spcBef>
                <a:spcPts val="100"/>
              </a:spcBef>
            </a:pPr>
            <a:r>
              <a:rPr dirty="0" sz="2200" spc="-250">
                <a:solidFill>
                  <a:srgbClr val="002A1B"/>
                </a:solidFill>
                <a:latin typeface="Calibri"/>
                <a:cs typeface="Calibri"/>
              </a:rPr>
              <a:t>Memimpin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5">
                <a:solidFill>
                  <a:srgbClr val="002A1B"/>
                </a:solidFill>
                <a:latin typeface="Calibri"/>
                <a:cs typeface="Calibri"/>
              </a:rPr>
              <a:t>mengarahkan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jalannya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proyek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optimalisasi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35">
                <a:solidFill>
                  <a:srgbClr val="002A1B"/>
                </a:solidFill>
                <a:latin typeface="Calibri"/>
                <a:cs typeface="Calibri"/>
              </a:rPr>
              <a:t>FKUB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0">
                <a:solidFill>
                  <a:srgbClr val="002A1B"/>
                </a:solidFill>
                <a:latin typeface="Calibri"/>
                <a:cs typeface="Calibri"/>
              </a:rPr>
              <a:t>di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Sumatera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2A1B"/>
                </a:solidFill>
                <a:latin typeface="Calibri"/>
                <a:cs typeface="Calibri"/>
              </a:rPr>
              <a:t>Selatan.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2475"/>
              </a:lnSpc>
            </a:pPr>
            <a:r>
              <a:rPr dirty="0" sz="2200" spc="-220">
                <a:solidFill>
                  <a:srgbClr val="002A1B"/>
                </a:solidFill>
                <a:latin typeface="Calibri"/>
                <a:cs typeface="Calibri"/>
              </a:rPr>
              <a:t>Menetapkan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0">
                <a:solidFill>
                  <a:srgbClr val="002A1B"/>
                </a:solidFill>
                <a:latin typeface="Calibri"/>
                <a:cs typeface="Calibri"/>
              </a:rPr>
              <a:t>kebijakan,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30">
                <a:solidFill>
                  <a:srgbClr val="002A1B"/>
                </a:solidFill>
                <a:latin typeface="Calibri"/>
                <a:cs typeface="Calibri"/>
              </a:rPr>
              <a:t>strategi,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35">
                <a:solidFill>
                  <a:srgbClr val="002A1B"/>
                </a:solidFill>
                <a:latin typeface="Calibri"/>
                <a:cs typeface="Calibri"/>
              </a:rPr>
              <a:t>prioritas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dalam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proyek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35">
                <a:solidFill>
                  <a:srgbClr val="002A1B"/>
                </a:solidFill>
                <a:latin typeface="Calibri"/>
                <a:cs typeface="Calibri"/>
              </a:rPr>
              <a:t>ini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sesuai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dengan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20">
                <a:solidFill>
                  <a:srgbClr val="002A1B"/>
                </a:solidFill>
                <a:latin typeface="Calibri"/>
                <a:cs typeface="Calibri"/>
              </a:rPr>
              <a:t>visi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misi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pemerintah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2A1B"/>
                </a:solidFill>
                <a:latin typeface="Calibri"/>
                <a:cs typeface="Calibri"/>
              </a:rPr>
              <a:t>daerah.</a:t>
            </a:r>
            <a:endParaRPr sz="2200">
              <a:latin typeface="Calibri"/>
              <a:cs typeface="Calibri"/>
            </a:endParaRPr>
          </a:p>
          <a:p>
            <a:pPr algn="ctr" marL="64769" marR="57150">
              <a:lnSpc>
                <a:spcPts val="2480"/>
              </a:lnSpc>
              <a:spcBef>
                <a:spcPts val="130"/>
              </a:spcBef>
            </a:pPr>
            <a:r>
              <a:rPr dirty="0" sz="2200" spc="-160">
                <a:solidFill>
                  <a:srgbClr val="002A1B"/>
                </a:solidFill>
                <a:latin typeface="Calibri"/>
                <a:cs typeface="Calibri"/>
              </a:rPr>
              <a:t>Berkoordinasi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dengan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5">
                <a:solidFill>
                  <a:srgbClr val="002A1B"/>
                </a:solidFill>
                <a:latin typeface="Calibri"/>
                <a:cs typeface="Calibri"/>
              </a:rPr>
              <a:t>berbagai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pihak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0">
                <a:solidFill>
                  <a:srgbClr val="002A1B"/>
                </a:solidFill>
                <a:latin typeface="Calibri"/>
                <a:cs typeface="Calibri"/>
              </a:rPr>
              <a:t>terkait,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seperti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29">
                <a:solidFill>
                  <a:srgbClr val="002A1B"/>
                </a:solidFill>
                <a:latin typeface="Calibri"/>
                <a:cs typeface="Calibri"/>
              </a:rPr>
              <a:t>FKUB,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tokoh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5">
                <a:solidFill>
                  <a:srgbClr val="002A1B"/>
                </a:solidFill>
                <a:latin typeface="Calibri"/>
                <a:cs typeface="Calibri"/>
              </a:rPr>
              <a:t>masyarakat,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20">
                <a:solidFill>
                  <a:srgbClr val="002A1B"/>
                </a:solidFill>
                <a:latin typeface="Calibri"/>
                <a:cs typeface="Calibri"/>
              </a:rPr>
              <a:t>pemuka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0">
                <a:solidFill>
                  <a:srgbClr val="002A1B"/>
                </a:solidFill>
                <a:latin typeface="Calibri"/>
                <a:cs typeface="Calibri"/>
              </a:rPr>
              <a:t>agama,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serta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instansi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14">
                <a:solidFill>
                  <a:srgbClr val="002A1B"/>
                </a:solidFill>
                <a:latin typeface="Calibri"/>
                <a:cs typeface="Calibri"/>
              </a:rPr>
              <a:t>pemerintah </a:t>
            </a:r>
            <a:r>
              <a:rPr dirty="0" sz="2200" spc="-40">
                <a:solidFill>
                  <a:srgbClr val="002A1B"/>
                </a:solidFill>
                <a:latin typeface="Calibri"/>
                <a:cs typeface="Calibri"/>
              </a:rPr>
              <a:t>lainnya.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3110"/>
              </a:lnSpc>
              <a:spcBef>
                <a:spcPts val="50"/>
              </a:spcBef>
            </a:pPr>
            <a:r>
              <a:rPr b="1" dirty="0" sz="2600" spc="-285">
                <a:solidFill>
                  <a:srgbClr val="002A1B"/>
                </a:solidFill>
                <a:latin typeface="Calibri"/>
                <a:cs typeface="Calibri"/>
              </a:rPr>
              <a:t>Wewenang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ts val="2550"/>
              </a:lnSpc>
            </a:pP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Mengambil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keputusan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20">
                <a:solidFill>
                  <a:srgbClr val="002A1B"/>
                </a:solidFill>
                <a:latin typeface="Calibri"/>
                <a:cs typeface="Calibri"/>
              </a:rPr>
              <a:t>strategis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30">
                <a:solidFill>
                  <a:srgbClr val="002A1B"/>
                </a:solidFill>
                <a:latin typeface="Calibri"/>
                <a:cs typeface="Calibri"/>
              </a:rPr>
              <a:t>terkait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30">
                <a:solidFill>
                  <a:srgbClr val="002A1B"/>
                </a:solidFill>
                <a:latin typeface="Calibri"/>
                <a:cs typeface="Calibri"/>
              </a:rPr>
              <a:t>langkah-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langkah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0">
                <a:solidFill>
                  <a:srgbClr val="002A1B"/>
                </a:solidFill>
                <a:latin typeface="Calibri"/>
                <a:cs typeface="Calibri"/>
              </a:rPr>
              <a:t>yang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5">
                <a:solidFill>
                  <a:srgbClr val="002A1B"/>
                </a:solidFill>
                <a:latin typeface="Calibri"/>
                <a:cs typeface="Calibri"/>
              </a:rPr>
              <a:t>harus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5">
                <a:solidFill>
                  <a:srgbClr val="002A1B"/>
                </a:solidFill>
                <a:latin typeface="Calibri"/>
                <a:cs typeface="Calibri"/>
              </a:rPr>
              <a:t>diambil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dalam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0">
                <a:solidFill>
                  <a:srgbClr val="002A1B"/>
                </a:solidFill>
                <a:latin typeface="Calibri"/>
                <a:cs typeface="Calibri"/>
              </a:rPr>
              <a:t>pelaksanaan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2A1B"/>
                </a:solidFill>
                <a:latin typeface="Calibri"/>
                <a:cs typeface="Calibri"/>
              </a:rPr>
              <a:t>proyek.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2475"/>
              </a:lnSpc>
            </a:pPr>
            <a:r>
              <a:rPr dirty="0" sz="2200" spc="-220">
                <a:solidFill>
                  <a:srgbClr val="002A1B"/>
                </a:solidFill>
                <a:latin typeface="Calibri"/>
                <a:cs typeface="Calibri"/>
              </a:rPr>
              <a:t>Memberikan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arahan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kepada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5">
                <a:solidFill>
                  <a:srgbClr val="002A1B"/>
                </a:solidFill>
                <a:latin typeface="Calibri"/>
                <a:cs typeface="Calibri"/>
              </a:rPr>
              <a:t>anggota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5">
                <a:solidFill>
                  <a:srgbClr val="002A1B"/>
                </a:solidFill>
                <a:latin typeface="Calibri"/>
                <a:cs typeface="Calibri"/>
              </a:rPr>
              <a:t>tim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kerja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dalam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menjalankan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tugas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sesuai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dengan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tanggung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20">
                <a:solidFill>
                  <a:srgbClr val="002A1B"/>
                </a:solidFill>
                <a:latin typeface="Calibri"/>
                <a:cs typeface="Calibri"/>
              </a:rPr>
              <a:t>jawab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5">
                <a:solidFill>
                  <a:srgbClr val="002A1B"/>
                </a:solidFill>
                <a:latin typeface="Calibri"/>
                <a:cs typeface="Calibri"/>
              </a:rPr>
              <a:t>masing-</a:t>
            </a:r>
            <a:r>
              <a:rPr dirty="0" sz="2200" spc="-10">
                <a:solidFill>
                  <a:srgbClr val="002A1B"/>
                </a:solidFill>
                <a:latin typeface="Calibri"/>
                <a:cs typeface="Calibri"/>
              </a:rPr>
              <a:t>masing.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2555"/>
              </a:lnSpc>
            </a:pPr>
            <a:r>
              <a:rPr dirty="0" sz="2200" spc="-225">
                <a:solidFill>
                  <a:srgbClr val="002A1B"/>
                </a:solidFill>
                <a:latin typeface="Calibri"/>
                <a:cs typeface="Calibri"/>
              </a:rPr>
              <a:t>Mengawasi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kinerja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5">
                <a:solidFill>
                  <a:srgbClr val="002A1B"/>
                </a:solidFill>
                <a:latin typeface="Calibri"/>
                <a:cs typeface="Calibri"/>
              </a:rPr>
              <a:t>tim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5">
                <a:solidFill>
                  <a:srgbClr val="002A1B"/>
                </a:solidFill>
                <a:latin typeface="Calibri"/>
                <a:cs typeface="Calibri"/>
              </a:rPr>
              <a:t>memastikan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proyek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berjalan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sesuai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dengan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rencana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0">
                <a:solidFill>
                  <a:srgbClr val="002A1B"/>
                </a:solidFill>
                <a:latin typeface="Calibri"/>
                <a:cs typeface="Calibri"/>
              </a:rPr>
              <a:t>yang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0">
                <a:solidFill>
                  <a:srgbClr val="002A1B"/>
                </a:solidFill>
                <a:latin typeface="Calibri"/>
                <a:cs typeface="Calibri"/>
              </a:rPr>
              <a:t>telah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2A1B"/>
                </a:solidFill>
                <a:latin typeface="Calibri"/>
                <a:cs typeface="Calibri"/>
              </a:rPr>
              <a:t>disusun.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b="1" dirty="0" sz="2600" spc="-170">
                <a:solidFill>
                  <a:srgbClr val="002A1B"/>
                </a:solidFill>
                <a:latin typeface="Calibri"/>
                <a:cs typeface="Calibri"/>
              </a:rPr>
              <a:t>Tanggung</a:t>
            </a:r>
            <a:r>
              <a:rPr b="1" dirty="0" sz="2600" spc="-12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600" spc="-30">
                <a:solidFill>
                  <a:srgbClr val="002A1B"/>
                </a:solidFill>
                <a:latin typeface="Calibri"/>
                <a:cs typeface="Calibri"/>
              </a:rPr>
              <a:t>Jawab</a:t>
            </a:r>
            <a:endParaRPr sz="2600">
              <a:latin typeface="Calibri"/>
              <a:cs typeface="Calibri"/>
            </a:endParaRPr>
          </a:p>
          <a:p>
            <a:pPr algn="ctr" marL="12700" marR="5080">
              <a:lnSpc>
                <a:spcPts val="2480"/>
              </a:lnSpc>
              <a:spcBef>
                <a:spcPts val="495"/>
              </a:spcBef>
            </a:pPr>
            <a:r>
              <a:rPr dirty="0" sz="2200" spc="-160">
                <a:solidFill>
                  <a:srgbClr val="002A1B"/>
                </a:solidFill>
                <a:latin typeface="Calibri"/>
                <a:cs typeface="Calibri"/>
              </a:rPr>
              <a:t>Bertanggung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20">
                <a:solidFill>
                  <a:srgbClr val="002A1B"/>
                </a:solidFill>
                <a:latin typeface="Calibri"/>
                <a:cs typeface="Calibri"/>
              </a:rPr>
              <a:t>jawab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atas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0">
                <a:solidFill>
                  <a:srgbClr val="002A1B"/>
                </a:solidFill>
                <a:latin typeface="Calibri"/>
                <a:cs typeface="Calibri"/>
              </a:rPr>
              <a:t>keberhasilan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5">
                <a:solidFill>
                  <a:srgbClr val="002A1B"/>
                </a:solidFill>
                <a:latin typeface="Calibri"/>
                <a:cs typeface="Calibri"/>
              </a:rPr>
              <a:t>atau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5">
                <a:solidFill>
                  <a:srgbClr val="002A1B"/>
                </a:solidFill>
                <a:latin typeface="Calibri"/>
                <a:cs typeface="Calibri"/>
              </a:rPr>
              <a:t>kegagalan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proyek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0">
                <a:solidFill>
                  <a:srgbClr val="002A1B"/>
                </a:solidFill>
                <a:latin typeface="Calibri"/>
                <a:cs typeface="Calibri"/>
              </a:rPr>
              <a:t>di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dalam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5">
                <a:solidFill>
                  <a:srgbClr val="002A1B"/>
                </a:solidFill>
                <a:latin typeface="Calibri"/>
                <a:cs typeface="Calibri"/>
              </a:rPr>
              <a:t>menjaga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meningkatkan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kerukunan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0">
                <a:solidFill>
                  <a:srgbClr val="002A1B"/>
                </a:solidFill>
                <a:latin typeface="Calibri"/>
                <a:cs typeface="Calibri"/>
              </a:rPr>
              <a:t>antar</a:t>
            </a:r>
            <a:r>
              <a:rPr dirty="0" sz="2200" spc="-8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2A1B"/>
                </a:solidFill>
                <a:latin typeface="Calibri"/>
                <a:cs typeface="Calibri"/>
              </a:rPr>
              <a:t>umat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beragama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40">
                <a:solidFill>
                  <a:srgbClr val="002A1B"/>
                </a:solidFill>
                <a:latin typeface="Calibri"/>
                <a:cs typeface="Calibri"/>
              </a:rPr>
              <a:t>di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0">
                <a:solidFill>
                  <a:srgbClr val="002A1B"/>
                </a:solidFill>
                <a:latin typeface="Calibri"/>
                <a:cs typeface="Calibri"/>
              </a:rPr>
              <a:t>Sumatera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2A1B"/>
                </a:solidFill>
                <a:latin typeface="Calibri"/>
                <a:cs typeface="Calibri"/>
              </a:rPr>
              <a:t>Selatan.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2330"/>
              </a:lnSpc>
            </a:pPr>
            <a:r>
              <a:rPr dirty="0" sz="2200" spc="-245">
                <a:solidFill>
                  <a:srgbClr val="002A1B"/>
                </a:solidFill>
                <a:latin typeface="Calibri"/>
                <a:cs typeface="Calibri"/>
              </a:rPr>
              <a:t>Menyusun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0">
                <a:solidFill>
                  <a:srgbClr val="002A1B"/>
                </a:solidFill>
                <a:latin typeface="Calibri"/>
                <a:cs typeface="Calibri"/>
              </a:rPr>
              <a:t>laporan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kinerja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25">
                <a:solidFill>
                  <a:srgbClr val="002A1B"/>
                </a:solidFill>
                <a:latin typeface="Calibri"/>
                <a:cs typeface="Calibri"/>
              </a:rPr>
              <a:t>hasil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proyek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kepada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95">
                <a:solidFill>
                  <a:srgbClr val="002A1B"/>
                </a:solidFill>
                <a:latin typeface="Calibri"/>
                <a:cs typeface="Calibri"/>
              </a:rPr>
              <a:t>pimpinan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daerah</a:t>
            </a:r>
            <a:r>
              <a:rPr dirty="0" sz="2200" spc="-10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5">
                <a:solidFill>
                  <a:srgbClr val="002A1B"/>
                </a:solidFill>
                <a:latin typeface="Calibri"/>
                <a:cs typeface="Calibri"/>
              </a:rPr>
              <a:t>kementerian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2A1B"/>
                </a:solidFill>
                <a:latin typeface="Calibri"/>
                <a:cs typeface="Calibri"/>
              </a:rPr>
              <a:t>terkait.</a:t>
            </a:r>
            <a:endParaRPr sz="2200">
              <a:latin typeface="Calibri"/>
              <a:cs typeface="Calibri"/>
            </a:endParaRPr>
          </a:p>
          <a:p>
            <a:pPr algn="ctr" marL="202565" marR="195580">
              <a:lnSpc>
                <a:spcPts val="2480"/>
              </a:lnSpc>
              <a:spcBef>
                <a:spcPts val="135"/>
              </a:spcBef>
            </a:pPr>
            <a:r>
              <a:rPr dirty="0" sz="2200" spc="-215">
                <a:solidFill>
                  <a:srgbClr val="002A1B"/>
                </a:solidFill>
                <a:latin typeface="Calibri"/>
                <a:cs typeface="Calibri"/>
              </a:rPr>
              <a:t>Menjaga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5">
                <a:solidFill>
                  <a:srgbClr val="002A1B"/>
                </a:solidFill>
                <a:latin typeface="Calibri"/>
                <a:cs typeface="Calibri"/>
              </a:rPr>
              <a:t>koordinasi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komunikasi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0">
                <a:solidFill>
                  <a:srgbClr val="002A1B"/>
                </a:solidFill>
                <a:latin typeface="Calibri"/>
                <a:cs typeface="Calibri"/>
              </a:rPr>
              <a:t>yang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50">
                <a:solidFill>
                  <a:srgbClr val="002A1B"/>
                </a:solidFill>
                <a:latin typeface="Calibri"/>
                <a:cs typeface="Calibri"/>
              </a:rPr>
              <a:t>baik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60">
                <a:solidFill>
                  <a:srgbClr val="002A1B"/>
                </a:solidFill>
                <a:latin typeface="Calibri"/>
                <a:cs typeface="Calibri"/>
              </a:rPr>
              <a:t>antar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pemangku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75">
                <a:solidFill>
                  <a:srgbClr val="002A1B"/>
                </a:solidFill>
                <a:latin typeface="Calibri"/>
                <a:cs typeface="Calibri"/>
              </a:rPr>
              <a:t>kepentingan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untuk</a:t>
            </a:r>
            <a:r>
              <a:rPr dirty="0" sz="2200" spc="-9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menghindari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130">
                <a:solidFill>
                  <a:srgbClr val="002A1B"/>
                </a:solidFill>
                <a:latin typeface="Calibri"/>
                <a:cs typeface="Calibri"/>
              </a:rPr>
              <a:t>konflik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204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95">
                <a:solidFill>
                  <a:srgbClr val="002A1B"/>
                </a:solidFill>
                <a:latin typeface="Calibri"/>
                <a:cs typeface="Calibri"/>
              </a:rPr>
              <a:t>mencapai </a:t>
            </a:r>
            <a:r>
              <a:rPr dirty="0" sz="2200" spc="-180">
                <a:solidFill>
                  <a:srgbClr val="002A1B"/>
                </a:solidFill>
                <a:latin typeface="Calibri"/>
                <a:cs typeface="Calibri"/>
              </a:rPr>
              <a:t>tujuan</a:t>
            </a:r>
            <a:r>
              <a:rPr dirty="0" sz="2200" spc="-8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dirty="0" sz="2200" spc="-40">
                <a:solidFill>
                  <a:srgbClr val="002A1B"/>
                </a:solidFill>
                <a:latin typeface="Calibri"/>
                <a:cs typeface="Calibri"/>
              </a:rPr>
              <a:t>proyek.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48824" name="object 17" descr=""/>
          <p:cNvSpPr/>
          <p:nvPr/>
        </p:nvSpPr>
        <p:spPr>
          <a:xfrm>
            <a:off x="11247848" y="9258300"/>
            <a:ext cx="7001509" cy="824230"/>
          </a:xfrm>
          <a:custGeom>
            <a:avLst/>
            <a:ahLst/>
            <a:rect l="l" t="t" r="r" b="b"/>
            <a:pathLst>
              <a:path w="7001509" h="824229">
                <a:moveTo>
                  <a:pt x="6994687" y="824178"/>
                </a:moveTo>
                <a:lnTo>
                  <a:pt x="6396" y="824178"/>
                </a:lnTo>
                <a:lnTo>
                  <a:pt x="0" y="817784"/>
                </a:lnTo>
                <a:lnTo>
                  <a:pt x="0" y="6396"/>
                </a:lnTo>
                <a:lnTo>
                  <a:pt x="6396" y="0"/>
                </a:lnTo>
                <a:lnTo>
                  <a:pt x="6994687" y="0"/>
                </a:lnTo>
                <a:lnTo>
                  <a:pt x="7001079" y="6396"/>
                </a:lnTo>
                <a:lnTo>
                  <a:pt x="7001079" y="817784"/>
                </a:lnTo>
                <a:lnTo>
                  <a:pt x="6994687" y="824178"/>
                </a:lnTo>
                <a:close/>
              </a:path>
            </a:pathLst>
          </a:custGeom>
          <a:solidFill>
            <a:srgbClr val="B9F1D0"/>
          </a:solidFill>
        </p:spPr>
        <p:txBody>
          <a:bodyPr bIns="0" lIns="0" rIns="0" rtlCol="0" tIns="0" wrap="square"/>
          <a:p/>
        </p:txBody>
      </p:sp>
      <p:sp>
        <p:nvSpPr>
          <p:cNvPr id="1048825" name="object 18" descr=""/>
          <p:cNvSpPr txBox="1"/>
          <p:nvPr/>
        </p:nvSpPr>
        <p:spPr>
          <a:xfrm>
            <a:off x="12331862" y="9445719"/>
            <a:ext cx="4832985" cy="7239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400" spc="-165">
                <a:solidFill>
                  <a:srgbClr val="002A1B"/>
                </a:solidFill>
                <a:latin typeface="Calibri"/>
                <a:cs typeface="Calibri"/>
              </a:rPr>
              <a:t>Seluruh</a:t>
            </a:r>
            <a:r>
              <a:rPr b="1" dirty="0" sz="2400" spc="-12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-110">
                <a:solidFill>
                  <a:srgbClr val="002A1B"/>
                </a:solidFill>
                <a:latin typeface="Calibri"/>
                <a:cs typeface="Calibri"/>
              </a:rPr>
              <a:t>staf</a:t>
            </a:r>
            <a:r>
              <a:rPr b="1" dirty="0" sz="2400" spc="-114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-220">
                <a:solidFill>
                  <a:srgbClr val="002A1B"/>
                </a:solidFill>
                <a:latin typeface="Calibri"/>
                <a:cs typeface="Calibri"/>
              </a:rPr>
              <a:t>Badan</a:t>
            </a:r>
            <a:r>
              <a:rPr b="1" dirty="0" sz="2400" spc="-114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-165">
                <a:solidFill>
                  <a:srgbClr val="002A1B"/>
                </a:solidFill>
                <a:latin typeface="Calibri"/>
                <a:cs typeface="Calibri"/>
              </a:rPr>
              <a:t>Kesbangpol</a:t>
            </a:r>
            <a:r>
              <a:rPr b="1" dirty="0" sz="2400" spc="-12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-175">
                <a:solidFill>
                  <a:srgbClr val="002A1B"/>
                </a:solidFill>
                <a:latin typeface="Calibri"/>
                <a:cs typeface="Calibri"/>
              </a:rPr>
              <a:t>Prov.</a:t>
            </a:r>
            <a:r>
              <a:rPr b="1" dirty="0" sz="2400" spc="-114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-100">
                <a:solidFill>
                  <a:srgbClr val="002A1B"/>
                </a:solidFill>
                <a:latin typeface="Calibri"/>
                <a:cs typeface="Calibri"/>
              </a:rPr>
              <a:t>Sumsel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97298" name="object 19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0" y="3559787"/>
            <a:ext cx="5837355" cy="6267449"/>
          </a:xfrm>
          <a:prstGeom prst="rect"/>
        </p:spPr>
      </p:pic>
      <p:sp>
        <p:nvSpPr>
          <p:cNvPr id="1048826" name="object 20" descr=""/>
          <p:cNvSpPr txBox="1"/>
          <p:nvPr/>
        </p:nvSpPr>
        <p:spPr>
          <a:xfrm>
            <a:off x="442568" y="966501"/>
            <a:ext cx="5308600" cy="2685923"/>
          </a:xfrm>
          <a:prstGeom prst="rect"/>
        </p:spPr>
        <p:txBody>
          <a:bodyPr bIns="0" lIns="0" rIns="0" rtlCol="0" tIns="131445" vert="horz" wrap="square">
            <a:spAutoFit/>
          </a:bodyPr>
          <a:p>
            <a:pPr marL="178435" marR="25400">
              <a:lnSpc>
                <a:spcPts val="4580"/>
              </a:lnSpc>
              <a:spcBef>
                <a:spcPts val="1035"/>
              </a:spcBef>
            </a:pPr>
            <a:r>
              <a:rPr b="1" dirty="0" sz="4600" spc="305">
                <a:solidFill>
                  <a:srgbClr val="53DE4A"/>
                </a:solidFill>
                <a:latin typeface="Calibri"/>
                <a:cs typeface="Calibri"/>
              </a:rPr>
              <a:t>TATA</a:t>
            </a:r>
            <a:r>
              <a:rPr b="1" dirty="0" sz="4600" spc="-254">
                <a:solidFill>
                  <a:srgbClr val="53DE4A"/>
                </a:solidFill>
                <a:latin typeface="Calibri"/>
                <a:cs typeface="Calibri"/>
              </a:rPr>
              <a:t> </a:t>
            </a:r>
            <a:r>
              <a:rPr b="1" dirty="0" sz="4600" spc="345">
                <a:solidFill>
                  <a:srgbClr val="53DE4A"/>
                </a:solidFill>
                <a:latin typeface="Calibri"/>
                <a:cs typeface="Calibri"/>
              </a:rPr>
              <a:t>KELOLA</a:t>
            </a:r>
            <a:r>
              <a:rPr b="1" dirty="0" sz="4600" spc="-254">
                <a:solidFill>
                  <a:srgbClr val="53DE4A"/>
                </a:solidFill>
                <a:latin typeface="Calibri"/>
                <a:cs typeface="Calibri"/>
              </a:rPr>
              <a:t> </a:t>
            </a:r>
            <a:r>
              <a:rPr b="1" dirty="0" sz="4600" spc="-45">
                <a:solidFill>
                  <a:srgbClr val="53DE4A"/>
                </a:solidFill>
                <a:latin typeface="Calibri"/>
                <a:cs typeface="Calibri"/>
              </a:rPr>
              <a:t>/</a:t>
            </a:r>
            <a:r>
              <a:rPr b="1" dirty="0" sz="4600" spc="-254">
                <a:solidFill>
                  <a:srgbClr val="53DE4A"/>
                </a:solidFill>
                <a:latin typeface="Calibri"/>
                <a:cs typeface="Calibri"/>
              </a:rPr>
              <a:t> </a:t>
            </a:r>
            <a:r>
              <a:rPr b="1" dirty="0" sz="4600" spc="-25">
                <a:solidFill>
                  <a:srgbClr val="53DE4A"/>
                </a:solidFill>
                <a:latin typeface="Calibri"/>
                <a:cs typeface="Calibri"/>
              </a:rPr>
              <a:t>TIM </a:t>
            </a:r>
            <a:r>
              <a:rPr b="1" dirty="0" sz="4600" spc="210">
                <a:solidFill>
                  <a:srgbClr val="53DE4A"/>
                </a:solidFill>
                <a:latin typeface="Calibri"/>
                <a:cs typeface="Calibri"/>
              </a:rPr>
              <a:t>EFEKTIF</a:t>
            </a:r>
            <a:r>
              <a:rPr b="1" dirty="0" sz="4600" spc="-235">
                <a:solidFill>
                  <a:srgbClr val="53DE4A"/>
                </a:solidFill>
                <a:latin typeface="Calibri"/>
                <a:cs typeface="Calibri"/>
              </a:rPr>
              <a:t> </a:t>
            </a:r>
            <a:r>
              <a:rPr b="1" dirty="0" sz="4600" spc="195">
                <a:solidFill>
                  <a:srgbClr val="53DE4A"/>
                </a:solidFill>
                <a:latin typeface="Calibri"/>
                <a:cs typeface="Calibri"/>
              </a:rPr>
              <a:t>PROPER</a:t>
            </a:r>
            <a:endParaRPr sz="4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95"/>
              </a:spcBef>
            </a:pPr>
            <a:r>
              <a:rPr b="1" dirty="0" sz="2200" spc="170">
                <a:latin typeface="Calibri"/>
                <a:cs typeface="Calibri"/>
              </a:rPr>
              <a:t>Kepala</a:t>
            </a:r>
            <a:r>
              <a:rPr b="1" dirty="0" sz="2200" spc="35">
                <a:latin typeface="Calibri"/>
                <a:cs typeface="Calibri"/>
              </a:rPr>
              <a:t> </a:t>
            </a:r>
            <a:r>
              <a:rPr b="1" dirty="0" sz="2200" spc="175">
                <a:latin typeface="Calibri"/>
                <a:cs typeface="Calibri"/>
              </a:rPr>
              <a:t>Badan</a:t>
            </a:r>
            <a:r>
              <a:rPr b="1" dirty="0" sz="2200" spc="35">
                <a:latin typeface="Calibri"/>
                <a:cs typeface="Calibri"/>
              </a:rPr>
              <a:t> </a:t>
            </a:r>
            <a:r>
              <a:rPr b="1" dirty="0" sz="2200" spc="185">
                <a:latin typeface="Calibri"/>
                <a:cs typeface="Calibri"/>
              </a:rPr>
              <a:t>Kesbangpol</a:t>
            </a:r>
            <a:r>
              <a:rPr b="1" dirty="0" sz="2200" spc="40">
                <a:latin typeface="Calibri"/>
                <a:cs typeface="Calibri"/>
              </a:rPr>
              <a:t> </a:t>
            </a:r>
            <a:r>
              <a:rPr b="1" dirty="0" sz="2200" spc="90">
                <a:latin typeface="Calibri"/>
                <a:cs typeface="Calibri"/>
              </a:rPr>
              <a:t>Prov.</a:t>
            </a:r>
            <a:r>
              <a:rPr b="1" dirty="0" sz="2200" spc="35">
                <a:latin typeface="Calibri"/>
                <a:cs typeface="Calibri"/>
              </a:rPr>
              <a:t> </a:t>
            </a:r>
            <a:r>
              <a:rPr b="1" dirty="0" sz="2200" spc="185">
                <a:latin typeface="Calibri"/>
                <a:cs typeface="Calibri"/>
              </a:rPr>
              <a:t>Sumsel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b="1" dirty="0" sz="1800" spc="165">
                <a:latin typeface="Calibri"/>
                <a:cs typeface="Calibri"/>
              </a:rPr>
              <a:t>Leader</a:t>
            </a:r>
            <a:r>
              <a:rPr b="1" dirty="0" sz="1800" spc="35">
                <a:latin typeface="Calibri"/>
                <a:cs typeface="Calibri"/>
              </a:rPr>
              <a:t> </a:t>
            </a:r>
            <a:r>
              <a:rPr b="1" dirty="0" sz="1800" spc="140">
                <a:latin typeface="Calibri"/>
                <a:cs typeface="Calibri"/>
              </a:rPr>
              <a:t>(Pemimpin</a:t>
            </a:r>
            <a:r>
              <a:rPr b="1" dirty="0" sz="1800" spc="40">
                <a:latin typeface="Calibri"/>
                <a:cs typeface="Calibri"/>
              </a:rPr>
              <a:t> </a:t>
            </a:r>
            <a:r>
              <a:rPr b="1" dirty="0" sz="1800" spc="135">
                <a:latin typeface="Calibri"/>
                <a:cs typeface="Calibri"/>
              </a:rPr>
              <a:t>Proyek)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48827" name="object 21" descr=""/>
          <p:cNvSpPr txBox="1"/>
          <p:nvPr/>
        </p:nvSpPr>
        <p:spPr>
          <a:xfrm>
            <a:off x="6323024" y="110552"/>
            <a:ext cx="4387215" cy="39116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400" spc="229">
                <a:solidFill>
                  <a:srgbClr val="002A1B"/>
                </a:solidFill>
                <a:latin typeface="Calibri"/>
                <a:cs typeface="Calibri"/>
              </a:rPr>
              <a:t>KEPALA</a:t>
            </a:r>
            <a:r>
              <a:rPr b="1" dirty="0" sz="2400" spc="3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185">
                <a:solidFill>
                  <a:srgbClr val="002A1B"/>
                </a:solidFill>
                <a:latin typeface="Calibri"/>
                <a:cs typeface="Calibri"/>
              </a:rPr>
              <a:t>BADAN</a:t>
            </a:r>
            <a:r>
              <a:rPr b="1" dirty="0" sz="2400" spc="4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2400" spc="220">
                <a:solidFill>
                  <a:srgbClr val="002A1B"/>
                </a:solidFill>
                <a:latin typeface="Calibri"/>
                <a:cs typeface="Calibri"/>
              </a:rPr>
              <a:t>KESBANGPOL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48828" name="object 22" descr=""/>
          <p:cNvSpPr txBox="1"/>
          <p:nvPr/>
        </p:nvSpPr>
        <p:spPr>
          <a:xfrm>
            <a:off x="6323024" y="6010640"/>
            <a:ext cx="788670" cy="39116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400" spc="145">
                <a:solidFill>
                  <a:srgbClr val="002A1B"/>
                </a:solidFill>
                <a:latin typeface="Calibri"/>
                <a:cs typeface="Calibri"/>
              </a:rPr>
              <a:t>FKUB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48829" name="object 23" descr=""/>
          <p:cNvSpPr txBox="1"/>
          <p:nvPr/>
        </p:nvSpPr>
        <p:spPr>
          <a:xfrm>
            <a:off x="11281669" y="6058220"/>
            <a:ext cx="6596380" cy="579755"/>
          </a:xfrm>
          <a:prstGeom prst="rect"/>
        </p:spPr>
        <p:txBody>
          <a:bodyPr bIns="0" lIns="0" rIns="0" rtlCol="0" tIns="31750" vert="horz" wrap="square">
            <a:spAutoFit/>
          </a:bodyPr>
          <a:p>
            <a:pPr marL="12700" marR="5080">
              <a:lnSpc>
                <a:spcPts val="2130"/>
              </a:lnSpc>
              <a:spcBef>
                <a:spcPts val="250"/>
              </a:spcBef>
            </a:pPr>
            <a:r>
              <a:rPr b="1" dirty="0" sz="1850" spc="130">
                <a:solidFill>
                  <a:srgbClr val="002A1B"/>
                </a:solidFill>
                <a:latin typeface="Calibri"/>
                <a:cs typeface="Calibri"/>
              </a:rPr>
              <a:t>PEMANGKU</a:t>
            </a:r>
            <a:r>
              <a:rPr b="1" dirty="0" sz="1850" spc="3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40">
                <a:solidFill>
                  <a:srgbClr val="002A1B"/>
                </a:solidFill>
                <a:latin typeface="Calibri"/>
                <a:cs typeface="Calibri"/>
              </a:rPr>
              <a:t>KEPENTINGAN</a:t>
            </a:r>
            <a:r>
              <a:rPr b="1" dirty="0" sz="1850" spc="4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25">
                <a:solidFill>
                  <a:srgbClr val="002A1B"/>
                </a:solidFill>
                <a:latin typeface="Calibri"/>
                <a:cs typeface="Calibri"/>
              </a:rPr>
              <a:t>LAIN</a:t>
            </a:r>
            <a:r>
              <a:rPr b="1" dirty="0" sz="1850" spc="3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20">
                <a:solidFill>
                  <a:srgbClr val="002A1B"/>
                </a:solidFill>
                <a:latin typeface="Calibri"/>
                <a:cs typeface="Calibri"/>
              </a:rPr>
              <a:t>(PEMERINTAH</a:t>
            </a:r>
            <a:r>
              <a:rPr b="1" dirty="0" sz="1850" spc="4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05">
                <a:solidFill>
                  <a:srgbClr val="002A1B"/>
                </a:solidFill>
                <a:latin typeface="Calibri"/>
                <a:cs typeface="Calibri"/>
              </a:rPr>
              <a:t>DAERAH, </a:t>
            </a:r>
            <a:r>
              <a:rPr b="1" dirty="0" sz="1850" spc="155">
                <a:solidFill>
                  <a:srgbClr val="002A1B"/>
                </a:solidFill>
                <a:latin typeface="Calibri"/>
                <a:cs typeface="Calibri"/>
              </a:rPr>
              <a:t>LEMBAGA</a:t>
            </a:r>
            <a:r>
              <a:rPr b="1" dirty="0" sz="1850" spc="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75">
                <a:solidFill>
                  <a:srgbClr val="002A1B"/>
                </a:solidFill>
                <a:latin typeface="Calibri"/>
                <a:cs typeface="Calibri"/>
              </a:rPr>
              <a:t>SWADAYA</a:t>
            </a:r>
            <a:r>
              <a:rPr b="1" dirty="0" sz="1850" spc="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30">
                <a:solidFill>
                  <a:srgbClr val="002A1B"/>
                </a:solidFill>
                <a:latin typeface="Calibri"/>
                <a:cs typeface="Calibri"/>
              </a:rPr>
              <a:t>MASYARAKAT,</a:t>
            </a:r>
            <a:r>
              <a:rPr b="1" dirty="0" sz="1850" spc="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40">
                <a:solidFill>
                  <a:srgbClr val="002A1B"/>
                </a:solidFill>
                <a:latin typeface="Calibri"/>
                <a:cs typeface="Calibri"/>
              </a:rPr>
              <a:t>DAN</a:t>
            </a:r>
            <a:r>
              <a:rPr b="1" dirty="0" sz="1850" spc="50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75">
                <a:solidFill>
                  <a:srgbClr val="002A1B"/>
                </a:solidFill>
                <a:latin typeface="Calibri"/>
                <a:cs typeface="Calibri"/>
              </a:rPr>
              <a:t>TOKOH</a:t>
            </a:r>
            <a:r>
              <a:rPr b="1" dirty="0" sz="1850" spc="45">
                <a:solidFill>
                  <a:srgbClr val="002A1B"/>
                </a:solidFill>
                <a:latin typeface="Calibri"/>
                <a:cs typeface="Calibri"/>
              </a:rPr>
              <a:t> </a:t>
            </a:r>
            <a:r>
              <a:rPr b="1" dirty="0" sz="1850" spc="140">
                <a:solidFill>
                  <a:srgbClr val="002A1B"/>
                </a:solidFill>
                <a:latin typeface="Calibri"/>
                <a:cs typeface="Calibri"/>
              </a:rPr>
              <a:t>AGAMA)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1DE"/>
          </a:solidFill>
        </p:spPr>
        <p:txBody>
          <a:bodyPr bIns="0" lIns="0" rIns="0" rtlCol="0" tIns="0" wrap="square"/>
          <a:p/>
        </p:txBody>
      </p:sp>
      <p:sp>
        <p:nvSpPr>
          <p:cNvPr id="1048831" name="object 3" descr=""/>
          <p:cNvSpPr/>
          <p:nvPr/>
        </p:nvSpPr>
        <p:spPr>
          <a:xfrm>
            <a:off x="10913323" y="0"/>
            <a:ext cx="4222115" cy="2606675"/>
          </a:xfrm>
          <a:custGeom>
            <a:avLst/>
            <a:ahLst/>
            <a:rect l="l" t="t" r="r" b="b"/>
            <a:pathLst>
              <a:path w="4222115" h="2606675">
                <a:moveTo>
                  <a:pt x="2671862" y="2542855"/>
                </a:moveTo>
                <a:lnTo>
                  <a:pt x="1549624" y="2542855"/>
                </a:lnTo>
                <a:lnTo>
                  <a:pt x="1505155" y="2530155"/>
                </a:lnTo>
                <a:lnTo>
                  <a:pt x="1461093" y="2504755"/>
                </a:lnTo>
                <a:lnTo>
                  <a:pt x="1331464" y="2466655"/>
                </a:lnTo>
                <a:lnTo>
                  <a:pt x="1289146" y="2441255"/>
                </a:lnTo>
                <a:lnTo>
                  <a:pt x="1247293" y="2428555"/>
                </a:lnTo>
                <a:lnTo>
                  <a:pt x="1205917" y="2403155"/>
                </a:lnTo>
                <a:lnTo>
                  <a:pt x="1165028" y="2390455"/>
                </a:lnTo>
                <a:lnTo>
                  <a:pt x="1124640" y="2365055"/>
                </a:lnTo>
                <a:lnTo>
                  <a:pt x="1084764" y="2352355"/>
                </a:lnTo>
                <a:lnTo>
                  <a:pt x="1006592" y="2301555"/>
                </a:lnTo>
                <a:lnTo>
                  <a:pt x="930606" y="2250755"/>
                </a:lnTo>
                <a:lnTo>
                  <a:pt x="893462" y="2225355"/>
                </a:lnTo>
                <a:lnTo>
                  <a:pt x="856900" y="2199955"/>
                </a:lnTo>
                <a:lnTo>
                  <a:pt x="820930" y="2174555"/>
                </a:lnTo>
                <a:lnTo>
                  <a:pt x="785566" y="2149155"/>
                </a:lnTo>
                <a:lnTo>
                  <a:pt x="750818" y="2111055"/>
                </a:lnTo>
                <a:lnTo>
                  <a:pt x="716698" y="2085655"/>
                </a:lnTo>
                <a:lnTo>
                  <a:pt x="683217" y="2060255"/>
                </a:lnTo>
                <a:lnTo>
                  <a:pt x="650388" y="2022155"/>
                </a:lnTo>
                <a:lnTo>
                  <a:pt x="618222" y="1996755"/>
                </a:lnTo>
                <a:lnTo>
                  <a:pt x="586730" y="1958655"/>
                </a:lnTo>
                <a:lnTo>
                  <a:pt x="555925" y="1933255"/>
                </a:lnTo>
                <a:lnTo>
                  <a:pt x="525818" y="1895155"/>
                </a:lnTo>
                <a:lnTo>
                  <a:pt x="496420" y="1857055"/>
                </a:lnTo>
                <a:lnTo>
                  <a:pt x="467743" y="1831655"/>
                </a:lnTo>
                <a:lnTo>
                  <a:pt x="439799" y="1793555"/>
                </a:lnTo>
                <a:lnTo>
                  <a:pt x="412600" y="1755455"/>
                </a:lnTo>
                <a:lnTo>
                  <a:pt x="386157" y="1717355"/>
                </a:lnTo>
                <a:lnTo>
                  <a:pt x="360481" y="1679255"/>
                </a:lnTo>
                <a:lnTo>
                  <a:pt x="335585" y="1641155"/>
                </a:lnTo>
                <a:lnTo>
                  <a:pt x="311480" y="1603055"/>
                </a:lnTo>
                <a:lnTo>
                  <a:pt x="288178" y="1564955"/>
                </a:lnTo>
                <a:lnTo>
                  <a:pt x="265690" y="1526855"/>
                </a:lnTo>
                <a:lnTo>
                  <a:pt x="244028" y="1488755"/>
                </a:lnTo>
                <a:lnTo>
                  <a:pt x="223203" y="1450655"/>
                </a:lnTo>
                <a:lnTo>
                  <a:pt x="203228" y="1412555"/>
                </a:lnTo>
                <a:lnTo>
                  <a:pt x="184114" y="1361755"/>
                </a:lnTo>
                <a:lnTo>
                  <a:pt x="165872" y="1323655"/>
                </a:lnTo>
                <a:lnTo>
                  <a:pt x="148515" y="1285555"/>
                </a:lnTo>
                <a:lnTo>
                  <a:pt x="132053" y="1234755"/>
                </a:lnTo>
                <a:lnTo>
                  <a:pt x="116499" y="1196655"/>
                </a:lnTo>
                <a:lnTo>
                  <a:pt x="101864" y="1145855"/>
                </a:lnTo>
                <a:lnTo>
                  <a:pt x="88159" y="1107755"/>
                </a:lnTo>
                <a:lnTo>
                  <a:pt x="75397" y="1056955"/>
                </a:lnTo>
                <a:lnTo>
                  <a:pt x="63589" y="1018855"/>
                </a:lnTo>
                <a:lnTo>
                  <a:pt x="52747" y="968055"/>
                </a:lnTo>
                <a:lnTo>
                  <a:pt x="42882" y="929955"/>
                </a:lnTo>
                <a:lnTo>
                  <a:pt x="34006" y="879155"/>
                </a:lnTo>
                <a:lnTo>
                  <a:pt x="26131" y="841055"/>
                </a:lnTo>
                <a:lnTo>
                  <a:pt x="19268" y="790255"/>
                </a:lnTo>
                <a:lnTo>
                  <a:pt x="13429" y="739455"/>
                </a:lnTo>
                <a:lnTo>
                  <a:pt x="8625" y="688655"/>
                </a:lnTo>
                <a:lnTo>
                  <a:pt x="4869" y="650555"/>
                </a:lnTo>
                <a:lnTo>
                  <a:pt x="2172" y="599755"/>
                </a:lnTo>
                <a:lnTo>
                  <a:pt x="544" y="548955"/>
                </a:lnTo>
                <a:lnTo>
                  <a:pt x="0" y="498155"/>
                </a:lnTo>
                <a:lnTo>
                  <a:pt x="544" y="447355"/>
                </a:lnTo>
                <a:lnTo>
                  <a:pt x="2172" y="409255"/>
                </a:lnTo>
                <a:lnTo>
                  <a:pt x="4869" y="358455"/>
                </a:lnTo>
                <a:lnTo>
                  <a:pt x="8625" y="307655"/>
                </a:lnTo>
                <a:lnTo>
                  <a:pt x="13429" y="256855"/>
                </a:lnTo>
                <a:lnTo>
                  <a:pt x="19268" y="218755"/>
                </a:lnTo>
                <a:lnTo>
                  <a:pt x="26131" y="167955"/>
                </a:lnTo>
                <a:lnTo>
                  <a:pt x="34006" y="117155"/>
                </a:lnTo>
                <a:lnTo>
                  <a:pt x="42882" y="79055"/>
                </a:lnTo>
                <a:lnTo>
                  <a:pt x="52747" y="28255"/>
                </a:lnTo>
                <a:lnTo>
                  <a:pt x="60788" y="0"/>
                </a:lnTo>
                <a:lnTo>
                  <a:pt x="4160697" y="0"/>
                </a:lnTo>
                <a:lnTo>
                  <a:pt x="4168738" y="28255"/>
                </a:lnTo>
                <a:lnTo>
                  <a:pt x="4178603" y="79055"/>
                </a:lnTo>
                <a:lnTo>
                  <a:pt x="4187479" y="117155"/>
                </a:lnTo>
                <a:lnTo>
                  <a:pt x="4195354" y="167955"/>
                </a:lnTo>
                <a:lnTo>
                  <a:pt x="4202217" y="218755"/>
                </a:lnTo>
                <a:lnTo>
                  <a:pt x="4208057" y="256855"/>
                </a:lnTo>
                <a:lnTo>
                  <a:pt x="4212860" y="307655"/>
                </a:lnTo>
                <a:lnTo>
                  <a:pt x="4216616" y="358455"/>
                </a:lnTo>
                <a:lnTo>
                  <a:pt x="4219314" y="409255"/>
                </a:lnTo>
                <a:lnTo>
                  <a:pt x="4220941" y="447355"/>
                </a:lnTo>
                <a:lnTo>
                  <a:pt x="4221486" y="498155"/>
                </a:lnTo>
                <a:lnTo>
                  <a:pt x="4220941" y="548955"/>
                </a:lnTo>
                <a:lnTo>
                  <a:pt x="4219314" y="599755"/>
                </a:lnTo>
                <a:lnTo>
                  <a:pt x="4216616" y="650555"/>
                </a:lnTo>
                <a:lnTo>
                  <a:pt x="4212860" y="688655"/>
                </a:lnTo>
                <a:lnTo>
                  <a:pt x="4208057" y="739455"/>
                </a:lnTo>
                <a:lnTo>
                  <a:pt x="4202217" y="790255"/>
                </a:lnTo>
                <a:lnTo>
                  <a:pt x="4195354" y="841055"/>
                </a:lnTo>
                <a:lnTo>
                  <a:pt x="4187479" y="879155"/>
                </a:lnTo>
                <a:lnTo>
                  <a:pt x="4178603" y="929955"/>
                </a:lnTo>
                <a:lnTo>
                  <a:pt x="4168738" y="968055"/>
                </a:lnTo>
                <a:lnTo>
                  <a:pt x="4157896" y="1018855"/>
                </a:lnTo>
                <a:lnTo>
                  <a:pt x="4146088" y="1056955"/>
                </a:lnTo>
                <a:lnTo>
                  <a:pt x="4133326" y="1107755"/>
                </a:lnTo>
                <a:lnTo>
                  <a:pt x="4119622" y="1145855"/>
                </a:lnTo>
                <a:lnTo>
                  <a:pt x="4104987" y="1196655"/>
                </a:lnTo>
                <a:lnTo>
                  <a:pt x="4089433" y="1234755"/>
                </a:lnTo>
                <a:lnTo>
                  <a:pt x="4072971" y="1285555"/>
                </a:lnTo>
                <a:lnTo>
                  <a:pt x="4055613" y="1323655"/>
                </a:lnTo>
                <a:lnTo>
                  <a:pt x="4037372" y="1361755"/>
                </a:lnTo>
                <a:lnTo>
                  <a:pt x="4018257" y="1412555"/>
                </a:lnTo>
                <a:lnTo>
                  <a:pt x="3998282" y="1450655"/>
                </a:lnTo>
                <a:lnTo>
                  <a:pt x="3977458" y="1488755"/>
                </a:lnTo>
                <a:lnTo>
                  <a:pt x="3955796" y="1526855"/>
                </a:lnTo>
                <a:lnTo>
                  <a:pt x="3933308" y="1564955"/>
                </a:lnTo>
                <a:lnTo>
                  <a:pt x="3910005" y="1603055"/>
                </a:lnTo>
                <a:lnTo>
                  <a:pt x="3885900" y="1641155"/>
                </a:lnTo>
                <a:lnTo>
                  <a:pt x="3861004" y="1679255"/>
                </a:lnTo>
                <a:lnTo>
                  <a:pt x="3835329" y="1717355"/>
                </a:lnTo>
                <a:lnTo>
                  <a:pt x="3808885" y="1755455"/>
                </a:lnTo>
                <a:lnTo>
                  <a:pt x="3781686" y="1793555"/>
                </a:lnTo>
                <a:lnTo>
                  <a:pt x="3753742" y="1831655"/>
                </a:lnTo>
                <a:lnTo>
                  <a:pt x="3725065" y="1857055"/>
                </a:lnTo>
                <a:lnTo>
                  <a:pt x="3695668" y="1895155"/>
                </a:lnTo>
                <a:lnTo>
                  <a:pt x="3665560" y="1933255"/>
                </a:lnTo>
                <a:lnTo>
                  <a:pt x="3634755" y="1958655"/>
                </a:lnTo>
                <a:lnTo>
                  <a:pt x="3603263" y="1996755"/>
                </a:lnTo>
                <a:lnTo>
                  <a:pt x="3571097" y="2022155"/>
                </a:lnTo>
                <a:lnTo>
                  <a:pt x="3538268" y="2060255"/>
                </a:lnTo>
                <a:lnTo>
                  <a:pt x="3504788" y="2085655"/>
                </a:lnTo>
                <a:lnTo>
                  <a:pt x="3470668" y="2111055"/>
                </a:lnTo>
                <a:lnTo>
                  <a:pt x="3435919" y="2149155"/>
                </a:lnTo>
                <a:lnTo>
                  <a:pt x="3400555" y="2174555"/>
                </a:lnTo>
                <a:lnTo>
                  <a:pt x="3364586" y="2199955"/>
                </a:lnTo>
                <a:lnTo>
                  <a:pt x="3328023" y="2225355"/>
                </a:lnTo>
                <a:lnTo>
                  <a:pt x="3290879" y="2250755"/>
                </a:lnTo>
                <a:lnTo>
                  <a:pt x="3214894" y="2301555"/>
                </a:lnTo>
                <a:lnTo>
                  <a:pt x="3136722" y="2352355"/>
                </a:lnTo>
                <a:lnTo>
                  <a:pt x="3096845" y="2365055"/>
                </a:lnTo>
                <a:lnTo>
                  <a:pt x="3056457" y="2390455"/>
                </a:lnTo>
                <a:lnTo>
                  <a:pt x="3015569" y="2403155"/>
                </a:lnTo>
                <a:lnTo>
                  <a:pt x="2974192" y="2428555"/>
                </a:lnTo>
                <a:lnTo>
                  <a:pt x="2932339" y="2441255"/>
                </a:lnTo>
                <a:lnTo>
                  <a:pt x="2890021" y="2466655"/>
                </a:lnTo>
                <a:lnTo>
                  <a:pt x="2760393" y="2504755"/>
                </a:lnTo>
                <a:lnTo>
                  <a:pt x="2716331" y="2530155"/>
                </a:lnTo>
                <a:lnTo>
                  <a:pt x="2671862" y="2542855"/>
                </a:lnTo>
                <a:close/>
              </a:path>
              <a:path w="4222115" h="2606675">
                <a:moveTo>
                  <a:pt x="2490152" y="2580955"/>
                </a:moveTo>
                <a:lnTo>
                  <a:pt x="1731334" y="2580955"/>
                </a:lnTo>
                <a:lnTo>
                  <a:pt x="1594488" y="2542855"/>
                </a:lnTo>
                <a:lnTo>
                  <a:pt x="2626998" y="2542855"/>
                </a:lnTo>
                <a:lnTo>
                  <a:pt x="2490152" y="2580955"/>
                </a:lnTo>
                <a:close/>
              </a:path>
              <a:path w="4222115" h="2606675">
                <a:moveTo>
                  <a:pt x="2397158" y="2593655"/>
                </a:moveTo>
                <a:lnTo>
                  <a:pt x="1824328" y="2593655"/>
                </a:lnTo>
                <a:lnTo>
                  <a:pt x="1777662" y="2580955"/>
                </a:lnTo>
                <a:lnTo>
                  <a:pt x="2443823" y="2580955"/>
                </a:lnTo>
                <a:lnTo>
                  <a:pt x="2397158" y="2593655"/>
                </a:lnTo>
                <a:close/>
              </a:path>
              <a:path w="4222115" h="2606675">
                <a:moveTo>
                  <a:pt x="2302864" y="2606355"/>
                </a:moveTo>
                <a:lnTo>
                  <a:pt x="1918622" y="2606355"/>
                </a:lnTo>
                <a:lnTo>
                  <a:pt x="1871318" y="2593655"/>
                </a:lnTo>
                <a:lnTo>
                  <a:pt x="2350168" y="2593655"/>
                </a:lnTo>
                <a:lnTo>
                  <a:pt x="2302864" y="2606355"/>
                </a:lnTo>
                <a:close/>
              </a:path>
            </a:pathLst>
          </a:custGeom>
          <a:solidFill>
            <a:srgbClr val="1C2587"/>
          </a:solidFill>
        </p:spPr>
        <p:txBody>
          <a:bodyPr bIns="0" lIns="0" rIns="0" rtlCol="0" tIns="0" wrap="square"/>
          <a:p/>
        </p:txBody>
      </p:sp>
      <p:sp>
        <p:nvSpPr>
          <p:cNvPr id="1048832" name="object 4" descr=""/>
          <p:cNvSpPr/>
          <p:nvPr/>
        </p:nvSpPr>
        <p:spPr>
          <a:xfrm>
            <a:off x="15709422" y="1539555"/>
            <a:ext cx="1550035" cy="1550035"/>
          </a:xfrm>
          <a:custGeom>
            <a:avLst/>
            <a:ahLst/>
            <a:rect l="l" t="t" r="r" b="b"/>
            <a:pathLst>
              <a:path w="1550034" h="1550035">
                <a:moveTo>
                  <a:pt x="774937" y="1549875"/>
                </a:moveTo>
                <a:lnTo>
                  <a:pt x="727730" y="1548461"/>
                </a:lnTo>
                <a:lnTo>
                  <a:pt x="681271" y="1544272"/>
                </a:lnTo>
                <a:lnTo>
                  <a:pt x="635641" y="1537390"/>
                </a:lnTo>
                <a:lnTo>
                  <a:pt x="590921" y="1527895"/>
                </a:lnTo>
                <a:lnTo>
                  <a:pt x="547192" y="1515869"/>
                </a:lnTo>
                <a:lnTo>
                  <a:pt x="504536" y="1501393"/>
                </a:lnTo>
                <a:lnTo>
                  <a:pt x="463033" y="1484548"/>
                </a:lnTo>
                <a:lnTo>
                  <a:pt x="422764" y="1465414"/>
                </a:lnTo>
                <a:lnTo>
                  <a:pt x="383811" y="1444074"/>
                </a:lnTo>
                <a:lnTo>
                  <a:pt x="346254" y="1420607"/>
                </a:lnTo>
                <a:lnTo>
                  <a:pt x="310175" y="1395095"/>
                </a:lnTo>
                <a:lnTo>
                  <a:pt x="275655" y="1367620"/>
                </a:lnTo>
                <a:lnTo>
                  <a:pt x="242774" y="1338261"/>
                </a:lnTo>
                <a:lnTo>
                  <a:pt x="211613" y="1307101"/>
                </a:lnTo>
                <a:lnTo>
                  <a:pt x="182255" y="1274220"/>
                </a:lnTo>
                <a:lnTo>
                  <a:pt x="154779" y="1239699"/>
                </a:lnTo>
                <a:lnTo>
                  <a:pt x="129268" y="1203620"/>
                </a:lnTo>
                <a:lnTo>
                  <a:pt x="105801" y="1166063"/>
                </a:lnTo>
                <a:lnTo>
                  <a:pt x="84460" y="1127110"/>
                </a:lnTo>
                <a:lnTo>
                  <a:pt x="65327" y="1086841"/>
                </a:lnTo>
                <a:lnTo>
                  <a:pt x="48482" y="1045338"/>
                </a:lnTo>
                <a:lnTo>
                  <a:pt x="34005" y="1002682"/>
                </a:lnTo>
                <a:lnTo>
                  <a:pt x="21979" y="958953"/>
                </a:lnTo>
                <a:lnTo>
                  <a:pt x="12485" y="914233"/>
                </a:lnTo>
                <a:lnTo>
                  <a:pt x="5603" y="868603"/>
                </a:lnTo>
                <a:lnTo>
                  <a:pt x="1414" y="822144"/>
                </a:lnTo>
                <a:lnTo>
                  <a:pt x="0" y="774937"/>
                </a:lnTo>
                <a:lnTo>
                  <a:pt x="1414" y="727730"/>
                </a:lnTo>
                <a:lnTo>
                  <a:pt x="5603" y="681271"/>
                </a:lnTo>
                <a:lnTo>
                  <a:pt x="12485" y="635641"/>
                </a:lnTo>
                <a:lnTo>
                  <a:pt x="21979" y="590921"/>
                </a:lnTo>
                <a:lnTo>
                  <a:pt x="34005" y="547193"/>
                </a:lnTo>
                <a:lnTo>
                  <a:pt x="48482" y="504536"/>
                </a:lnTo>
                <a:lnTo>
                  <a:pt x="65327" y="463033"/>
                </a:lnTo>
                <a:lnTo>
                  <a:pt x="84460" y="422765"/>
                </a:lnTo>
                <a:lnTo>
                  <a:pt x="105801" y="383811"/>
                </a:lnTo>
                <a:lnTo>
                  <a:pt x="129268" y="346255"/>
                </a:lnTo>
                <a:lnTo>
                  <a:pt x="154779" y="310175"/>
                </a:lnTo>
                <a:lnTo>
                  <a:pt x="182255" y="275655"/>
                </a:lnTo>
                <a:lnTo>
                  <a:pt x="211613" y="242774"/>
                </a:lnTo>
                <a:lnTo>
                  <a:pt x="242774" y="211614"/>
                </a:lnTo>
                <a:lnTo>
                  <a:pt x="275655" y="182255"/>
                </a:lnTo>
                <a:lnTo>
                  <a:pt x="310175" y="154780"/>
                </a:lnTo>
                <a:lnTo>
                  <a:pt x="346254" y="129268"/>
                </a:lnTo>
                <a:lnTo>
                  <a:pt x="383811" y="105801"/>
                </a:lnTo>
                <a:lnTo>
                  <a:pt x="422764" y="84461"/>
                </a:lnTo>
                <a:lnTo>
                  <a:pt x="463033" y="65327"/>
                </a:lnTo>
                <a:lnTo>
                  <a:pt x="504536" y="48482"/>
                </a:lnTo>
                <a:lnTo>
                  <a:pt x="547192" y="34005"/>
                </a:lnTo>
                <a:lnTo>
                  <a:pt x="590921" y="21979"/>
                </a:lnTo>
                <a:lnTo>
                  <a:pt x="635641" y="12485"/>
                </a:lnTo>
                <a:lnTo>
                  <a:pt x="681271" y="5603"/>
                </a:lnTo>
                <a:lnTo>
                  <a:pt x="727730" y="1414"/>
                </a:lnTo>
                <a:lnTo>
                  <a:pt x="774937" y="0"/>
                </a:lnTo>
                <a:lnTo>
                  <a:pt x="822144" y="1414"/>
                </a:lnTo>
                <a:lnTo>
                  <a:pt x="868603" y="5603"/>
                </a:lnTo>
                <a:lnTo>
                  <a:pt x="914233" y="12485"/>
                </a:lnTo>
                <a:lnTo>
                  <a:pt x="958953" y="21979"/>
                </a:lnTo>
                <a:lnTo>
                  <a:pt x="1002682" y="34005"/>
                </a:lnTo>
                <a:lnTo>
                  <a:pt x="1045338" y="48482"/>
                </a:lnTo>
                <a:lnTo>
                  <a:pt x="1086841" y="65327"/>
                </a:lnTo>
                <a:lnTo>
                  <a:pt x="1127110" y="84461"/>
                </a:lnTo>
                <a:lnTo>
                  <a:pt x="1166063" y="105801"/>
                </a:lnTo>
                <a:lnTo>
                  <a:pt x="1203620" y="129268"/>
                </a:lnTo>
                <a:lnTo>
                  <a:pt x="1239699" y="154780"/>
                </a:lnTo>
                <a:lnTo>
                  <a:pt x="1274219" y="182255"/>
                </a:lnTo>
                <a:lnTo>
                  <a:pt x="1307100" y="211614"/>
                </a:lnTo>
                <a:lnTo>
                  <a:pt x="1338261" y="242774"/>
                </a:lnTo>
                <a:lnTo>
                  <a:pt x="1367619" y="275655"/>
                </a:lnTo>
                <a:lnTo>
                  <a:pt x="1395095" y="310175"/>
                </a:lnTo>
                <a:lnTo>
                  <a:pt x="1420606" y="346255"/>
                </a:lnTo>
                <a:lnTo>
                  <a:pt x="1444073" y="383811"/>
                </a:lnTo>
                <a:lnTo>
                  <a:pt x="1465414" y="422765"/>
                </a:lnTo>
                <a:lnTo>
                  <a:pt x="1484547" y="463033"/>
                </a:lnTo>
                <a:lnTo>
                  <a:pt x="1501392" y="504536"/>
                </a:lnTo>
                <a:lnTo>
                  <a:pt x="1515869" y="547193"/>
                </a:lnTo>
                <a:lnTo>
                  <a:pt x="1527895" y="590921"/>
                </a:lnTo>
                <a:lnTo>
                  <a:pt x="1537389" y="635641"/>
                </a:lnTo>
                <a:lnTo>
                  <a:pt x="1544271" y="681271"/>
                </a:lnTo>
                <a:lnTo>
                  <a:pt x="1548460" y="727730"/>
                </a:lnTo>
                <a:lnTo>
                  <a:pt x="1549874" y="774937"/>
                </a:lnTo>
                <a:lnTo>
                  <a:pt x="1548460" y="822144"/>
                </a:lnTo>
                <a:lnTo>
                  <a:pt x="1544271" y="868603"/>
                </a:lnTo>
                <a:lnTo>
                  <a:pt x="1537389" y="914233"/>
                </a:lnTo>
                <a:lnTo>
                  <a:pt x="1527895" y="958953"/>
                </a:lnTo>
                <a:lnTo>
                  <a:pt x="1515869" y="1002682"/>
                </a:lnTo>
                <a:lnTo>
                  <a:pt x="1501392" y="1045338"/>
                </a:lnTo>
                <a:lnTo>
                  <a:pt x="1484547" y="1086841"/>
                </a:lnTo>
                <a:lnTo>
                  <a:pt x="1465414" y="1127110"/>
                </a:lnTo>
                <a:lnTo>
                  <a:pt x="1444073" y="1166063"/>
                </a:lnTo>
                <a:lnTo>
                  <a:pt x="1420606" y="1203620"/>
                </a:lnTo>
                <a:lnTo>
                  <a:pt x="1395095" y="1239699"/>
                </a:lnTo>
                <a:lnTo>
                  <a:pt x="1367619" y="1274220"/>
                </a:lnTo>
                <a:lnTo>
                  <a:pt x="1338261" y="1307101"/>
                </a:lnTo>
                <a:lnTo>
                  <a:pt x="1307100" y="1338261"/>
                </a:lnTo>
                <a:lnTo>
                  <a:pt x="1274219" y="1367620"/>
                </a:lnTo>
                <a:lnTo>
                  <a:pt x="1239699" y="1395095"/>
                </a:lnTo>
                <a:lnTo>
                  <a:pt x="1203620" y="1420607"/>
                </a:lnTo>
                <a:lnTo>
                  <a:pt x="1166063" y="1444074"/>
                </a:lnTo>
                <a:lnTo>
                  <a:pt x="1127110" y="1465414"/>
                </a:lnTo>
                <a:lnTo>
                  <a:pt x="1086841" y="1484548"/>
                </a:lnTo>
                <a:lnTo>
                  <a:pt x="1045338" y="1501393"/>
                </a:lnTo>
                <a:lnTo>
                  <a:pt x="1002682" y="1515869"/>
                </a:lnTo>
                <a:lnTo>
                  <a:pt x="958953" y="1527895"/>
                </a:lnTo>
                <a:lnTo>
                  <a:pt x="914233" y="1537390"/>
                </a:lnTo>
                <a:lnTo>
                  <a:pt x="868603" y="1544272"/>
                </a:lnTo>
                <a:lnTo>
                  <a:pt x="822144" y="1548461"/>
                </a:lnTo>
                <a:lnTo>
                  <a:pt x="774937" y="1549875"/>
                </a:lnTo>
                <a:close/>
              </a:path>
            </a:pathLst>
          </a:custGeom>
          <a:solidFill>
            <a:srgbClr val="F4B900"/>
          </a:solidFill>
        </p:spPr>
        <p:txBody>
          <a:bodyPr bIns="0" lIns="0" rIns="0" rtlCol="0" tIns="0" wrap="square"/>
          <a:p/>
        </p:txBody>
      </p:sp>
      <p:grpSp>
        <p:nvGrpSpPr>
          <p:cNvPr id="76" name="object 5" descr=""/>
          <p:cNvGrpSpPr/>
          <p:nvPr/>
        </p:nvGrpSpPr>
        <p:grpSpPr>
          <a:xfrm>
            <a:off x="0" y="3254519"/>
            <a:ext cx="18286730" cy="7032625"/>
            <a:chOff x="0" y="3254519"/>
            <a:chExt cx="18286730" cy="7032625"/>
          </a:xfrm>
        </p:grpSpPr>
        <p:pic>
          <p:nvPicPr>
            <p:cNvPr id="2097299" name="object 6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6218343"/>
              <a:ext cx="18286138" cy="4068656"/>
            </a:xfrm>
            <a:prstGeom prst="rect"/>
          </p:spPr>
        </p:pic>
        <p:sp>
          <p:nvSpPr>
            <p:cNvPr id="1048833" name="object 7" descr=""/>
            <p:cNvSpPr/>
            <p:nvPr/>
          </p:nvSpPr>
          <p:spPr>
            <a:xfrm>
              <a:off x="358696" y="3254519"/>
              <a:ext cx="17571085" cy="7032625"/>
            </a:xfrm>
            <a:custGeom>
              <a:avLst/>
              <a:ahLst/>
              <a:rect l="l" t="t" r="r" b="b"/>
              <a:pathLst>
                <a:path w="17571084" h="7032625">
                  <a:moveTo>
                    <a:pt x="16618106" y="7032480"/>
                  </a:moveTo>
                  <a:lnTo>
                    <a:pt x="952500" y="7032480"/>
                  </a:lnTo>
                  <a:lnTo>
                    <a:pt x="904960" y="7031314"/>
                  </a:lnTo>
                  <a:lnTo>
                    <a:pt x="858024" y="7027853"/>
                  </a:lnTo>
                  <a:lnTo>
                    <a:pt x="811746" y="7022152"/>
                  </a:lnTo>
                  <a:lnTo>
                    <a:pt x="766180" y="7014265"/>
                  </a:lnTo>
                  <a:lnTo>
                    <a:pt x="721382" y="7004247"/>
                  </a:lnTo>
                  <a:lnTo>
                    <a:pt x="677405" y="6992152"/>
                  </a:lnTo>
                  <a:lnTo>
                    <a:pt x="634304" y="6978035"/>
                  </a:lnTo>
                  <a:lnTo>
                    <a:pt x="592134" y="6961950"/>
                  </a:lnTo>
                  <a:lnTo>
                    <a:pt x="550950" y="6943952"/>
                  </a:lnTo>
                  <a:lnTo>
                    <a:pt x="510805" y="6924096"/>
                  </a:lnTo>
                  <a:lnTo>
                    <a:pt x="471755" y="6902436"/>
                  </a:lnTo>
                  <a:lnTo>
                    <a:pt x="433853" y="6879026"/>
                  </a:lnTo>
                  <a:lnTo>
                    <a:pt x="397156" y="6853922"/>
                  </a:lnTo>
                  <a:lnTo>
                    <a:pt x="361716" y="6827178"/>
                  </a:lnTo>
                  <a:lnTo>
                    <a:pt x="327590" y="6798848"/>
                  </a:lnTo>
                  <a:lnTo>
                    <a:pt x="294830" y="6768987"/>
                  </a:lnTo>
                  <a:lnTo>
                    <a:pt x="263493" y="6737650"/>
                  </a:lnTo>
                  <a:lnTo>
                    <a:pt x="233632" y="6704890"/>
                  </a:lnTo>
                  <a:lnTo>
                    <a:pt x="205302" y="6670764"/>
                  </a:lnTo>
                  <a:lnTo>
                    <a:pt x="178557" y="6635324"/>
                  </a:lnTo>
                  <a:lnTo>
                    <a:pt x="153453" y="6598627"/>
                  </a:lnTo>
                  <a:lnTo>
                    <a:pt x="130044" y="6560725"/>
                  </a:lnTo>
                  <a:lnTo>
                    <a:pt x="108384" y="6521675"/>
                  </a:lnTo>
                  <a:lnTo>
                    <a:pt x="88527" y="6481530"/>
                  </a:lnTo>
                  <a:lnTo>
                    <a:pt x="70529" y="6440346"/>
                  </a:lnTo>
                  <a:lnTo>
                    <a:pt x="54445" y="6398176"/>
                  </a:lnTo>
                  <a:lnTo>
                    <a:pt x="40327" y="6355075"/>
                  </a:lnTo>
                  <a:lnTo>
                    <a:pt x="28232" y="6311098"/>
                  </a:lnTo>
                  <a:lnTo>
                    <a:pt x="18214" y="6266299"/>
                  </a:lnTo>
                  <a:lnTo>
                    <a:pt x="10327" y="6220734"/>
                  </a:lnTo>
                  <a:lnTo>
                    <a:pt x="4626" y="6174455"/>
                  </a:lnTo>
                  <a:lnTo>
                    <a:pt x="1165" y="6127519"/>
                  </a:lnTo>
                  <a:lnTo>
                    <a:pt x="0" y="6079980"/>
                  </a:lnTo>
                  <a:lnTo>
                    <a:pt x="0" y="952499"/>
                  </a:lnTo>
                  <a:lnTo>
                    <a:pt x="1165" y="904960"/>
                  </a:lnTo>
                  <a:lnTo>
                    <a:pt x="4626" y="858024"/>
                  </a:lnTo>
                  <a:lnTo>
                    <a:pt x="10327" y="811746"/>
                  </a:lnTo>
                  <a:lnTo>
                    <a:pt x="18214" y="766180"/>
                  </a:lnTo>
                  <a:lnTo>
                    <a:pt x="28232" y="721382"/>
                  </a:lnTo>
                  <a:lnTo>
                    <a:pt x="40327" y="677405"/>
                  </a:lnTo>
                  <a:lnTo>
                    <a:pt x="54445" y="634304"/>
                  </a:lnTo>
                  <a:lnTo>
                    <a:pt x="70529" y="592134"/>
                  </a:lnTo>
                  <a:lnTo>
                    <a:pt x="88527" y="550950"/>
                  </a:lnTo>
                  <a:lnTo>
                    <a:pt x="108384" y="510805"/>
                  </a:lnTo>
                  <a:lnTo>
                    <a:pt x="130044" y="471754"/>
                  </a:lnTo>
                  <a:lnTo>
                    <a:pt x="153453" y="433853"/>
                  </a:lnTo>
                  <a:lnTo>
                    <a:pt x="178557" y="397156"/>
                  </a:lnTo>
                  <a:lnTo>
                    <a:pt x="205302" y="361716"/>
                  </a:lnTo>
                  <a:lnTo>
                    <a:pt x="233632" y="327590"/>
                  </a:lnTo>
                  <a:lnTo>
                    <a:pt x="263493" y="294830"/>
                  </a:lnTo>
                  <a:lnTo>
                    <a:pt x="294830" y="263493"/>
                  </a:lnTo>
                  <a:lnTo>
                    <a:pt x="327590" y="233632"/>
                  </a:lnTo>
                  <a:lnTo>
                    <a:pt x="361716" y="205302"/>
                  </a:lnTo>
                  <a:lnTo>
                    <a:pt x="397156" y="178557"/>
                  </a:lnTo>
                  <a:lnTo>
                    <a:pt x="433853" y="153453"/>
                  </a:lnTo>
                  <a:lnTo>
                    <a:pt x="471755" y="130044"/>
                  </a:lnTo>
                  <a:lnTo>
                    <a:pt x="510805" y="108384"/>
                  </a:lnTo>
                  <a:lnTo>
                    <a:pt x="550950" y="88527"/>
                  </a:lnTo>
                  <a:lnTo>
                    <a:pt x="592134" y="70529"/>
                  </a:lnTo>
                  <a:lnTo>
                    <a:pt x="634304" y="54445"/>
                  </a:lnTo>
                  <a:lnTo>
                    <a:pt x="677405" y="40327"/>
                  </a:lnTo>
                  <a:lnTo>
                    <a:pt x="721382" y="28232"/>
                  </a:lnTo>
                  <a:lnTo>
                    <a:pt x="766180" y="18214"/>
                  </a:lnTo>
                  <a:lnTo>
                    <a:pt x="811746" y="10327"/>
                  </a:lnTo>
                  <a:lnTo>
                    <a:pt x="858024" y="4626"/>
                  </a:lnTo>
                  <a:lnTo>
                    <a:pt x="904960" y="1165"/>
                  </a:lnTo>
                  <a:lnTo>
                    <a:pt x="952500" y="0"/>
                  </a:lnTo>
                  <a:lnTo>
                    <a:pt x="16618106" y="0"/>
                  </a:lnTo>
                  <a:lnTo>
                    <a:pt x="16665645" y="1165"/>
                  </a:lnTo>
                  <a:lnTo>
                    <a:pt x="16712581" y="4626"/>
                  </a:lnTo>
                  <a:lnTo>
                    <a:pt x="16758859" y="10327"/>
                  </a:lnTo>
                  <a:lnTo>
                    <a:pt x="16804425" y="18214"/>
                  </a:lnTo>
                  <a:lnTo>
                    <a:pt x="16849224" y="28232"/>
                  </a:lnTo>
                  <a:lnTo>
                    <a:pt x="16893201" y="40327"/>
                  </a:lnTo>
                  <a:lnTo>
                    <a:pt x="16936301" y="54445"/>
                  </a:lnTo>
                  <a:lnTo>
                    <a:pt x="16978471" y="70529"/>
                  </a:lnTo>
                  <a:lnTo>
                    <a:pt x="17019656" y="88527"/>
                  </a:lnTo>
                  <a:lnTo>
                    <a:pt x="17059801" y="108384"/>
                  </a:lnTo>
                  <a:lnTo>
                    <a:pt x="17098851" y="130044"/>
                  </a:lnTo>
                  <a:lnTo>
                    <a:pt x="17136752" y="153453"/>
                  </a:lnTo>
                  <a:lnTo>
                    <a:pt x="17173450" y="178557"/>
                  </a:lnTo>
                  <a:lnTo>
                    <a:pt x="17208889" y="205302"/>
                  </a:lnTo>
                  <a:lnTo>
                    <a:pt x="17243016" y="233632"/>
                  </a:lnTo>
                  <a:lnTo>
                    <a:pt x="17275775" y="263493"/>
                  </a:lnTo>
                  <a:lnTo>
                    <a:pt x="17307113" y="294830"/>
                  </a:lnTo>
                  <a:lnTo>
                    <a:pt x="17336974" y="327590"/>
                  </a:lnTo>
                  <a:lnTo>
                    <a:pt x="17365304" y="361716"/>
                  </a:lnTo>
                  <a:lnTo>
                    <a:pt x="17392048" y="397156"/>
                  </a:lnTo>
                  <a:lnTo>
                    <a:pt x="17417152" y="433853"/>
                  </a:lnTo>
                  <a:lnTo>
                    <a:pt x="17440562" y="471754"/>
                  </a:lnTo>
                  <a:lnTo>
                    <a:pt x="17462222" y="510805"/>
                  </a:lnTo>
                  <a:lnTo>
                    <a:pt x="17482078" y="550950"/>
                  </a:lnTo>
                  <a:lnTo>
                    <a:pt x="17500076" y="592134"/>
                  </a:lnTo>
                  <a:lnTo>
                    <a:pt x="17516161" y="634304"/>
                  </a:lnTo>
                  <a:lnTo>
                    <a:pt x="17530278" y="677405"/>
                  </a:lnTo>
                  <a:lnTo>
                    <a:pt x="17542373" y="721382"/>
                  </a:lnTo>
                  <a:lnTo>
                    <a:pt x="17552391" y="766180"/>
                  </a:lnTo>
                  <a:lnTo>
                    <a:pt x="17560278" y="811746"/>
                  </a:lnTo>
                  <a:lnTo>
                    <a:pt x="17565979" y="858024"/>
                  </a:lnTo>
                  <a:lnTo>
                    <a:pt x="17569440" y="904960"/>
                  </a:lnTo>
                  <a:lnTo>
                    <a:pt x="17570606" y="952499"/>
                  </a:lnTo>
                  <a:lnTo>
                    <a:pt x="17570606" y="6079980"/>
                  </a:lnTo>
                  <a:lnTo>
                    <a:pt x="17569440" y="6127519"/>
                  </a:lnTo>
                  <a:lnTo>
                    <a:pt x="17565979" y="6174455"/>
                  </a:lnTo>
                  <a:lnTo>
                    <a:pt x="17560278" y="6220734"/>
                  </a:lnTo>
                  <a:lnTo>
                    <a:pt x="17552391" y="6266299"/>
                  </a:lnTo>
                  <a:lnTo>
                    <a:pt x="17542373" y="6311098"/>
                  </a:lnTo>
                  <a:lnTo>
                    <a:pt x="17530278" y="6355075"/>
                  </a:lnTo>
                  <a:lnTo>
                    <a:pt x="17516161" y="6398176"/>
                  </a:lnTo>
                  <a:lnTo>
                    <a:pt x="17500076" y="6440346"/>
                  </a:lnTo>
                  <a:lnTo>
                    <a:pt x="17482078" y="6481530"/>
                  </a:lnTo>
                  <a:lnTo>
                    <a:pt x="17462222" y="6521675"/>
                  </a:lnTo>
                  <a:lnTo>
                    <a:pt x="17440562" y="6560725"/>
                  </a:lnTo>
                  <a:lnTo>
                    <a:pt x="17417152" y="6598627"/>
                  </a:lnTo>
                  <a:lnTo>
                    <a:pt x="17392048" y="6635324"/>
                  </a:lnTo>
                  <a:lnTo>
                    <a:pt x="17365304" y="6670764"/>
                  </a:lnTo>
                  <a:lnTo>
                    <a:pt x="17336974" y="6704890"/>
                  </a:lnTo>
                  <a:lnTo>
                    <a:pt x="17307113" y="6737650"/>
                  </a:lnTo>
                  <a:lnTo>
                    <a:pt x="17275775" y="6768987"/>
                  </a:lnTo>
                  <a:lnTo>
                    <a:pt x="17243016" y="6798848"/>
                  </a:lnTo>
                  <a:lnTo>
                    <a:pt x="17208889" y="6827178"/>
                  </a:lnTo>
                  <a:lnTo>
                    <a:pt x="17173450" y="6853922"/>
                  </a:lnTo>
                  <a:lnTo>
                    <a:pt x="17136752" y="6879026"/>
                  </a:lnTo>
                  <a:lnTo>
                    <a:pt x="17098851" y="6902436"/>
                  </a:lnTo>
                  <a:lnTo>
                    <a:pt x="17059801" y="6924096"/>
                  </a:lnTo>
                  <a:lnTo>
                    <a:pt x="17019656" y="6943952"/>
                  </a:lnTo>
                  <a:lnTo>
                    <a:pt x="16978471" y="6961950"/>
                  </a:lnTo>
                  <a:lnTo>
                    <a:pt x="16936301" y="6978035"/>
                  </a:lnTo>
                  <a:lnTo>
                    <a:pt x="16893201" y="6992152"/>
                  </a:lnTo>
                  <a:lnTo>
                    <a:pt x="16849224" y="7004247"/>
                  </a:lnTo>
                  <a:lnTo>
                    <a:pt x="16804425" y="7014265"/>
                  </a:lnTo>
                  <a:lnTo>
                    <a:pt x="16758859" y="7022152"/>
                  </a:lnTo>
                  <a:lnTo>
                    <a:pt x="16712581" y="7027853"/>
                  </a:lnTo>
                  <a:lnTo>
                    <a:pt x="16665645" y="7031314"/>
                  </a:lnTo>
                  <a:lnTo>
                    <a:pt x="16618106" y="7032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300" name="object 8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4008942"/>
              <a:ext cx="95250" cy="95249"/>
            </a:xfrm>
            <a:prstGeom prst="rect"/>
          </p:spPr>
        </p:pic>
        <p:pic>
          <p:nvPicPr>
            <p:cNvPr id="2097301" name="object 9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4447092"/>
              <a:ext cx="95250" cy="95249"/>
            </a:xfrm>
            <a:prstGeom prst="rect"/>
          </p:spPr>
        </p:pic>
        <p:pic>
          <p:nvPicPr>
            <p:cNvPr id="2097302" name="object 10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4885242"/>
              <a:ext cx="95250" cy="95249"/>
            </a:xfrm>
            <a:prstGeom prst="rect"/>
          </p:spPr>
        </p:pic>
        <p:pic>
          <p:nvPicPr>
            <p:cNvPr id="2097303" name="object 11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5323392"/>
              <a:ext cx="95250" cy="95249"/>
            </a:xfrm>
            <a:prstGeom prst="rect"/>
          </p:spPr>
        </p:pic>
        <p:sp>
          <p:nvSpPr>
            <p:cNvPr id="1048834" name="object 12" descr=""/>
            <p:cNvSpPr/>
            <p:nvPr/>
          </p:nvSpPr>
          <p:spPr>
            <a:xfrm>
              <a:off x="7619567" y="4850936"/>
              <a:ext cx="46990" cy="3950335"/>
            </a:xfrm>
            <a:custGeom>
              <a:avLst/>
              <a:ahLst/>
              <a:rect l="l" t="t" r="r" b="b"/>
              <a:pathLst>
                <a:path w="46990" h="3950334">
                  <a:moveTo>
                    <a:pt x="46503" y="3950314"/>
                  </a:moveTo>
                  <a:lnTo>
                    <a:pt x="0" y="0"/>
                  </a:lnTo>
                </a:path>
              </a:pathLst>
            </a:custGeom>
            <a:ln w="95249">
              <a:solidFill>
                <a:srgbClr val="F5F1DE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835" name="object 13" descr=""/>
            <p:cNvSpPr/>
            <p:nvPr/>
          </p:nvSpPr>
          <p:spPr>
            <a:xfrm>
              <a:off x="0" y="7778511"/>
              <a:ext cx="1028700" cy="1804035"/>
            </a:xfrm>
            <a:custGeom>
              <a:avLst/>
              <a:ahLst/>
              <a:rect l="l" t="t" r="r" b="b"/>
              <a:pathLst>
                <a:path w="1028700" h="1804034">
                  <a:moveTo>
                    <a:pt x="126881" y="1803638"/>
                  </a:moveTo>
                  <a:lnTo>
                    <a:pt x="78986" y="1802388"/>
                  </a:lnTo>
                  <a:lnTo>
                    <a:pt x="31742" y="1798679"/>
                  </a:lnTo>
                  <a:lnTo>
                    <a:pt x="0" y="1794515"/>
                  </a:lnTo>
                  <a:lnTo>
                    <a:pt x="0" y="9123"/>
                  </a:lnTo>
                  <a:lnTo>
                    <a:pt x="31742" y="4958"/>
                  </a:lnTo>
                  <a:lnTo>
                    <a:pt x="78986" y="1250"/>
                  </a:lnTo>
                  <a:lnTo>
                    <a:pt x="126881" y="0"/>
                  </a:lnTo>
                  <a:lnTo>
                    <a:pt x="174775" y="1250"/>
                  </a:lnTo>
                  <a:lnTo>
                    <a:pt x="222019" y="4958"/>
                  </a:lnTo>
                  <a:lnTo>
                    <a:pt x="268549" y="11063"/>
                  </a:lnTo>
                  <a:lnTo>
                    <a:pt x="314303" y="19502"/>
                  </a:lnTo>
                  <a:lnTo>
                    <a:pt x="359220" y="30212"/>
                  </a:lnTo>
                  <a:lnTo>
                    <a:pt x="403235" y="43131"/>
                  </a:lnTo>
                  <a:lnTo>
                    <a:pt x="446289" y="58198"/>
                  </a:lnTo>
                  <a:lnTo>
                    <a:pt x="488317" y="75349"/>
                  </a:lnTo>
                  <a:lnTo>
                    <a:pt x="529257" y="94522"/>
                  </a:lnTo>
                  <a:lnTo>
                    <a:pt x="569048" y="115655"/>
                  </a:lnTo>
                  <a:lnTo>
                    <a:pt x="607627" y="138686"/>
                  </a:lnTo>
                  <a:lnTo>
                    <a:pt x="644932" y="163552"/>
                  </a:lnTo>
                  <a:lnTo>
                    <a:pt x="680900" y="190191"/>
                  </a:lnTo>
                  <a:lnTo>
                    <a:pt x="715469" y="218541"/>
                  </a:lnTo>
                  <a:lnTo>
                    <a:pt x="748577" y="248539"/>
                  </a:lnTo>
                  <a:lnTo>
                    <a:pt x="780160" y="280122"/>
                  </a:lnTo>
                  <a:lnTo>
                    <a:pt x="810158" y="313230"/>
                  </a:lnTo>
                  <a:lnTo>
                    <a:pt x="838508" y="347799"/>
                  </a:lnTo>
                  <a:lnTo>
                    <a:pt x="865147" y="383767"/>
                  </a:lnTo>
                  <a:lnTo>
                    <a:pt x="890013" y="421072"/>
                  </a:lnTo>
                  <a:lnTo>
                    <a:pt x="913044" y="459651"/>
                  </a:lnTo>
                  <a:lnTo>
                    <a:pt x="934177" y="499442"/>
                  </a:lnTo>
                  <a:lnTo>
                    <a:pt x="953350" y="540382"/>
                  </a:lnTo>
                  <a:lnTo>
                    <a:pt x="970501" y="582410"/>
                  </a:lnTo>
                  <a:lnTo>
                    <a:pt x="985568" y="625463"/>
                  </a:lnTo>
                  <a:lnTo>
                    <a:pt x="998487" y="669479"/>
                  </a:lnTo>
                  <a:lnTo>
                    <a:pt x="1009197" y="714396"/>
                  </a:lnTo>
                  <a:lnTo>
                    <a:pt x="1017636" y="760150"/>
                  </a:lnTo>
                  <a:lnTo>
                    <a:pt x="1023741" y="806680"/>
                  </a:lnTo>
                  <a:lnTo>
                    <a:pt x="1027449" y="853924"/>
                  </a:lnTo>
                  <a:lnTo>
                    <a:pt x="1028700" y="901818"/>
                  </a:lnTo>
                  <a:lnTo>
                    <a:pt x="1027449" y="949713"/>
                  </a:lnTo>
                  <a:lnTo>
                    <a:pt x="1023741" y="996956"/>
                  </a:lnTo>
                  <a:lnTo>
                    <a:pt x="1017636" y="1043487"/>
                  </a:lnTo>
                  <a:lnTo>
                    <a:pt x="1009197" y="1089241"/>
                  </a:lnTo>
                  <a:lnTo>
                    <a:pt x="998487" y="1134157"/>
                  </a:lnTo>
                  <a:lnTo>
                    <a:pt x="985568" y="1178173"/>
                  </a:lnTo>
                  <a:lnTo>
                    <a:pt x="970501" y="1221226"/>
                  </a:lnTo>
                  <a:lnTo>
                    <a:pt x="953350" y="1263255"/>
                  </a:lnTo>
                  <a:lnTo>
                    <a:pt x="934177" y="1304195"/>
                  </a:lnTo>
                  <a:lnTo>
                    <a:pt x="913044" y="1343986"/>
                  </a:lnTo>
                  <a:lnTo>
                    <a:pt x="890013" y="1382565"/>
                  </a:lnTo>
                  <a:lnTo>
                    <a:pt x="865147" y="1419870"/>
                  </a:lnTo>
                  <a:lnTo>
                    <a:pt x="838508" y="1455838"/>
                  </a:lnTo>
                  <a:lnTo>
                    <a:pt x="810158" y="1490407"/>
                  </a:lnTo>
                  <a:lnTo>
                    <a:pt x="780160" y="1523515"/>
                  </a:lnTo>
                  <a:lnTo>
                    <a:pt x="748577" y="1555099"/>
                  </a:lnTo>
                  <a:lnTo>
                    <a:pt x="715469" y="1585097"/>
                  </a:lnTo>
                  <a:lnTo>
                    <a:pt x="680900" y="1613446"/>
                  </a:lnTo>
                  <a:lnTo>
                    <a:pt x="644932" y="1640085"/>
                  </a:lnTo>
                  <a:lnTo>
                    <a:pt x="607627" y="1664951"/>
                  </a:lnTo>
                  <a:lnTo>
                    <a:pt x="569048" y="1687982"/>
                  </a:lnTo>
                  <a:lnTo>
                    <a:pt x="529257" y="1709115"/>
                  </a:lnTo>
                  <a:lnTo>
                    <a:pt x="488317" y="1728289"/>
                  </a:lnTo>
                  <a:lnTo>
                    <a:pt x="446289" y="1745440"/>
                  </a:lnTo>
                  <a:lnTo>
                    <a:pt x="403235" y="1760506"/>
                  </a:lnTo>
                  <a:lnTo>
                    <a:pt x="359220" y="1773426"/>
                  </a:lnTo>
                  <a:lnTo>
                    <a:pt x="314303" y="1784136"/>
                  </a:lnTo>
                  <a:lnTo>
                    <a:pt x="268549" y="1792574"/>
                  </a:lnTo>
                  <a:lnTo>
                    <a:pt x="222019" y="1798679"/>
                  </a:lnTo>
                  <a:lnTo>
                    <a:pt x="174775" y="1802388"/>
                  </a:lnTo>
                  <a:lnTo>
                    <a:pt x="126881" y="1803638"/>
                  </a:lnTo>
                  <a:close/>
                </a:path>
              </a:pathLst>
            </a:custGeom>
            <a:solidFill>
              <a:srgbClr val="E88C32"/>
            </a:solidFill>
          </p:spPr>
          <p:txBody>
            <a:bodyPr bIns="0" lIns="0" rIns="0" rtlCol="0" tIns="0" wrap="square"/>
            <a:p/>
          </p:txBody>
        </p:sp>
      </p:grpSp>
      <p:sp>
        <p:nvSpPr>
          <p:cNvPr id="1048836" name="object 14" descr=""/>
          <p:cNvSpPr txBox="1"/>
          <p:nvPr/>
        </p:nvSpPr>
        <p:spPr>
          <a:xfrm>
            <a:off x="8174076" y="4389861"/>
            <a:ext cx="8688705" cy="5029538"/>
          </a:xfrm>
          <a:prstGeom prst="rect"/>
        </p:spPr>
        <p:txBody>
          <a:bodyPr bIns="0" lIns="0" rIns="0" rtlCol="0" tIns="12065" vert="horz" wrap="square">
            <a:spAutoFit/>
          </a:bodyPr>
          <a:p>
            <a:pPr algn="ctr" indent="-635" marL="12065" marR="5080">
              <a:lnSpc>
                <a:spcPct val="116199"/>
              </a:lnSpc>
              <a:spcBef>
                <a:spcPts val="95"/>
              </a:spcBef>
            </a:pPr>
            <a:r>
              <a:rPr b="1" dirty="0" sz="2900" spc="245">
                <a:latin typeface="Calibri"/>
                <a:cs typeface="Calibri"/>
              </a:rPr>
              <a:t>Dengan</a:t>
            </a:r>
            <a:r>
              <a:rPr b="1" dirty="0" sz="2900" spc="45">
                <a:latin typeface="Calibri"/>
                <a:cs typeface="Calibri"/>
              </a:rPr>
              <a:t> </a:t>
            </a:r>
            <a:r>
              <a:rPr b="1" dirty="0" sz="2900" spc="275">
                <a:latin typeface="Calibri"/>
                <a:cs typeface="Calibri"/>
              </a:rPr>
              <a:t>mengembangkan</a:t>
            </a:r>
            <a:r>
              <a:rPr b="1" dirty="0" sz="2900" spc="50">
                <a:latin typeface="Calibri"/>
                <a:cs typeface="Calibri"/>
              </a:rPr>
              <a:t> </a:t>
            </a:r>
            <a:r>
              <a:rPr b="1" dirty="0" sz="2900" spc="254">
                <a:latin typeface="Calibri"/>
                <a:cs typeface="Calibri"/>
              </a:rPr>
              <a:t>sikap</a:t>
            </a:r>
            <a:r>
              <a:rPr b="1" dirty="0" sz="2900" spc="50">
                <a:latin typeface="Calibri"/>
                <a:cs typeface="Calibri"/>
              </a:rPr>
              <a:t> </a:t>
            </a:r>
            <a:r>
              <a:rPr b="1" dirty="0" sz="2900" spc="265">
                <a:latin typeface="Calibri"/>
                <a:cs typeface="Calibri"/>
              </a:rPr>
              <a:t>dan</a:t>
            </a:r>
            <a:r>
              <a:rPr b="1" dirty="0" sz="2900" spc="50">
                <a:latin typeface="Calibri"/>
                <a:cs typeface="Calibri"/>
              </a:rPr>
              <a:t> </a:t>
            </a:r>
            <a:r>
              <a:rPr b="1" dirty="0" sz="2900" spc="185">
                <a:latin typeface="Calibri"/>
                <a:cs typeface="Calibri"/>
              </a:rPr>
              <a:t>perilaku </a:t>
            </a:r>
            <a:r>
              <a:rPr b="1" dirty="0" sz="2900" spc="275">
                <a:latin typeface="Calibri"/>
                <a:cs typeface="Calibri"/>
              </a:rPr>
              <a:t>yang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195">
                <a:latin typeface="Calibri"/>
                <a:cs typeface="Calibri"/>
              </a:rPr>
              <a:t>positif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45">
                <a:latin typeface="Calibri"/>
                <a:cs typeface="Calibri"/>
              </a:rPr>
              <a:t>serta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35">
                <a:latin typeface="Calibri"/>
                <a:cs typeface="Calibri"/>
              </a:rPr>
              <a:t>meningkatkan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40">
                <a:latin typeface="Calibri"/>
                <a:cs typeface="Calibri"/>
              </a:rPr>
              <a:t>potensi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130">
                <a:latin typeface="Calibri"/>
                <a:cs typeface="Calibri"/>
              </a:rPr>
              <a:t>diri </a:t>
            </a:r>
            <a:r>
              <a:rPr b="1" dirty="0" sz="2900" spc="225">
                <a:latin typeface="Calibri"/>
                <a:cs typeface="Calibri"/>
              </a:rPr>
              <a:t>kepemimpinan,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29">
                <a:latin typeface="Calibri"/>
                <a:cs typeface="Calibri"/>
              </a:rPr>
              <a:t>kepala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50">
                <a:latin typeface="Calibri"/>
                <a:cs typeface="Calibri"/>
              </a:rPr>
              <a:t>Badan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50">
                <a:latin typeface="Calibri"/>
                <a:cs typeface="Calibri"/>
              </a:rPr>
              <a:t>Kesbangpol </a:t>
            </a:r>
            <a:r>
              <a:rPr b="1" dirty="0" sz="2900" spc="185">
                <a:latin typeface="Calibri"/>
                <a:cs typeface="Calibri"/>
              </a:rPr>
              <a:t>Provinsi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70">
                <a:latin typeface="Calibri"/>
                <a:cs typeface="Calibri"/>
              </a:rPr>
              <a:t>Sumsel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80">
                <a:latin typeface="Calibri"/>
                <a:cs typeface="Calibri"/>
              </a:rPr>
              <a:t>dapat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45">
                <a:latin typeface="Calibri"/>
                <a:cs typeface="Calibri"/>
              </a:rPr>
              <a:t>memainkan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40">
                <a:latin typeface="Calibri"/>
                <a:cs typeface="Calibri"/>
              </a:rPr>
              <a:t>peran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35">
                <a:latin typeface="Calibri"/>
                <a:cs typeface="Calibri"/>
              </a:rPr>
              <a:t>kunci </a:t>
            </a:r>
            <a:r>
              <a:rPr b="1" dirty="0" sz="2900" spc="245">
                <a:latin typeface="Calibri"/>
                <a:cs typeface="Calibri"/>
              </a:rPr>
              <a:t>dalam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35">
                <a:latin typeface="Calibri"/>
                <a:cs typeface="Calibri"/>
              </a:rPr>
              <a:t>mengoptimalkan</a:t>
            </a:r>
            <a:r>
              <a:rPr b="1" dirty="0" sz="2900" spc="65">
                <a:latin typeface="Calibri"/>
                <a:cs typeface="Calibri"/>
              </a:rPr>
              <a:t> </a:t>
            </a:r>
            <a:r>
              <a:rPr b="1" dirty="0" sz="2900" spc="210">
                <a:latin typeface="Calibri"/>
                <a:cs typeface="Calibri"/>
              </a:rPr>
              <a:t>fungsi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150">
                <a:latin typeface="Calibri"/>
                <a:cs typeface="Calibri"/>
              </a:rPr>
              <a:t>FKUB.</a:t>
            </a:r>
            <a:r>
              <a:rPr b="1" dirty="0" sz="2900" spc="65">
                <a:latin typeface="Calibri"/>
                <a:cs typeface="Calibri"/>
              </a:rPr>
              <a:t> </a:t>
            </a:r>
            <a:r>
              <a:rPr b="1" dirty="0" sz="2900" spc="85">
                <a:latin typeface="Calibri"/>
                <a:cs typeface="Calibri"/>
              </a:rPr>
              <a:t>Ini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15">
                <a:latin typeface="Calibri"/>
                <a:cs typeface="Calibri"/>
              </a:rPr>
              <a:t>akan </a:t>
            </a:r>
            <a:r>
              <a:rPr b="1" dirty="0" sz="2900" spc="280">
                <a:latin typeface="Calibri"/>
                <a:cs typeface="Calibri"/>
              </a:rPr>
              <a:t>membantu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45">
                <a:latin typeface="Calibri"/>
                <a:cs typeface="Calibri"/>
              </a:rPr>
              <a:t>dalam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35">
                <a:latin typeface="Calibri"/>
                <a:cs typeface="Calibri"/>
              </a:rPr>
              <a:t>menjaga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65">
                <a:latin typeface="Calibri"/>
                <a:cs typeface="Calibri"/>
              </a:rPr>
              <a:t>dan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60">
                <a:latin typeface="Calibri"/>
                <a:cs typeface="Calibri"/>
              </a:rPr>
              <a:t>memperkuat </a:t>
            </a:r>
            <a:r>
              <a:rPr b="1" dirty="0" sz="2900" spc="220">
                <a:latin typeface="Calibri"/>
                <a:cs typeface="Calibri"/>
              </a:rPr>
              <a:t>kerukunan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60">
                <a:latin typeface="Calibri"/>
                <a:cs typeface="Calibri"/>
              </a:rPr>
              <a:t>umat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65">
                <a:latin typeface="Calibri"/>
                <a:cs typeface="Calibri"/>
              </a:rPr>
              <a:t>beragama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04">
                <a:latin typeface="Calibri"/>
                <a:cs typeface="Calibri"/>
              </a:rPr>
              <a:t>di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54">
                <a:latin typeface="Calibri"/>
                <a:cs typeface="Calibri"/>
              </a:rPr>
              <a:t>Sumatera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175">
                <a:latin typeface="Calibri"/>
                <a:cs typeface="Calibri"/>
              </a:rPr>
              <a:t>Selatan, </a:t>
            </a:r>
            <a:r>
              <a:rPr b="1" dirty="0" sz="2900" spc="245">
                <a:latin typeface="Calibri"/>
                <a:cs typeface="Calibri"/>
              </a:rPr>
              <a:t>mendorong</a:t>
            </a:r>
            <a:r>
              <a:rPr b="1" dirty="0" sz="2900" spc="65">
                <a:latin typeface="Calibri"/>
                <a:cs typeface="Calibri"/>
              </a:rPr>
              <a:t> </a:t>
            </a:r>
            <a:r>
              <a:rPr b="1" dirty="0" sz="2900" spc="265">
                <a:latin typeface="Calibri"/>
                <a:cs typeface="Calibri"/>
              </a:rPr>
              <a:t>masyarakat</a:t>
            </a:r>
            <a:r>
              <a:rPr b="1" dirty="0" sz="2900" spc="65">
                <a:latin typeface="Calibri"/>
                <a:cs typeface="Calibri"/>
              </a:rPr>
              <a:t> </a:t>
            </a:r>
            <a:r>
              <a:rPr b="1" dirty="0" sz="2900" spc="220">
                <a:latin typeface="Calibri"/>
                <a:cs typeface="Calibri"/>
              </a:rPr>
              <a:t>untuk</a:t>
            </a:r>
            <a:r>
              <a:rPr b="1" dirty="0" sz="2900" spc="65">
                <a:latin typeface="Calibri"/>
                <a:cs typeface="Calibri"/>
              </a:rPr>
              <a:t> </a:t>
            </a:r>
            <a:r>
              <a:rPr b="1" dirty="0" sz="2900" spc="235">
                <a:latin typeface="Calibri"/>
                <a:cs typeface="Calibri"/>
              </a:rPr>
              <a:t>hidup</a:t>
            </a:r>
            <a:r>
              <a:rPr b="1" dirty="0" sz="2900" spc="65">
                <a:latin typeface="Calibri"/>
                <a:cs typeface="Calibri"/>
              </a:rPr>
              <a:t> </a:t>
            </a:r>
            <a:r>
              <a:rPr b="1" dirty="0" sz="2900" spc="235">
                <a:latin typeface="Calibri"/>
                <a:cs typeface="Calibri"/>
              </a:rPr>
              <a:t>dalam </a:t>
            </a:r>
            <a:r>
              <a:rPr b="1" dirty="0" sz="2900" spc="200">
                <a:latin typeface="Calibri"/>
                <a:cs typeface="Calibri"/>
              </a:rPr>
              <a:t>harmoni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65">
                <a:latin typeface="Calibri"/>
                <a:cs typeface="Calibri"/>
              </a:rPr>
              <a:t>dan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00">
                <a:latin typeface="Calibri"/>
                <a:cs typeface="Calibri"/>
              </a:rPr>
              <a:t>saling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229">
                <a:latin typeface="Calibri"/>
                <a:cs typeface="Calibri"/>
              </a:rPr>
              <a:t>menghormati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260">
                <a:latin typeface="Calibri"/>
                <a:cs typeface="Calibri"/>
              </a:rPr>
              <a:t>satu</a:t>
            </a:r>
            <a:r>
              <a:rPr b="1" dirty="0" sz="2900" spc="55">
                <a:latin typeface="Calibri"/>
                <a:cs typeface="Calibri"/>
              </a:rPr>
              <a:t> </a:t>
            </a:r>
            <a:r>
              <a:rPr b="1" dirty="0" sz="2900" spc="305">
                <a:latin typeface="Calibri"/>
                <a:cs typeface="Calibri"/>
              </a:rPr>
              <a:t>sama</a:t>
            </a:r>
            <a:r>
              <a:rPr b="1" dirty="0" sz="2900" spc="60">
                <a:latin typeface="Calibri"/>
                <a:cs typeface="Calibri"/>
              </a:rPr>
              <a:t> </a:t>
            </a:r>
            <a:r>
              <a:rPr b="1" dirty="0" sz="2900" spc="80">
                <a:latin typeface="Calibri"/>
                <a:cs typeface="Calibri"/>
              </a:rPr>
              <a:t>lain.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77" name="object 15" descr=""/>
          <p:cNvGrpSpPr/>
          <p:nvPr/>
        </p:nvGrpSpPr>
        <p:grpSpPr>
          <a:xfrm>
            <a:off x="842947" y="6310417"/>
            <a:ext cx="95250" cy="3772535"/>
            <a:chOff x="842947" y="6310417"/>
            <a:chExt cx="95250" cy="3772535"/>
          </a:xfrm>
        </p:grpSpPr>
        <p:pic>
          <p:nvPicPr>
            <p:cNvPr id="2097304" name="object 16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6310417"/>
              <a:ext cx="95250" cy="95249"/>
            </a:xfrm>
            <a:prstGeom prst="rect"/>
          </p:spPr>
        </p:pic>
        <p:pic>
          <p:nvPicPr>
            <p:cNvPr id="2097305" name="object 17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6748567"/>
              <a:ext cx="95250" cy="95249"/>
            </a:xfrm>
            <a:prstGeom prst="rect"/>
          </p:spPr>
        </p:pic>
        <p:pic>
          <p:nvPicPr>
            <p:cNvPr id="2097306" name="object 18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7186717"/>
              <a:ext cx="95250" cy="95249"/>
            </a:xfrm>
            <a:prstGeom prst="rect"/>
          </p:spPr>
        </p:pic>
        <p:pic>
          <p:nvPicPr>
            <p:cNvPr id="2097307" name="object 19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7624867"/>
              <a:ext cx="95250" cy="95249"/>
            </a:xfrm>
            <a:prstGeom prst="rect"/>
          </p:spPr>
        </p:pic>
        <p:pic>
          <p:nvPicPr>
            <p:cNvPr id="2097308" name="object 20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8673099"/>
              <a:ext cx="95250" cy="95249"/>
            </a:xfrm>
            <a:prstGeom prst="rect"/>
          </p:spPr>
        </p:pic>
        <p:pic>
          <p:nvPicPr>
            <p:cNvPr id="2097309" name="object 21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9111249"/>
              <a:ext cx="95250" cy="95249"/>
            </a:xfrm>
            <a:prstGeom prst="rect"/>
          </p:spPr>
        </p:pic>
        <p:pic>
          <p:nvPicPr>
            <p:cNvPr id="2097310" name="object 22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9549399"/>
              <a:ext cx="95250" cy="95249"/>
            </a:xfrm>
            <a:prstGeom prst="rect"/>
          </p:spPr>
        </p:pic>
        <p:pic>
          <p:nvPicPr>
            <p:cNvPr id="2097311" name="object 23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42947" y="9987548"/>
              <a:ext cx="95250" cy="95249"/>
            </a:xfrm>
            <a:prstGeom prst="rect"/>
          </p:spPr>
        </p:pic>
      </p:grpSp>
      <p:sp>
        <p:nvSpPr>
          <p:cNvPr id="1048837" name="object 24"/>
          <p:cNvSpPr txBox="1">
            <a:spLocks noGrp="1"/>
          </p:cNvSpPr>
          <p:nvPr>
            <p:ph type="title"/>
          </p:nvPr>
        </p:nvSpPr>
        <p:spPr>
          <a:xfrm>
            <a:off x="1654439" y="320418"/>
            <a:ext cx="6952615" cy="12065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455">
                <a:solidFill>
                  <a:srgbClr val="282626"/>
                </a:solidFill>
                <a:latin typeface="Arial"/>
                <a:cs typeface="Arial"/>
              </a:rPr>
              <a:t>Pengembangan</a:t>
            </a:r>
            <a:endParaRPr sz="8000">
              <a:latin typeface="Arial"/>
              <a:cs typeface="Arial"/>
            </a:endParaRPr>
          </a:p>
        </p:txBody>
      </p:sp>
      <p:sp>
        <p:nvSpPr>
          <p:cNvPr id="1048838" name="object 25" descr=""/>
          <p:cNvSpPr txBox="1"/>
          <p:nvPr/>
        </p:nvSpPr>
        <p:spPr>
          <a:xfrm>
            <a:off x="1084148" y="1234818"/>
            <a:ext cx="6365875" cy="8735666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582930">
              <a:lnSpc>
                <a:spcPct val="100000"/>
              </a:lnSpc>
              <a:spcBef>
                <a:spcPts val="100"/>
              </a:spcBef>
            </a:pPr>
            <a:r>
              <a:rPr b="1" dirty="0" sz="8000" spc="-365">
                <a:solidFill>
                  <a:srgbClr val="282626"/>
                </a:solidFill>
                <a:latin typeface="Arial"/>
                <a:cs typeface="Arial"/>
              </a:rPr>
              <a:t>Potensi</a:t>
            </a:r>
            <a:r>
              <a:rPr b="1" dirty="0" sz="8000" spc="-1085">
                <a:solidFill>
                  <a:srgbClr val="282626"/>
                </a:solidFill>
                <a:latin typeface="Arial"/>
                <a:cs typeface="Arial"/>
              </a:rPr>
              <a:t> </a:t>
            </a:r>
            <a:r>
              <a:rPr b="1" dirty="0" sz="8000" spc="-20">
                <a:solidFill>
                  <a:srgbClr val="282626"/>
                </a:solidFill>
                <a:latin typeface="Arial"/>
                <a:cs typeface="Arial"/>
              </a:rPr>
              <a:t>Diri</a:t>
            </a:r>
            <a:endParaRPr sz="8000">
              <a:latin typeface="Arial"/>
              <a:cs typeface="Arial"/>
            </a:endParaRPr>
          </a:p>
          <a:p>
            <a:pPr marL="162560">
              <a:lnSpc>
                <a:spcPct val="100000"/>
              </a:lnSpc>
              <a:spcBef>
                <a:spcPts val="5690"/>
              </a:spcBef>
            </a:pPr>
            <a:r>
              <a:rPr b="1" dirty="0" sz="3400" spc="-10">
                <a:solidFill>
                  <a:srgbClr val="282626"/>
                </a:solidFill>
                <a:latin typeface="Arial"/>
                <a:cs typeface="Arial"/>
              </a:rPr>
              <a:t>Integritas</a:t>
            </a:r>
            <a:endParaRPr sz="3400">
              <a:latin typeface="Arial"/>
              <a:cs typeface="Arial"/>
            </a:endParaRPr>
          </a:p>
          <a:p>
            <a:pPr marL="12700" marR="985519">
              <a:lnSpc>
                <a:spcPct val="114999"/>
              </a:lnSpc>
              <a:spcBef>
                <a:spcPts val="545"/>
              </a:spcBef>
            </a:pPr>
            <a:r>
              <a:rPr dirty="0" sz="2500" spc="254">
                <a:solidFill>
                  <a:srgbClr val="282626"/>
                </a:solidFill>
                <a:latin typeface="Calibri"/>
                <a:cs typeface="Calibri"/>
              </a:rPr>
              <a:t>Teladan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5">
                <a:solidFill>
                  <a:srgbClr val="282626"/>
                </a:solidFill>
                <a:latin typeface="Calibri"/>
                <a:cs typeface="Calibri"/>
              </a:rPr>
              <a:t>Transparans Konsistensi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25">
                <a:solidFill>
                  <a:srgbClr val="282626"/>
                </a:solidFill>
                <a:latin typeface="Calibri"/>
                <a:cs typeface="Calibri"/>
              </a:rPr>
              <a:t>dalam</a:t>
            </a:r>
            <a:r>
              <a:rPr dirty="0" sz="2500" spc="11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75">
                <a:solidFill>
                  <a:srgbClr val="282626"/>
                </a:solidFill>
                <a:latin typeface="Calibri"/>
                <a:cs typeface="Calibri"/>
              </a:rPr>
              <a:t>Tindakan </a:t>
            </a:r>
            <a:r>
              <a:rPr dirty="0" sz="2500" spc="370">
                <a:solidFill>
                  <a:srgbClr val="282626"/>
                </a:solidFill>
                <a:latin typeface="Calibri"/>
                <a:cs typeface="Calibri"/>
              </a:rPr>
              <a:t>Membangun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85">
                <a:solidFill>
                  <a:srgbClr val="282626"/>
                </a:solidFill>
                <a:latin typeface="Calibri"/>
                <a:cs typeface="Calibri"/>
              </a:rPr>
              <a:t>Kepercayaan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85">
                <a:solidFill>
                  <a:srgbClr val="282626"/>
                </a:solidFill>
                <a:latin typeface="Calibri"/>
                <a:cs typeface="Calibri"/>
              </a:rPr>
              <a:t>Publik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 spc="355">
                <a:solidFill>
                  <a:srgbClr val="282626"/>
                </a:solidFill>
                <a:latin typeface="Calibri"/>
                <a:cs typeface="Calibri"/>
              </a:rPr>
              <a:t>Komitmen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15">
                <a:solidFill>
                  <a:srgbClr val="282626"/>
                </a:solidFill>
                <a:latin typeface="Calibri"/>
                <a:cs typeface="Calibri"/>
              </a:rPr>
              <a:t>pada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434">
                <a:solidFill>
                  <a:srgbClr val="282626"/>
                </a:solidFill>
                <a:latin typeface="Calibri"/>
                <a:cs typeface="Calibri"/>
              </a:rPr>
              <a:t>Hukum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5">
                <a:solidFill>
                  <a:srgbClr val="282626"/>
                </a:solidFill>
                <a:latin typeface="Calibri"/>
                <a:cs typeface="Calibri"/>
              </a:rPr>
              <a:t>Kebijakan.</a:t>
            </a:r>
            <a:endParaRPr sz="2500">
              <a:latin typeface="Calibri"/>
              <a:cs typeface="Calibri"/>
            </a:endParaRPr>
          </a:p>
          <a:p>
            <a:pPr marL="162560">
              <a:lnSpc>
                <a:spcPct val="100000"/>
              </a:lnSpc>
              <a:spcBef>
                <a:spcPts val="215"/>
              </a:spcBef>
            </a:pPr>
            <a:r>
              <a:rPr b="1" dirty="0" sz="3400" spc="-10">
                <a:solidFill>
                  <a:srgbClr val="282626"/>
                </a:solidFill>
                <a:latin typeface="Arial"/>
                <a:cs typeface="Arial"/>
              </a:rPr>
              <a:t>Kerjasama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500" spc="315">
                <a:solidFill>
                  <a:srgbClr val="282626"/>
                </a:solidFill>
                <a:latin typeface="Calibri"/>
                <a:cs typeface="Calibri"/>
              </a:rPr>
              <a:t>Tim</a:t>
            </a:r>
            <a:r>
              <a:rPr dirty="0" sz="2500" spc="8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40">
                <a:solidFill>
                  <a:srgbClr val="282626"/>
                </a:solidFill>
                <a:latin typeface="Calibri"/>
                <a:cs typeface="Calibri"/>
              </a:rPr>
              <a:t>yang</a:t>
            </a:r>
            <a:r>
              <a:rPr dirty="0" sz="2500" spc="8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195">
                <a:solidFill>
                  <a:srgbClr val="282626"/>
                </a:solidFill>
                <a:latin typeface="Calibri"/>
                <a:cs typeface="Calibri"/>
              </a:rPr>
              <a:t>solid</a:t>
            </a:r>
            <a:endParaRPr sz="2500">
              <a:latin typeface="Calibri"/>
              <a:cs typeface="Calibri"/>
            </a:endParaRPr>
          </a:p>
          <a:p>
            <a:pPr marL="12700" marR="1342390">
              <a:lnSpc>
                <a:spcPct val="114999"/>
              </a:lnSpc>
            </a:pPr>
            <a:r>
              <a:rPr dirty="0" sz="2500" spc="235">
                <a:solidFill>
                  <a:srgbClr val="282626"/>
                </a:solidFill>
                <a:latin typeface="Calibri"/>
                <a:cs typeface="Calibri"/>
              </a:rPr>
              <a:t>Kolaborasi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55">
                <a:solidFill>
                  <a:srgbClr val="282626"/>
                </a:solidFill>
                <a:latin typeface="Calibri"/>
                <a:cs typeface="Calibri"/>
              </a:rPr>
              <a:t>dengan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45">
                <a:solidFill>
                  <a:srgbClr val="282626"/>
                </a:solidFill>
                <a:latin typeface="Calibri"/>
                <a:cs typeface="Calibri"/>
              </a:rPr>
              <a:t>Stakeholder </a:t>
            </a:r>
            <a:r>
              <a:rPr dirty="0" sz="2500" spc="320">
                <a:solidFill>
                  <a:srgbClr val="282626"/>
                </a:solidFill>
                <a:latin typeface="Calibri"/>
                <a:cs typeface="Calibri"/>
              </a:rPr>
              <a:t>Pemberdayaan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420">
                <a:solidFill>
                  <a:srgbClr val="282626"/>
                </a:solidFill>
                <a:latin typeface="Calibri"/>
                <a:cs typeface="Calibri"/>
              </a:rPr>
              <a:t>FKUB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2500" spc="285">
                <a:solidFill>
                  <a:srgbClr val="282626"/>
                </a:solidFill>
                <a:latin typeface="Calibri"/>
                <a:cs typeface="Calibri"/>
              </a:rPr>
              <a:t>Kerjasama</a:t>
            </a:r>
            <a:r>
              <a:rPr dirty="0" sz="2500" spc="8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55">
                <a:solidFill>
                  <a:srgbClr val="282626"/>
                </a:solidFill>
                <a:latin typeface="Calibri"/>
                <a:cs typeface="Calibri"/>
              </a:rPr>
              <a:t>dengan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282626"/>
                </a:solidFill>
                <a:latin typeface="Calibri"/>
                <a:cs typeface="Calibri"/>
              </a:rPr>
              <a:t>Instansi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155">
                <a:solidFill>
                  <a:srgbClr val="282626"/>
                </a:solidFill>
                <a:latin typeface="Calibri"/>
                <a:cs typeface="Calibri"/>
              </a:rPr>
              <a:t>Terkait.</a:t>
            </a:r>
            <a:endParaRPr sz="2500">
              <a:latin typeface="Calibri"/>
              <a:cs typeface="Calibri"/>
            </a:endParaRPr>
          </a:p>
          <a:p>
            <a:pPr marL="162560">
              <a:lnSpc>
                <a:spcPct val="100000"/>
              </a:lnSpc>
              <a:spcBef>
                <a:spcPts val="615"/>
              </a:spcBef>
            </a:pPr>
            <a:r>
              <a:rPr b="1" dirty="0" sz="3400" spc="-170">
                <a:solidFill>
                  <a:srgbClr val="282626"/>
                </a:solidFill>
                <a:latin typeface="Arial"/>
                <a:cs typeface="Arial"/>
              </a:rPr>
              <a:t>Mengelolah</a:t>
            </a:r>
            <a:r>
              <a:rPr b="1" dirty="0" sz="3400" spc="-375">
                <a:solidFill>
                  <a:srgbClr val="282626"/>
                </a:solidFill>
                <a:latin typeface="Arial"/>
                <a:cs typeface="Arial"/>
              </a:rPr>
              <a:t> </a:t>
            </a:r>
            <a:r>
              <a:rPr b="1" dirty="0" sz="3400" spc="-10">
                <a:solidFill>
                  <a:srgbClr val="282626"/>
                </a:solidFill>
                <a:latin typeface="Arial"/>
                <a:cs typeface="Arial"/>
              </a:rPr>
              <a:t>Perubahan</a:t>
            </a:r>
            <a:endParaRPr sz="3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dirty="0" sz="2500" spc="185">
                <a:solidFill>
                  <a:srgbClr val="282626"/>
                </a:solidFill>
                <a:latin typeface="Calibri"/>
                <a:cs typeface="Calibri"/>
              </a:rPr>
              <a:t>Visi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65">
                <a:solidFill>
                  <a:srgbClr val="282626"/>
                </a:solidFill>
                <a:latin typeface="Calibri"/>
                <a:cs typeface="Calibri"/>
              </a:rPr>
              <a:t>Jangka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25">
                <a:solidFill>
                  <a:srgbClr val="282626"/>
                </a:solidFill>
                <a:latin typeface="Calibri"/>
                <a:cs typeface="Calibri"/>
              </a:rPr>
              <a:t>Panjang</a:t>
            </a:r>
            <a:endParaRPr sz="2500">
              <a:latin typeface="Calibri"/>
              <a:cs typeface="Calibri"/>
            </a:endParaRPr>
          </a:p>
          <a:p>
            <a:pPr marL="12700" marR="714375">
              <a:lnSpc>
                <a:spcPct val="114999"/>
              </a:lnSpc>
            </a:pPr>
            <a:r>
              <a:rPr dirty="0" sz="2500" spc="260">
                <a:solidFill>
                  <a:srgbClr val="282626"/>
                </a:solidFill>
                <a:latin typeface="Calibri"/>
                <a:cs typeface="Calibri"/>
              </a:rPr>
              <a:t>Adaptasi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75">
                <a:solidFill>
                  <a:srgbClr val="282626"/>
                </a:solidFill>
                <a:latin typeface="Calibri"/>
                <a:cs typeface="Calibri"/>
              </a:rPr>
              <a:t>Terhadap</a:t>
            </a:r>
            <a:r>
              <a:rPr dirty="0" sz="2500" spc="10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20">
                <a:solidFill>
                  <a:srgbClr val="282626"/>
                </a:solidFill>
                <a:latin typeface="Calibri"/>
                <a:cs typeface="Calibri"/>
              </a:rPr>
              <a:t>Dinamika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04">
                <a:solidFill>
                  <a:srgbClr val="282626"/>
                </a:solidFill>
                <a:latin typeface="Calibri"/>
                <a:cs typeface="Calibri"/>
              </a:rPr>
              <a:t>Sosial </a:t>
            </a:r>
            <a:r>
              <a:rPr dirty="0" sz="2500" spc="340">
                <a:solidFill>
                  <a:srgbClr val="282626"/>
                </a:solidFill>
                <a:latin typeface="Calibri"/>
                <a:cs typeface="Calibri"/>
              </a:rPr>
              <a:t>Pemantauan</a:t>
            </a:r>
            <a:r>
              <a:rPr dirty="0" sz="2500" spc="95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30">
                <a:solidFill>
                  <a:srgbClr val="282626"/>
                </a:solidFill>
                <a:latin typeface="Calibri"/>
                <a:cs typeface="Calibri"/>
              </a:rPr>
              <a:t>dan</a:t>
            </a:r>
            <a:r>
              <a:rPr dirty="0" sz="2500" spc="10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282626"/>
                </a:solidFill>
                <a:latin typeface="Calibri"/>
                <a:cs typeface="Calibri"/>
              </a:rPr>
              <a:t>Evaluasi </a:t>
            </a:r>
            <a:r>
              <a:rPr dirty="0" sz="2500" spc="300">
                <a:solidFill>
                  <a:srgbClr val="282626"/>
                </a:solidFill>
                <a:latin typeface="Calibri"/>
                <a:cs typeface="Calibri"/>
              </a:rPr>
              <a:t>Perencanaan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340">
                <a:solidFill>
                  <a:srgbClr val="282626"/>
                </a:solidFill>
                <a:latin typeface="Calibri"/>
                <a:cs typeface="Calibri"/>
              </a:rPr>
              <a:t>yang</a:t>
            </a:r>
            <a:r>
              <a:rPr dirty="0" sz="2500" spc="90">
                <a:solidFill>
                  <a:srgbClr val="282626"/>
                </a:solidFill>
                <a:latin typeface="Calibri"/>
                <a:cs typeface="Calibri"/>
              </a:rPr>
              <a:t> </a:t>
            </a:r>
            <a:r>
              <a:rPr dirty="0" sz="2500" spc="229">
                <a:solidFill>
                  <a:srgbClr val="282626"/>
                </a:solidFill>
                <a:latin typeface="Calibri"/>
                <a:cs typeface="Calibri"/>
              </a:rPr>
              <a:t>Matang.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81818"/>
          </a:solidFill>
        </p:spPr>
        <p:txBody>
          <a:bodyPr bIns="0" lIns="0" rIns="0" rtlCol="0" tIns="0" wrap="square"/>
          <a:p/>
        </p:txBody>
      </p:sp>
      <p:pic>
        <p:nvPicPr>
          <p:cNvPr id="2097312" name="object 3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3933824" cy="10286999"/>
          </a:xfrm>
          <a:prstGeom prst="rect"/>
        </p:spPr>
      </p:pic>
      <p:sp>
        <p:nvSpPr>
          <p:cNvPr id="1048840" name="object 4"/>
          <p:cNvSpPr txBox="1">
            <a:spLocks noGrp="1"/>
          </p:cNvSpPr>
          <p:nvPr>
            <p:ph type="title"/>
          </p:nvPr>
        </p:nvSpPr>
        <p:spPr>
          <a:xfrm>
            <a:off x="1200012" y="2013689"/>
            <a:ext cx="5389245" cy="424180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500" spc="-20">
                <a:latin typeface="Arial"/>
                <a:cs typeface="Arial"/>
              </a:rPr>
              <a:t>Mata </a:t>
            </a:r>
            <a:r>
              <a:rPr dirty="0" sz="9500" spc="-10">
                <a:latin typeface="Arial"/>
                <a:cs typeface="Arial"/>
              </a:rPr>
              <a:t>Pelatihan Pilihan</a:t>
            </a:r>
            <a:endParaRPr sz="9500">
              <a:latin typeface="Arial"/>
              <a:cs typeface="Arial"/>
            </a:endParaRPr>
          </a:p>
        </p:txBody>
      </p:sp>
      <p:sp>
        <p:nvSpPr>
          <p:cNvPr id="1048841" name="object 5" descr=""/>
          <p:cNvSpPr txBox="1"/>
          <p:nvPr/>
        </p:nvSpPr>
        <p:spPr>
          <a:xfrm>
            <a:off x="8702938" y="1846242"/>
            <a:ext cx="7755890" cy="1570229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Pelatihan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Kepemimpinan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Nasional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Tingkat II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5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Mengelola Hubungan 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Produktif Antar 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Generasi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48842" name="object 6" descr=""/>
          <p:cNvSpPr txBox="1"/>
          <p:nvPr/>
        </p:nvSpPr>
        <p:spPr>
          <a:xfrm>
            <a:off x="9425802" y="4939845"/>
            <a:ext cx="7458075" cy="1049529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Mengaktifkan Transformasi Digital Di 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Sektor Pemerintahan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48843" name="object 7" descr=""/>
          <p:cNvSpPr/>
          <p:nvPr/>
        </p:nvSpPr>
        <p:spPr>
          <a:xfrm>
            <a:off x="6899337" y="2316596"/>
            <a:ext cx="818515" cy="818515"/>
          </a:xfrm>
          <a:custGeom>
            <a:avLst/>
            <a:ahLst/>
            <a:rect l="l" t="t" r="r" b="b"/>
            <a:pathLst>
              <a:path w="818515" h="818514">
                <a:moveTo>
                  <a:pt x="409120" y="818241"/>
                </a:moveTo>
                <a:lnTo>
                  <a:pt x="355126" y="814734"/>
                </a:lnTo>
                <a:lnTo>
                  <a:pt x="302731" y="804355"/>
                </a:lnTo>
                <a:lnTo>
                  <a:pt x="252471" y="787316"/>
                </a:lnTo>
                <a:lnTo>
                  <a:pt x="204881" y="763833"/>
                </a:lnTo>
                <a:lnTo>
                  <a:pt x="160498" y="734117"/>
                </a:lnTo>
                <a:lnTo>
                  <a:pt x="119858" y="698383"/>
                </a:lnTo>
                <a:lnTo>
                  <a:pt x="84124" y="657743"/>
                </a:lnTo>
                <a:lnTo>
                  <a:pt x="54408" y="613360"/>
                </a:lnTo>
                <a:lnTo>
                  <a:pt x="30925" y="565770"/>
                </a:lnTo>
                <a:lnTo>
                  <a:pt x="13886" y="515510"/>
                </a:lnTo>
                <a:lnTo>
                  <a:pt x="3507" y="463115"/>
                </a:lnTo>
                <a:lnTo>
                  <a:pt x="0" y="409121"/>
                </a:lnTo>
                <a:lnTo>
                  <a:pt x="3506" y="355138"/>
                </a:lnTo>
                <a:lnTo>
                  <a:pt x="13879" y="302768"/>
                </a:lnTo>
                <a:lnTo>
                  <a:pt x="30904" y="252532"/>
                </a:lnTo>
                <a:lnTo>
                  <a:pt x="54373" y="204954"/>
                </a:lnTo>
                <a:lnTo>
                  <a:pt x="84086" y="160555"/>
                </a:lnTo>
                <a:lnTo>
                  <a:pt x="119858" y="119858"/>
                </a:lnTo>
                <a:lnTo>
                  <a:pt x="160498" y="84124"/>
                </a:lnTo>
                <a:lnTo>
                  <a:pt x="204881" y="54409"/>
                </a:lnTo>
                <a:lnTo>
                  <a:pt x="252471" y="30925"/>
                </a:lnTo>
                <a:lnTo>
                  <a:pt x="302731" y="13886"/>
                </a:lnTo>
                <a:lnTo>
                  <a:pt x="355126" y="3507"/>
                </a:lnTo>
                <a:lnTo>
                  <a:pt x="409120" y="0"/>
                </a:lnTo>
                <a:lnTo>
                  <a:pt x="463115" y="3507"/>
                </a:lnTo>
                <a:lnTo>
                  <a:pt x="515510" y="13886"/>
                </a:lnTo>
                <a:lnTo>
                  <a:pt x="546898" y="24527"/>
                </a:lnTo>
                <a:lnTo>
                  <a:pt x="409120" y="24527"/>
                </a:lnTo>
                <a:lnTo>
                  <a:pt x="358363" y="27831"/>
                </a:lnTo>
                <a:lnTo>
                  <a:pt x="309114" y="37602"/>
                </a:lnTo>
                <a:lnTo>
                  <a:pt x="261873" y="53633"/>
                </a:lnTo>
                <a:lnTo>
                  <a:pt x="217139" y="75714"/>
                </a:lnTo>
                <a:lnTo>
                  <a:pt x="175412" y="103636"/>
                </a:lnTo>
                <a:lnTo>
                  <a:pt x="137191" y="137191"/>
                </a:lnTo>
                <a:lnTo>
                  <a:pt x="103636" y="175412"/>
                </a:lnTo>
                <a:lnTo>
                  <a:pt x="75714" y="217139"/>
                </a:lnTo>
                <a:lnTo>
                  <a:pt x="53633" y="261873"/>
                </a:lnTo>
                <a:lnTo>
                  <a:pt x="37602" y="309114"/>
                </a:lnTo>
                <a:lnTo>
                  <a:pt x="27831" y="358364"/>
                </a:lnTo>
                <a:lnTo>
                  <a:pt x="24527" y="409121"/>
                </a:lnTo>
                <a:lnTo>
                  <a:pt x="27831" y="459878"/>
                </a:lnTo>
                <a:lnTo>
                  <a:pt x="37602" y="509127"/>
                </a:lnTo>
                <a:lnTo>
                  <a:pt x="53633" y="556368"/>
                </a:lnTo>
                <a:lnTo>
                  <a:pt x="75714" y="601102"/>
                </a:lnTo>
                <a:lnTo>
                  <a:pt x="103636" y="642830"/>
                </a:lnTo>
                <a:lnTo>
                  <a:pt x="137191" y="681050"/>
                </a:lnTo>
                <a:lnTo>
                  <a:pt x="175412" y="714605"/>
                </a:lnTo>
                <a:lnTo>
                  <a:pt x="217139" y="742527"/>
                </a:lnTo>
                <a:lnTo>
                  <a:pt x="261873" y="764608"/>
                </a:lnTo>
                <a:lnTo>
                  <a:pt x="309114" y="780639"/>
                </a:lnTo>
                <a:lnTo>
                  <a:pt x="358363" y="790410"/>
                </a:lnTo>
                <a:lnTo>
                  <a:pt x="409120" y="793714"/>
                </a:lnTo>
                <a:lnTo>
                  <a:pt x="546899" y="793714"/>
                </a:lnTo>
                <a:lnTo>
                  <a:pt x="515510" y="804355"/>
                </a:lnTo>
                <a:lnTo>
                  <a:pt x="463115" y="814734"/>
                </a:lnTo>
                <a:lnTo>
                  <a:pt x="409120" y="818241"/>
                </a:lnTo>
                <a:close/>
              </a:path>
              <a:path w="818515" h="818514">
                <a:moveTo>
                  <a:pt x="546899" y="793714"/>
                </a:moveTo>
                <a:lnTo>
                  <a:pt x="409120" y="793714"/>
                </a:lnTo>
                <a:lnTo>
                  <a:pt x="459878" y="790410"/>
                </a:lnTo>
                <a:lnTo>
                  <a:pt x="509127" y="780639"/>
                </a:lnTo>
                <a:lnTo>
                  <a:pt x="556368" y="764608"/>
                </a:lnTo>
                <a:lnTo>
                  <a:pt x="601102" y="742527"/>
                </a:lnTo>
                <a:lnTo>
                  <a:pt x="642830" y="714605"/>
                </a:lnTo>
                <a:lnTo>
                  <a:pt x="681051" y="681050"/>
                </a:lnTo>
                <a:lnTo>
                  <a:pt x="714605" y="642830"/>
                </a:lnTo>
                <a:lnTo>
                  <a:pt x="742527" y="601102"/>
                </a:lnTo>
                <a:lnTo>
                  <a:pt x="764608" y="556368"/>
                </a:lnTo>
                <a:lnTo>
                  <a:pt x="780639" y="509127"/>
                </a:lnTo>
                <a:lnTo>
                  <a:pt x="790410" y="459878"/>
                </a:lnTo>
                <a:lnTo>
                  <a:pt x="793714" y="409121"/>
                </a:lnTo>
                <a:lnTo>
                  <a:pt x="790410" y="358364"/>
                </a:lnTo>
                <a:lnTo>
                  <a:pt x="780639" y="309114"/>
                </a:lnTo>
                <a:lnTo>
                  <a:pt x="764608" y="261873"/>
                </a:lnTo>
                <a:lnTo>
                  <a:pt x="742527" y="217139"/>
                </a:lnTo>
                <a:lnTo>
                  <a:pt x="714605" y="175412"/>
                </a:lnTo>
                <a:lnTo>
                  <a:pt x="681051" y="137191"/>
                </a:lnTo>
                <a:lnTo>
                  <a:pt x="642830" y="103636"/>
                </a:lnTo>
                <a:lnTo>
                  <a:pt x="601102" y="75714"/>
                </a:lnTo>
                <a:lnTo>
                  <a:pt x="556368" y="53633"/>
                </a:lnTo>
                <a:lnTo>
                  <a:pt x="509127" y="37602"/>
                </a:lnTo>
                <a:lnTo>
                  <a:pt x="459878" y="27831"/>
                </a:lnTo>
                <a:lnTo>
                  <a:pt x="409120" y="24527"/>
                </a:lnTo>
                <a:lnTo>
                  <a:pt x="546898" y="24527"/>
                </a:lnTo>
                <a:lnTo>
                  <a:pt x="613360" y="54409"/>
                </a:lnTo>
                <a:lnTo>
                  <a:pt x="657743" y="84124"/>
                </a:lnTo>
                <a:lnTo>
                  <a:pt x="698383" y="119858"/>
                </a:lnTo>
                <a:lnTo>
                  <a:pt x="734117" y="160555"/>
                </a:lnTo>
                <a:lnTo>
                  <a:pt x="763832" y="204954"/>
                </a:lnTo>
                <a:lnTo>
                  <a:pt x="787316" y="252532"/>
                </a:lnTo>
                <a:lnTo>
                  <a:pt x="804355" y="302768"/>
                </a:lnTo>
                <a:lnTo>
                  <a:pt x="814734" y="355138"/>
                </a:lnTo>
                <a:lnTo>
                  <a:pt x="818241" y="409121"/>
                </a:lnTo>
                <a:lnTo>
                  <a:pt x="814734" y="463115"/>
                </a:lnTo>
                <a:lnTo>
                  <a:pt x="804355" y="515510"/>
                </a:lnTo>
                <a:lnTo>
                  <a:pt x="787316" y="565770"/>
                </a:lnTo>
                <a:lnTo>
                  <a:pt x="763832" y="613360"/>
                </a:lnTo>
                <a:lnTo>
                  <a:pt x="734117" y="657743"/>
                </a:lnTo>
                <a:lnTo>
                  <a:pt x="698383" y="698383"/>
                </a:lnTo>
                <a:lnTo>
                  <a:pt x="657743" y="734117"/>
                </a:lnTo>
                <a:lnTo>
                  <a:pt x="613360" y="763833"/>
                </a:lnTo>
                <a:lnTo>
                  <a:pt x="565770" y="787316"/>
                </a:lnTo>
                <a:lnTo>
                  <a:pt x="546899" y="793714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844" name="object 8" descr=""/>
          <p:cNvSpPr txBox="1"/>
          <p:nvPr/>
        </p:nvSpPr>
        <p:spPr>
          <a:xfrm>
            <a:off x="7173750" y="2414470"/>
            <a:ext cx="269240" cy="52070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50" spc="-5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450">
              <a:latin typeface="Arial"/>
              <a:cs typeface="Arial"/>
            </a:endParaRPr>
          </a:p>
        </p:txBody>
      </p:sp>
      <p:sp>
        <p:nvSpPr>
          <p:cNvPr id="1048845" name="object 9" descr=""/>
          <p:cNvSpPr/>
          <p:nvPr/>
        </p:nvSpPr>
        <p:spPr>
          <a:xfrm>
            <a:off x="7717579" y="5143499"/>
            <a:ext cx="818515" cy="818515"/>
          </a:xfrm>
          <a:custGeom>
            <a:avLst/>
            <a:ahLst/>
            <a:rect l="l" t="t" r="r" b="b"/>
            <a:pathLst>
              <a:path w="818515" h="818514">
                <a:moveTo>
                  <a:pt x="409121" y="818241"/>
                </a:moveTo>
                <a:lnTo>
                  <a:pt x="355126" y="814734"/>
                </a:lnTo>
                <a:lnTo>
                  <a:pt x="302731" y="804355"/>
                </a:lnTo>
                <a:lnTo>
                  <a:pt x="252471" y="787316"/>
                </a:lnTo>
                <a:lnTo>
                  <a:pt x="204881" y="763833"/>
                </a:lnTo>
                <a:lnTo>
                  <a:pt x="160498" y="734117"/>
                </a:lnTo>
                <a:lnTo>
                  <a:pt x="119858" y="698383"/>
                </a:lnTo>
                <a:lnTo>
                  <a:pt x="84124" y="657743"/>
                </a:lnTo>
                <a:lnTo>
                  <a:pt x="54408" y="613360"/>
                </a:lnTo>
                <a:lnTo>
                  <a:pt x="30925" y="565771"/>
                </a:lnTo>
                <a:lnTo>
                  <a:pt x="13886" y="515510"/>
                </a:lnTo>
                <a:lnTo>
                  <a:pt x="3507" y="463115"/>
                </a:lnTo>
                <a:lnTo>
                  <a:pt x="0" y="409121"/>
                </a:lnTo>
                <a:lnTo>
                  <a:pt x="3506" y="355138"/>
                </a:lnTo>
                <a:lnTo>
                  <a:pt x="13879" y="302768"/>
                </a:lnTo>
                <a:lnTo>
                  <a:pt x="30904" y="252532"/>
                </a:lnTo>
                <a:lnTo>
                  <a:pt x="54373" y="204954"/>
                </a:lnTo>
                <a:lnTo>
                  <a:pt x="84086" y="160555"/>
                </a:lnTo>
                <a:lnTo>
                  <a:pt x="119858" y="119858"/>
                </a:lnTo>
                <a:lnTo>
                  <a:pt x="160498" y="84124"/>
                </a:lnTo>
                <a:lnTo>
                  <a:pt x="204881" y="54409"/>
                </a:lnTo>
                <a:lnTo>
                  <a:pt x="252471" y="30925"/>
                </a:lnTo>
                <a:lnTo>
                  <a:pt x="302731" y="13887"/>
                </a:lnTo>
                <a:lnTo>
                  <a:pt x="355126" y="3507"/>
                </a:lnTo>
                <a:lnTo>
                  <a:pt x="409121" y="0"/>
                </a:lnTo>
                <a:lnTo>
                  <a:pt x="463115" y="3507"/>
                </a:lnTo>
                <a:lnTo>
                  <a:pt x="515510" y="13887"/>
                </a:lnTo>
                <a:lnTo>
                  <a:pt x="546898" y="24527"/>
                </a:lnTo>
                <a:lnTo>
                  <a:pt x="409121" y="24527"/>
                </a:lnTo>
                <a:lnTo>
                  <a:pt x="358363" y="27831"/>
                </a:lnTo>
                <a:lnTo>
                  <a:pt x="309114" y="37603"/>
                </a:lnTo>
                <a:lnTo>
                  <a:pt x="261873" y="53633"/>
                </a:lnTo>
                <a:lnTo>
                  <a:pt x="217139" y="75714"/>
                </a:lnTo>
                <a:lnTo>
                  <a:pt x="175412" y="103637"/>
                </a:lnTo>
                <a:lnTo>
                  <a:pt x="137191" y="137191"/>
                </a:lnTo>
                <a:lnTo>
                  <a:pt x="103636" y="175412"/>
                </a:lnTo>
                <a:lnTo>
                  <a:pt x="75714" y="217139"/>
                </a:lnTo>
                <a:lnTo>
                  <a:pt x="53633" y="261873"/>
                </a:lnTo>
                <a:lnTo>
                  <a:pt x="37602" y="309114"/>
                </a:lnTo>
                <a:lnTo>
                  <a:pt x="27831" y="358364"/>
                </a:lnTo>
                <a:lnTo>
                  <a:pt x="24527" y="409121"/>
                </a:lnTo>
                <a:lnTo>
                  <a:pt x="27831" y="459878"/>
                </a:lnTo>
                <a:lnTo>
                  <a:pt x="37602" y="509127"/>
                </a:lnTo>
                <a:lnTo>
                  <a:pt x="53633" y="556368"/>
                </a:lnTo>
                <a:lnTo>
                  <a:pt x="75714" y="601102"/>
                </a:lnTo>
                <a:lnTo>
                  <a:pt x="103636" y="642830"/>
                </a:lnTo>
                <a:lnTo>
                  <a:pt x="137191" y="681051"/>
                </a:lnTo>
                <a:lnTo>
                  <a:pt x="175412" y="714605"/>
                </a:lnTo>
                <a:lnTo>
                  <a:pt x="217139" y="742527"/>
                </a:lnTo>
                <a:lnTo>
                  <a:pt x="261873" y="764608"/>
                </a:lnTo>
                <a:lnTo>
                  <a:pt x="309114" y="780639"/>
                </a:lnTo>
                <a:lnTo>
                  <a:pt x="358363" y="790410"/>
                </a:lnTo>
                <a:lnTo>
                  <a:pt x="409121" y="793714"/>
                </a:lnTo>
                <a:lnTo>
                  <a:pt x="546898" y="793714"/>
                </a:lnTo>
                <a:lnTo>
                  <a:pt x="515510" y="804355"/>
                </a:lnTo>
                <a:lnTo>
                  <a:pt x="463115" y="814734"/>
                </a:lnTo>
                <a:lnTo>
                  <a:pt x="409121" y="818241"/>
                </a:lnTo>
                <a:close/>
              </a:path>
              <a:path w="818515" h="818514">
                <a:moveTo>
                  <a:pt x="546898" y="793714"/>
                </a:moveTo>
                <a:lnTo>
                  <a:pt x="409121" y="793714"/>
                </a:lnTo>
                <a:lnTo>
                  <a:pt x="459878" y="790410"/>
                </a:lnTo>
                <a:lnTo>
                  <a:pt x="509127" y="780639"/>
                </a:lnTo>
                <a:lnTo>
                  <a:pt x="556368" y="764608"/>
                </a:lnTo>
                <a:lnTo>
                  <a:pt x="601102" y="742527"/>
                </a:lnTo>
                <a:lnTo>
                  <a:pt x="642830" y="714605"/>
                </a:lnTo>
                <a:lnTo>
                  <a:pt x="681051" y="681051"/>
                </a:lnTo>
                <a:lnTo>
                  <a:pt x="714605" y="642830"/>
                </a:lnTo>
                <a:lnTo>
                  <a:pt x="742527" y="601102"/>
                </a:lnTo>
                <a:lnTo>
                  <a:pt x="764608" y="556368"/>
                </a:lnTo>
                <a:lnTo>
                  <a:pt x="780639" y="509127"/>
                </a:lnTo>
                <a:lnTo>
                  <a:pt x="790410" y="459878"/>
                </a:lnTo>
                <a:lnTo>
                  <a:pt x="793714" y="409121"/>
                </a:lnTo>
                <a:lnTo>
                  <a:pt x="790410" y="358364"/>
                </a:lnTo>
                <a:lnTo>
                  <a:pt x="780639" y="309114"/>
                </a:lnTo>
                <a:lnTo>
                  <a:pt x="764608" y="261873"/>
                </a:lnTo>
                <a:lnTo>
                  <a:pt x="742527" y="217139"/>
                </a:lnTo>
                <a:lnTo>
                  <a:pt x="714605" y="175412"/>
                </a:lnTo>
                <a:lnTo>
                  <a:pt x="681051" y="137191"/>
                </a:lnTo>
                <a:lnTo>
                  <a:pt x="642830" y="103637"/>
                </a:lnTo>
                <a:lnTo>
                  <a:pt x="601102" y="75714"/>
                </a:lnTo>
                <a:lnTo>
                  <a:pt x="556368" y="53633"/>
                </a:lnTo>
                <a:lnTo>
                  <a:pt x="509127" y="37603"/>
                </a:lnTo>
                <a:lnTo>
                  <a:pt x="459878" y="27831"/>
                </a:lnTo>
                <a:lnTo>
                  <a:pt x="409121" y="24527"/>
                </a:lnTo>
                <a:lnTo>
                  <a:pt x="546898" y="24527"/>
                </a:lnTo>
                <a:lnTo>
                  <a:pt x="613360" y="54409"/>
                </a:lnTo>
                <a:lnTo>
                  <a:pt x="657743" y="84124"/>
                </a:lnTo>
                <a:lnTo>
                  <a:pt x="698383" y="119858"/>
                </a:lnTo>
                <a:lnTo>
                  <a:pt x="734117" y="160555"/>
                </a:lnTo>
                <a:lnTo>
                  <a:pt x="763832" y="204954"/>
                </a:lnTo>
                <a:lnTo>
                  <a:pt x="787316" y="252532"/>
                </a:lnTo>
                <a:lnTo>
                  <a:pt x="804355" y="302768"/>
                </a:lnTo>
                <a:lnTo>
                  <a:pt x="814734" y="355138"/>
                </a:lnTo>
                <a:lnTo>
                  <a:pt x="818241" y="409121"/>
                </a:lnTo>
                <a:lnTo>
                  <a:pt x="814734" y="463115"/>
                </a:lnTo>
                <a:lnTo>
                  <a:pt x="804355" y="515510"/>
                </a:lnTo>
                <a:lnTo>
                  <a:pt x="787316" y="565771"/>
                </a:lnTo>
                <a:lnTo>
                  <a:pt x="763832" y="613360"/>
                </a:lnTo>
                <a:lnTo>
                  <a:pt x="734117" y="657743"/>
                </a:lnTo>
                <a:lnTo>
                  <a:pt x="698383" y="698383"/>
                </a:lnTo>
                <a:lnTo>
                  <a:pt x="657743" y="734117"/>
                </a:lnTo>
                <a:lnTo>
                  <a:pt x="613360" y="763833"/>
                </a:lnTo>
                <a:lnTo>
                  <a:pt x="565770" y="787316"/>
                </a:lnTo>
                <a:lnTo>
                  <a:pt x="546898" y="793714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846" name="object 10" descr=""/>
          <p:cNvSpPr txBox="1"/>
          <p:nvPr/>
        </p:nvSpPr>
        <p:spPr>
          <a:xfrm>
            <a:off x="7991992" y="5241373"/>
            <a:ext cx="269240" cy="52070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50" spc="-5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450">
              <a:latin typeface="Arial"/>
              <a:cs typeface="Arial"/>
            </a:endParaRPr>
          </a:p>
        </p:txBody>
      </p:sp>
      <p:sp>
        <p:nvSpPr>
          <p:cNvPr id="1048847" name="object 11" descr=""/>
          <p:cNvSpPr/>
          <p:nvPr/>
        </p:nvSpPr>
        <p:spPr>
          <a:xfrm>
            <a:off x="6749307" y="7452951"/>
            <a:ext cx="818515" cy="818515"/>
          </a:xfrm>
          <a:custGeom>
            <a:avLst/>
            <a:ahLst/>
            <a:rect l="l" t="t" r="r" b="b"/>
            <a:pathLst>
              <a:path w="818515" h="818515">
                <a:moveTo>
                  <a:pt x="409121" y="818241"/>
                </a:moveTo>
                <a:lnTo>
                  <a:pt x="355127" y="814734"/>
                </a:lnTo>
                <a:lnTo>
                  <a:pt x="302731" y="804355"/>
                </a:lnTo>
                <a:lnTo>
                  <a:pt x="252471" y="787316"/>
                </a:lnTo>
                <a:lnTo>
                  <a:pt x="204881" y="763833"/>
                </a:lnTo>
                <a:lnTo>
                  <a:pt x="160499" y="734117"/>
                </a:lnTo>
                <a:lnTo>
                  <a:pt x="119859" y="698383"/>
                </a:lnTo>
                <a:lnTo>
                  <a:pt x="84124" y="657743"/>
                </a:lnTo>
                <a:lnTo>
                  <a:pt x="54409" y="613360"/>
                </a:lnTo>
                <a:lnTo>
                  <a:pt x="30925" y="565770"/>
                </a:lnTo>
                <a:lnTo>
                  <a:pt x="13886" y="515510"/>
                </a:lnTo>
                <a:lnTo>
                  <a:pt x="3507" y="463115"/>
                </a:lnTo>
                <a:lnTo>
                  <a:pt x="0" y="409121"/>
                </a:lnTo>
                <a:lnTo>
                  <a:pt x="3506" y="355138"/>
                </a:lnTo>
                <a:lnTo>
                  <a:pt x="13879" y="302768"/>
                </a:lnTo>
                <a:lnTo>
                  <a:pt x="30904" y="252532"/>
                </a:lnTo>
                <a:lnTo>
                  <a:pt x="54373" y="204954"/>
                </a:lnTo>
                <a:lnTo>
                  <a:pt x="84086" y="160555"/>
                </a:lnTo>
                <a:lnTo>
                  <a:pt x="119859" y="119858"/>
                </a:lnTo>
                <a:lnTo>
                  <a:pt x="160499" y="84124"/>
                </a:lnTo>
                <a:lnTo>
                  <a:pt x="204881" y="54408"/>
                </a:lnTo>
                <a:lnTo>
                  <a:pt x="252471" y="30925"/>
                </a:lnTo>
                <a:lnTo>
                  <a:pt x="302731" y="13886"/>
                </a:lnTo>
                <a:lnTo>
                  <a:pt x="355127" y="3507"/>
                </a:lnTo>
                <a:lnTo>
                  <a:pt x="409121" y="0"/>
                </a:lnTo>
                <a:lnTo>
                  <a:pt x="463115" y="3507"/>
                </a:lnTo>
                <a:lnTo>
                  <a:pt x="515510" y="13886"/>
                </a:lnTo>
                <a:lnTo>
                  <a:pt x="546899" y="24527"/>
                </a:lnTo>
                <a:lnTo>
                  <a:pt x="409121" y="24527"/>
                </a:lnTo>
                <a:lnTo>
                  <a:pt x="358364" y="27831"/>
                </a:lnTo>
                <a:lnTo>
                  <a:pt x="309115" y="37603"/>
                </a:lnTo>
                <a:lnTo>
                  <a:pt x="261873" y="53633"/>
                </a:lnTo>
                <a:lnTo>
                  <a:pt x="217139" y="75714"/>
                </a:lnTo>
                <a:lnTo>
                  <a:pt x="175412" y="103636"/>
                </a:lnTo>
                <a:lnTo>
                  <a:pt x="137191" y="137191"/>
                </a:lnTo>
                <a:lnTo>
                  <a:pt x="103637" y="175412"/>
                </a:lnTo>
                <a:lnTo>
                  <a:pt x="75714" y="217139"/>
                </a:lnTo>
                <a:lnTo>
                  <a:pt x="53633" y="261873"/>
                </a:lnTo>
                <a:lnTo>
                  <a:pt x="37603" y="309115"/>
                </a:lnTo>
                <a:lnTo>
                  <a:pt x="27831" y="358364"/>
                </a:lnTo>
                <a:lnTo>
                  <a:pt x="24527" y="409121"/>
                </a:lnTo>
                <a:lnTo>
                  <a:pt x="27831" y="459878"/>
                </a:lnTo>
                <a:lnTo>
                  <a:pt x="37603" y="509127"/>
                </a:lnTo>
                <a:lnTo>
                  <a:pt x="53633" y="556368"/>
                </a:lnTo>
                <a:lnTo>
                  <a:pt x="75714" y="601102"/>
                </a:lnTo>
                <a:lnTo>
                  <a:pt x="103637" y="642830"/>
                </a:lnTo>
                <a:lnTo>
                  <a:pt x="137191" y="681051"/>
                </a:lnTo>
                <a:lnTo>
                  <a:pt x="175412" y="714605"/>
                </a:lnTo>
                <a:lnTo>
                  <a:pt x="217139" y="742527"/>
                </a:lnTo>
                <a:lnTo>
                  <a:pt x="261873" y="764608"/>
                </a:lnTo>
                <a:lnTo>
                  <a:pt x="309115" y="780639"/>
                </a:lnTo>
                <a:lnTo>
                  <a:pt x="358364" y="790410"/>
                </a:lnTo>
                <a:lnTo>
                  <a:pt x="409121" y="793714"/>
                </a:lnTo>
                <a:lnTo>
                  <a:pt x="546898" y="793714"/>
                </a:lnTo>
                <a:lnTo>
                  <a:pt x="515510" y="804355"/>
                </a:lnTo>
                <a:lnTo>
                  <a:pt x="463115" y="814734"/>
                </a:lnTo>
                <a:lnTo>
                  <a:pt x="409121" y="818241"/>
                </a:lnTo>
                <a:close/>
              </a:path>
              <a:path w="818515" h="818515">
                <a:moveTo>
                  <a:pt x="546898" y="793714"/>
                </a:moveTo>
                <a:lnTo>
                  <a:pt x="409121" y="793714"/>
                </a:lnTo>
                <a:lnTo>
                  <a:pt x="459878" y="790410"/>
                </a:lnTo>
                <a:lnTo>
                  <a:pt x="509127" y="780639"/>
                </a:lnTo>
                <a:lnTo>
                  <a:pt x="556368" y="764608"/>
                </a:lnTo>
                <a:lnTo>
                  <a:pt x="601103" y="742527"/>
                </a:lnTo>
                <a:lnTo>
                  <a:pt x="642830" y="714605"/>
                </a:lnTo>
                <a:lnTo>
                  <a:pt x="681051" y="681051"/>
                </a:lnTo>
                <a:lnTo>
                  <a:pt x="714605" y="642830"/>
                </a:lnTo>
                <a:lnTo>
                  <a:pt x="742527" y="601102"/>
                </a:lnTo>
                <a:lnTo>
                  <a:pt x="764608" y="556368"/>
                </a:lnTo>
                <a:lnTo>
                  <a:pt x="780639" y="509127"/>
                </a:lnTo>
                <a:lnTo>
                  <a:pt x="790411" y="459878"/>
                </a:lnTo>
                <a:lnTo>
                  <a:pt x="793714" y="409121"/>
                </a:lnTo>
                <a:lnTo>
                  <a:pt x="790411" y="358364"/>
                </a:lnTo>
                <a:lnTo>
                  <a:pt x="780639" y="309115"/>
                </a:lnTo>
                <a:lnTo>
                  <a:pt x="764608" y="261873"/>
                </a:lnTo>
                <a:lnTo>
                  <a:pt x="742527" y="217139"/>
                </a:lnTo>
                <a:lnTo>
                  <a:pt x="714605" y="175412"/>
                </a:lnTo>
                <a:lnTo>
                  <a:pt x="681051" y="137191"/>
                </a:lnTo>
                <a:lnTo>
                  <a:pt x="642830" y="103636"/>
                </a:lnTo>
                <a:lnTo>
                  <a:pt x="601103" y="75714"/>
                </a:lnTo>
                <a:lnTo>
                  <a:pt x="556368" y="53633"/>
                </a:lnTo>
                <a:lnTo>
                  <a:pt x="509127" y="37603"/>
                </a:lnTo>
                <a:lnTo>
                  <a:pt x="459878" y="27831"/>
                </a:lnTo>
                <a:lnTo>
                  <a:pt x="409121" y="24527"/>
                </a:lnTo>
                <a:lnTo>
                  <a:pt x="546899" y="24527"/>
                </a:lnTo>
                <a:lnTo>
                  <a:pt x="613360" y="54408"/>
                </a:lnTo>
                <a:lnTo>
                  <a:pt x="657743" y="84124"/>
                </a:lnTo>
                <a:lnTo>
                  <a:pt x="698383" y="119858"/>
                </a:lnTo>
                <a:lnTo>
                  <a:pt x="734117" y="160555"/>
                </a:lnTo>
                <a:lnTo>
                  <a:pt x="763833" y="204954"/>
                </a:lnTo>
                <a:lnTo>
                  <a:pt x="787316" y="252532"/>
                </a:lnTo>
                <a:lnTo>
                  <a:pt x="804355" y="302768"/>
                </a:lnTo>
                <a:lnTo>
                  <a:pt x="814735" y="355138"/>
                </a:lnTo>
                <a:lnTo>
                  <a:pt x="818241" y="409121"/>
                </a:lnTo>
                <a:lnTo>
                  <a:pt x="814735" y="463115"/>
                </a:lnTo>
                <a:lnTo>
                  <a:pt x="804355" y="515510"/>
                </a:lnTo>
                <a:lnTo>
                  <a:pt x="787316" y="565770"/>
                </a:lnTo>
                <a:lnTo>
                  <a:pt x="763833" y="613360"/>
                </a:lnTo>
                <a:lnTo>
                  <a:pt x="734117" y="657743"/>
                </a:lnTo>
                <a:lnTo>
                  <a:pt x="698383" y="698383"/>
                </a:lnTo>
                <a:lnTo>
                  <a:pt x="657743" y="734117"/>
                </a:lnTo>
                <a:lnTo>
                  <a:pt x="613360" y="763833"/>
                </a:lnTo>
                <a:lnTo>
                  <a:pt x="565770" y="787316"/>
                </a:lnTo>
                <a:lnTo>
                  <a:pt x="546898" y="793714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848" name="object 12" descr=""/>
          <p:cNvSpPr txBox="1"/>
          <p:nvPr/>
        </p:nvSpPr>
        <p:spPr>
          <a:xfrm>
            <a:off x="7023720" y="7550825"/>
            <a:ext cx="269240" cy="5207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50" spc="-5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450">
              <a:latin typeface="Arial"/>
              <a:cs typeface="Arial"/>
            </a:endParaRPr>
          </a:p>
        </p:txBody>
      </p:sp>
      <p:sp>
        <p:nvSpPr>
          <p:cNvPr id="1048849" name="object 13" descr=""/>
          <p:cNvSpPr txBox="1"/>
          <p:nvPr/>
        </p:nvSpPr>
        <p:spPr>
          <a:xfrm>
            <a:off x="8523120" y="7249297"/>
            <a:ext cx="8644255" cy="1049529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Pelatihan</a:t>
            </a:r>
            <a:r>
              <a:rPr dirty="0" sz="3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Struktural Kepemimpinan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- Resiliensi </a:t>
            </a:r>
            <a:r>
              <a:rPr dirty="0" sz="3000" spc="-20">
                <a:solidFill>
                  <a:srgbClr val="FFFFFF"/>
                </a:solidFill>
                <a:latin typeface="Arial"/>
                <a:cs typeface="Arial"/>
              </a:rPr>
              <a:t>Diri 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(Self 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Resilence)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object 2"/>
          <p:cNvSpPr txBox="1">
            <a:spLocks noGrp="1"/>
          </p:cNvSpPr>
          <p:nvPr>
            <p:ph type="title"/>
          </p:nvPr>
        </p:nvSpPr>
        <p:spPr>
          <a:xfrm>
            <a:off x="10413765" y="3225800"/>
            <a:ext cx="5351780" cy="3378200"/>
          </a:xfrm>
          <a:prstGeom prst="rect"/>
        </p:spPr>
        <p:txBody>
          <a:bodyPr bIns="0" lIns="0" rIns="0" rtlCol="0" tIns="317500" vert="horz" wrap="square">
            <a:spAutoFit/>
          </a:bodyPr>
          <a:p>
            <a:pPr indent="-443230" marL="455295" marR="5080">
              <a:lnSpc>
                <a:spcPts val="12000"/>
              </a:lnSpc>
              <a:spcBef>
                <a:spcPts val="2500"/>
              </a:spcBef>
            </a:pPr>
            <a:r>
              <a:rPr b="0" dirty="0" sz="12000" spc="585">
                <a:solidFill>
                  <a:srgbClr val="091DAF"/>
                </a:solidFill>
                <a:latin typeface="Georgia"/>
                <a:cs typeface="Georgia"/>
              </a:rPr>
              <a:t>Terima </a:t>
            </a:r>
            <a:r>
              <a:rPr b="0" dirty="0" sz="12000" spc="944">
                <a:solidFill>
                  <a:srgbClr val="091DAF"/>
                </a:solidFill>
                <a:latin typeface="Georgia"/>
                <a:cs typeface="Georgia"/>
              </a:rPr>
              <a:t>Kasih</a:t>
            </a:r>
            <a:endParaRPr sz="12000">
              <a:latin typeface="Georgia"/>
              <a:cs typeface="Georgia"/>
            </a:endParaRPr>
          </a:p>
        </p:txBody>
      </p:sp>
      <p:grpSp>
        <p:nvGrpSpPr>
          <p:cNvPr id="80" name="object 3" descr=""/>
          <p:cNvGrpSpPr/>
          <p:nvPr/>
        </p:nvGrpSpPr>
        <p:grpSpPr>
          <a:xfrm>
            <a:off x="1028699" y="0"/>
            <a:ext cx="17141825" cy="10287000"/>
            <a:chOff x="1028699" y="0"/>
            <a:chExt cx="17141825" cy="10287000"/>
          </a:xfrm>
        </p:grpSpPr>
        <p:pic>
          <p:nvPicPr>
            <p:cNvPr id="2097313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52351" y="0"/>
              <a:ext cx="4303253" cy="10286999"/>
            </a:xfrm>
            <a:prstGeom prst="rect"/>
          </p:spPr>
        </p:pic>
        <p:sp>
          <p:nvSpPr>
            <p:cNvPr id="1048851" name="object 5" descr=""/>
            <p:cNvSpPr/>
            <p:nvPr/>
          </p:nvSpPr>
          <p:spPr>
            <a:xfrm>
              <a:off x="8009137" y="7958638"/>
              <a:ext cx="10161270" cy="2328545"/>
            </a:xfrm>
            <a:custGeom>
              <a:avLst/>
              <a:ahLst/>
              <a:rect l="l" t="t" r="r" b="b"/>
              <a:pathLst>
                <a:path w="10161269" h="2328545">
                  <a:moveTo>
                    <a:pt x="6253824" y="126999"/>
                  </a:moveTo>
                  <a:lnTo>
                    <a:pt x="3907379" y="126999"/>
                  </a:lnTo>
                  <a:lnTo>
                    <a:pt x="3959366" y="0"/>
                  </a:lnTo>
                  <a:lnTo>
                    <a:pt x="6201837" y="0"/>
                  </a:lnTo>
                  <a:lnTo>
                    <a:pt x="6253824" y="126999"/>
                  </a:lnTo>
                  <a:close/>
                </a:path>
                <a:path w="10161269" h="2328545">
                  <a:moveTo>
                    <a:pt x="6816027" y="253999"/>
                  </a:moveTo>
                  <a:lnTo>
                    <a:pt x="3345176" y="253999"/>
                  </a:lnTo>
                  <a:lnTo>
                    <a:pt x="3395522" y="126999"/>
                  </a:lnTo>
                  <a:lnTo>
                    <a:pt x="6765681" y="126999"/>
                  </a:lnTo>
                  <a:lnTo>
                    <a:pt x="6816027" y="253999"/>
                  </a:lnTo>
                  <a:close/>
                </a:path>
                <a:path w="10161269" h="2328545">
                  <a:moveTo>
                    <a:pt x="7261770" y="380999"/>
                  </a:moveTo>
                  <a:lnTo>
                    <a:pt x="2899432" y="380999"/>
                  </a:lnTo>
                  <a:lnTo>
                    <a:pt x="2948284" y="253999"/>
                  </a:lnTo>
                  <a:lnTo>
                    <a:pt x="7212919" y="253999"/>
                  </a:lnTo>
                  <a:lnTo>
                    <a:pt x="7261770" y="380999"/>
                  </a:lnTo>
                  <a:close/>
                </a:path>
                <a:path w="10161269" h="2328545">
                  <a:moveTo>
                    <a:pt x="7598744" y="507999"/>
                  </a:moveTo>
                  <a:lnTo>
                    <a:pt x="2562459" y="507999"/>
                  </a:lnTo>
                  <a:lnTo>
                    <a:pt x="2610052" y="380999"/>
                  </a:lnTo>
                  <a:lnTo>
                    <a:pt x="7551151" y="380999"/>
                  </a:lnTo>
                  <a:lnTo>
                    <a:pt x="7598744" y="507999"/>
                  </a:lnTo>
                  <a:close/>
                </a:path>
                <a:path w="10161269" h="2328545">
                  <a:moveTo>
                    <a:pt x="7880327" y="634999"/>
                  </a:moveTo>
                  <a:lnTo>
                    <a:pt x="2280876" y="634999"/>
                  </a:lnTo>
                  <a:lnTo>
                    <a:pt x="2327325" y="507999"/>
                  </a:lnTo>
                  <a:lnTo>
                    <a:pt x="7833878" y="507999"/>
                  </a:lnTo>
                  <a:lnTo>
                    <a:pt x="7880327" y="634999"/>
                  </a:lnTo>
                  <a:close/>
                </a:path>
                <a:path w="10161269" h="2328545">
                  <a:moveTo>
                    <a:pt x="8154829" y="761999"/>
                  </a:moveTo>
                  <a:lnTo>
                    <a:pt x="2006373" y="761999"/>
                  </a:lnTo>
                  <a:lnTo>
                    <a:pt x="2051617" y="634999"/>
                  </a:lnTo>
                  <a:lnTo>
                    <a:pt x="8109586" y="634999"/>
                  </a:lnTo>
                  <a:lnTo>
                    <a:pt x="8154829" y="761999"/>
                  </a:lnTo>
                  <a:close/>
                </a:path>
                <a:path w="10161269" h="2328545">
                  <a:moveTo>
                    <a:pt x="8377908" y="888999"/>
                  </a:moveTo>
                  <a:lnTo>
                    <a:pt x="1783294" y="888999"/>
                  </a:lnTo>
                  <a:lnTo>
                    <a:pt x="1827486" y="761999"/>
                  </a:lnTo>
                  <a:lnTo>
                    <a:pt x="8333716" y="761999"/>
                  </a:lnTo>
                  <a:lnTo>
                    <a:pt x="8377908" y="888999"/>
                  </a:lnTo>
                  <a:close/>
                </a:path>
                <a:path w="10161269" h="2328545">
                  <a:moveTo>
                    <a:pt x="8595604" y="1015999"/>
                  </a:moveTo>
                  <a:lnTo>
                    <a:pt x="1565599" y="1015999"/>
                  </a:lnTo>
                  <a:lnTo>
                    <a:pt x="1608697" y="888999"/>
                  </a:lnTo>
                  <a:lnTo>
                    <a:pt x="8552505" y="888999"/>
                  </a:lnTo>
                  <a:lnTo>
                    <a:pt x="8595604" y="1015999"/>
                  </a:lnTo>
                  <a:close/>
                </a:path>
                <a:path w="10161269" h="2328545">
                  <a:moveTo>
                    <a:pt x="8765741" y="1142999"/>
                  </a:moveTo>
                  <a:lnTo>
                    <a:pt x="1395461" y="1142999"/>
                  </a:lnTo>
                  <a:lnTo>
                    <a:pt x="1437654" y="1015999"/>
                  </a:lnTo>
                  <a:lnTo>
                    <a:pt x="8723549" y="1015999"/>
                  </a:lnTo>
                  <a:lnTo>
                    <a:pt x="8765741" y="1142999"/>
                  </a:lnTo>
                  <a:close/>
                </a:path>
                <a:path w="10161269" h="2328545">
                  <a:moveTo>
                    <a:pt x="8973212" y="1269999"/>
                  </a:moveTo>
                  <a:lnTo>
                    <a:pt x="1187990" y="1269999"/>
                  </a:lnTo>
                  <a:lnTo>
                    <a:pt x="1229013" y="1142999"/>
                  </a:lnTo>
                  <a:lnTo>
                    <a:pt x="8932190" y="1142999"/>
                  </a:lnTo>
                  <a:lnTo>
                    <a:pt x="8973212" y="1269999"/>
                  </a:lnTo>
                  <a:close/>
                </a:path>
                <a:path w="10161269" h="2328545">
                  <a:moveTo>
                    <a:pt x="9134896" y="1396999"/>
                  </a:moveTo>
                  <a:lnTo>
                    <a:pt x="1026307" y="1396999"/>
                  </a:lnTo>
                  <a:lnTo>
                    <a:pt x="1066363" y="1269999"/>
                  </a:lnTo>
                  <a:lnTo>
                    <a:pt x="9094840" y="1269999"/>
                  </a:lnTo>
                  <a:lnTo>
                    <a:pt x="9134896" y="1396999"/>
                  </a:lnTo>
                  <a:close/>
                </a:path>
                <a:path w="10161269" h="2328545">
                  <a:moveTo>
                    <a:pt x="9292645" y="1523999"/>
                  </a:moveTo>
                  <a:lnTo>
                    <a:pt x="868557" y="1523999"/>
                  </a:lnTo>
                  <a:lnTo>
                    <a:pt x="907620" y="1396999"/>
                  </a:lnTo>
                  <a:lnTo>
                    <a:pt x="9253583" y="1396999"/>
                  </a:lnTo>
                  <a:lnTo>
                    <a:pt x="9292645" y="1523999"/>
                  </a:lnTo>
                  <a:close/>
                </a:path>
                <a:path w="10161269" h="2328545">
                  <a:moveTo>
                    <a:pt x="9446352" y="1650999"/>
                  </a:moveTo>
                  <a:lnTo>
                    <a:pt x="714850" y="1650999"/>
                  </a:lnTo>
                  <a:lnTo>
                    <a:pt x="752892" y="1523999"/>
                  </a:lnTo>
                  <a:lnTo>
                    <a:pt x="9408311" y="1523999"/>
                  </a:lnTo>
                  <a:lnTo>
                    <a:pt x="9446352" y="1650999"/>
                  </a:lnTo>
                  <a:close/>
                </a:path>
                <a:path w="10161269" h="2328545">
                  <a:moveTo>
                    <a:pt x="9558914" y="1777999"/>
                  </a:moveTo>
                  <a:lnTo>
                    <a:pt x="602288" y="1777999"/>
                  </a:lnTo>
                  <a:lnTo>
                    <a:pt x="639546" y="1650999"/>
                  </a:lnTo>
                  <a:lnTo>
                    <a:pt x="9521656" y="1650999"/>
                  </a:lnTo>
                  <a:lnTo>
                    <a:pt x="9558914" y="1777999"/>
                  </a:lnTo>
                  <a:close/>
                </a:path>
                <a:path w="10161269" h="2328545">
                  <a:moveTo>
                    <a:pt x="9705286" y="1904999"/>
                  </a:moveTo>
                  <a:lnTo>
                    <a:pt x="455917" y="1904999"/>
                  </a:lnTo>
                  <a:lnTo>
                    <a:pt x="492107" y="1777999"/>
                  </a:lnTo>
                  <a:lnTo>
                    <a:pt x="9669096" y="1777999"/>
                  </a:lnTo>
                  <a:lnTo>
                    <a:pt x="9705286" y="1904999"/>
                  </a:lnTo>
                  <a:close/>
                </a:path>
                <a:path w="10161269" h="2328545">
                  <a:moveTo>
                    <a:pt x="9847316" y="2031999"/>
                  </a:moveTo>
                  <a:lnTo>
                    <a:pt x="313886" y="2031999"/>
                  </a:lnTo>
                  <a:lnTo>
                    <a:pt x="348981" y="1904999"/>
                  </a:lnTo>
                  <a:lnTo>
                    <a:pt x="9812221" y="1904999"/>
                  </a:lnTo>
                  <a:lnTo>
                    <a:pt x="9847316" y="2031999"/>
                  </a:lnTo>
                  <a:close/>
                </a:path>
                <a:path w="10161269" h="2328545">
                  <a:moveTo>
                    <a:pt x="9950925" y="2158999"/>
                  </a:moveTo>
                  <a:lnTo>
                    <a:pt x="210278" y="2158999"/>
                  </a:lnTo>
                  <a:lnTo>
                    <a:pt x="244533" y="2031999"/>
                  </a:lnTo>
                  <a:lnTo>
                    <a:pt x="9916669" y="2031999"/>
                  </a:lnTo>
                  <a:lnTo>
                    <a:pt x="9950925" y="2158999"/>
                  </a:lnTo>
                  <a:close/>
                </a:path>
                <a:path w="10161269" h="2328545">
                  <a:moveTo>
                    <a:pt x="10051985" y="2285999"/>
                  </a:moveTo>
                  <a:lnTo>
                    <a:pt x="109218" y="2285999"/>
                  </a:lnTo>
                  <a:lnTo>
                    <a:pt x="142618" y="2158999"/>
                  </a:lnTo>
                  <a:lnTo>
                    <a:pt x="10018584" y="2158999"/>
                  </a:lnTo>
                  <a:lnTo>
                    <a:pt x="10051985" y="2285999"/>
                  </a:lnTo>
                  <a:close/>
                </a:path>
                <a:path w="10161269" h="2328545">
                  <a:moveTo>
                    <a:pt x="10161203" y="2328361"/>
                  </a:moveTo>
                  <a:lnTo>
                    <a:pt x="0" y="2328361"/>
                  </a:lnTo>
                  <a:lnTo>
                    <a:pt x="10752" y="2285999"/>
                  </a:lnTo>
                  <a:lnTo>
                    <a:pt x="10150450" y="2285999"/>
                  </a:lnTo>
                  <a:lnTo>
                    <a:pt x="10161203" y="232836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bIns="0" lIns="0" rIns="0" rtlCol="0" tIns="0" wrap="square"/>
            <a:p/>
          </p:txBody>
        </p:sp>
        <p:sp>
          <p:nvSpPr>
            <p:cNvPr id="1048852" name="object 6" descr=""/>
            <p:cNvSpPr/>
            <p:nvPr/>
          </p:nvSpPr>
          <p:spPr>
            <a:xfrm>
              <a:off x="1028699" y="1322146"/>
              <a:ext cx="7648575" cy="7645400"/>
            </a:xfrm>
            <a:custGeom>
              <a:avLst/>
              <a:ahLst/>
              <a:rect l="l" t="t" r="r" b="b"/>
              <a:pathLst>
                <a:path w="7648575" h="7645400">
                  <a:moveTo>
                    <a:pt x="4016353" y="12700"/>
                  </a:moveTo>
                  <a:lnTo>
                    <a:pt x="3631740" y="12700"/>
                  </a:lnTo>
                  <a:lnTo>
                    <a:pt x="3679595" y="0"/>
                  </a:lnTo>
                  <a:lnTo>
                    <a:pt x="3968498" y="0"/>
                  </a:lnTo>
                  <a:lnTo>
                    <a:pt x="4016353" y="12700"/>
                  </a:lnTo>
                  <a:close/>
                </a:path>
                <a:path w="7648575" h="7645400">
                  <a:moveTo>
                    <a:pt x="4206198" y="25400"/>
                  </a:moveTo>
                  <a:lnTo>
                    <a:pt x="3441895" y="25400"/>
                  </a:lnTo>
                  <a:lnTo>
                    <a:pt x="3489113" y="12700"/>
                  </a:lnTo>
                  <a:lnTo>
                    <a:pt x="4158980" y="12700"/>
                  </a:lnTo>
                  <a:lnTo>
                    <a:pt x="4206198" y="25400"/>
                  </a:lnTo>
                  <a:close/>
                </a:path>
                <a:path w="7648575" h="7645400">
                  <a:moveTo>
                    <a:pt x="4300128" y="38100"/>
                  </a:moveTo>
                  <a:lnTo>
                    <a:pt x="3347965" y="38100"/>
                  </a:lnTo>
                  <a:lnTo>
                    <a:pt x="3394844" y="25400"/>
                  </a:lnTo>
                  <a:lnTo>
                    <a:pt x="4253249" y="25400"/>
                  </a:lnTo>
                  <a:lnTo>
                    <a:pt x="4300128" y="38100"/>
                  </a:lnTo>
                  <a:close/>
                </a:path>
                <a:path w="7648575" h="7645400">
                  <a:moveTo>
                    <a:pt x="4393358" y="50800"/>
                  </a:moveTo>
                  <a:lnTo>
                    <a:pt x="3254735" y="50800"/>
                  </a:lnTo>
                  <a:lnTo>
                    <a:pt x="3301261" y="38100"/>
                  </a:lnTo>
                  <a:lnTo>
                    <a:pt x="4346832" y="38100"/>
                  </a:lnTo>
                  <a:lnTo>
                    <a:pt x="4393358" y="50800"/>
                  </a:lnTo>
                  <a:close/>
                </a:path>
                <a:path w="7648575" h="7645400">
                  <a:moveTo>
                    <a:pt x="4485861" y="63500"/>
                  </a:moveTo>
                  <a:lnTo>
                    <a:pt x="3162232" y="63500"/>
                  </a:lnTo>
                  <a:lnTo>
                    <a:pt x="3208391" y="50800"/>
                  </a:lnTo>
                  <a:lnTo>
                    <a:pt x="4439703" y="50800"/>
                  </a:lnTo>
                  <a:lnTo>
                    <a:pt x="4485861" y="63500"/>
                  </a:lnTo>
                  <a:close/>
                </a:path>
                <a:path w="7648575" h="7645400">
                  <a:moveTo>
                    <a:pt x="4668573" y="101600"/>
                  </a:moveTo>
                  <a:lnTo>
                    <a:pt x="2979520" y="101600"/>
                  </a:lnTo>
                  <a:lnTo>
                    <a:pt x="3116262" y="63500"/>
                  </a:lnTo>
                  <a:lnTo>
                    <a:pt x="4531831" y="63500"/>
                  </a:lnTo>
                  <a:lnTo>
                    <a:pt x="4668573" y="101600"/>
                  </a:lnTo>
                  <a:close/>
                </a:path>
                <a:path w="7648575" h="7645400">
                  <a:moveTo>
                    <a:pt x="4803490" y="7531100"/>
                  </a:moveTo>
                  <a:lnTo>
                    <a:pt x="2844603" y="7531100"/>
                  </a:lnTo>
                  <a:lnTo>
                    <a:pt x="2711607" y="7493000"/>
                  </a:lnTo>
                  <a:lnTo>
                    <a:pt x="2667718" y="7467600"/>
                  </a:lnTo>
                  <a:lnTo>
                    <a:pt x="2451754" y="7404100"/>
                  </a:lnTo>
                  <a:lnTo>
                    <a:pt x="2409282" y="7378700"/>
                  </a:lnTo>
                  <a:lnTo>
                    <a:pt x="2367058" y="7366000"/>
                  </a:lnTo>
                  <a:lnTo>
                    <a:pt x="2325086" y="7340600"/>
                  </a:lnTo>
                  <a:lnTo>
                    <a:pt x="2241911" y="7315200"/>
                  </a:lnTo>
                  <a:lnTo>
                    <a:pt x="2200716" y="7289800"/>
                  </a:lnTo>
                  <a:lnTo>
                    <a:pt x="2159786" y="7277100"/>
                  </a:lnTo>
                  <a:lnTo>
                    <a:pt x="2078739" y="7226300"/>
                  </a:lnTo>
                  <a:lnTo>
                    <a:pt x="2038628" y="7213600"/>
                  </a:lnTo>
                  <a:lnTo>
                    <a:pt x="1959250" y="7162800"/>
                  </a:lnTo>
                  <a:lnTo>
                    <a:pt x="1919989" y="7150100"/>
                  </a:lnTo>
                  <a:lnTo>
                    <a:pt x="1803964" y="7073900"/>
                  </a:lnTo>
                  <a:lnTo>
                    <a:pt x="1690647" y="6997700"/>
                  </a:lnTo>
                  <a:lnTo>
                    <a:pt x="1580132" y="6921500"/>
                  </a:lnTo>
                  <a:lnTo>
                    <a:pt x="1472515" y="6845300"/>
                  </a:lnTo>
                  <a:lnTo>
                    <a:pt x="1437303" y="6819900"/>
                  </a:lnTo>
                  <a:lnTo>
                    <a:pt x="1402427" y="6781800"/>
                  </a:lnTo>
                  <a:lnTo>
                    <a:pt x="1333696" y="6731000"/>
                  </a:lnTo>
                  <a:lnTo>
                    <a:pt x="1299849" y="6705600"/>
                  </a:lnTo>
                  <a:lnTo>
                    <a:pt x="1266351" y="6667500"/>
                  </a:lnTo>
                  <a:lnTo>
                    <a:pt x="1233207" y="6642100"/>
                  </a:lnTo>
                  <a:lnTo>
                    <a:pt x="1200420" y="6604000"/>
                  </a:lnTo>
                  <a:lnTo>
                    <a:pt x="1135931" y="6553200"/>
                  </a:lnTo>
                  <a:lnTo>
                    <a:pt x="1104235" y="6515100"/>
                  </a:lnTo>
                  <a:lnTo>
                    <a:pt x="1072911" y="6489700"/>
                  </a:lnTo>
                  <a:lnTo>
                    <a:pt x="1041961" y="6451600"/>
                  </a:lnTo>
                  <a:lnTo>
                    <a:pt x="1011389" y="6413500"/>
                  </a:lnTo>
                  <a:lnTo>
                    <a:pt x="981199" y="6388100"/>
                  </a:lnTo>
                  <a:lnTo>
                    <a:pt x="951394" y="6350000"/>
                  </a:lnTo>
                  <a:lnTo>
                    <a:pt x="921977" y="6311900"/>
                  </a:lnTo>
                  <a:lnTo>
                    <a:pt x="892951" y="6286500"/>
                  </a:lnTo>
                  <a:lnTo>
                    <a:pt x="864322" y="6248400"/>
                  </a:lnTo>
                  <a:lnTo>
                    <a:pt x="836091" y="6210300"/>
                  </a:lnTo>
                  <a:lnTo>
                    <a:pt x="808263" y="6184900"/>
                  </a:lnTo>
                  <a:lnTo>
                    <a:pt x="780841" y="6146800"/>
                  </a:lnTo>
                  <a:lnTo>
                    <a:pt x="753828" y="6108700"/>
                  </a:lnTo>
                  <a:lnTo>
                    <a:pt x="727229" y="6070600"/>
                  </a:lnTo>
                  <a:lnTo>
                    <a:pt x="701045" y="6032500"/>
                  </a:lnTo>
                  <a:lnTo>
                    <a:pt x="675282" y="5994400"/>
                  </a:lnTo>
                  <a:lnTo>
                    <a:pt x="649942" y="5956300"/>
                  </a:lnTo>
                  <a:lnTo>
                    <a:pt x="625030" y="5918200"/>
                  </a:lnTo>
                  <a:lnTo>
                    <a:pt x="600547" y="5880100"/>
                  </a:lnTo>
                  <a:lnTo>
                    <a:pt x="576499" y="5842000"/>
                  </a:lnTo>
                  <a:lnTo>
                    <a:pt x="552888" y="5803900"/>
                  </a:lnTo>
                  <a:lnTo>
                    <a:pt x="529719" y="5765800"/>
                  </a:lnTo>
                  <a:lnTo>
                    <a:pt x="506993" y="5727700"/>
                  </a:lnTo>
                  <a:lnTo>
                    <a:pt x="484716" y="5689600"/>
                  </a:lnTo>
                  <a:lnTo>
                    <a:pt x="462890" y="5651500"/>
                  </a:lnTo>
                  <a:lnTo>
                    <a:pt x="441520" y="5613400"/>
                  </a:lnTo>
                  <a:lnTo>
                    <a:pt x="420607" y="5575300"/>
                  </a:lnTo>
                  <a:lnTo>
                    <a:pt x="400157" y="5537200"/>
                  </a:lnTo>
                  <a:lnTo>
                    <a:pt x="380172" y="5486400"/>
                  </a:lnTo>
                  <a:lnTo>
                    <a:pt x="360657" y="5448300"/>
                  </a:lnTo>
                  <a:lnTo>
                    <a:pt x="341613" y="5410200"/>
                  </a:lnTo>
                  <a:lnTo>
                    <a:pt x="323046" y="5372100"/>
                  </a:lnTo>
                  <a:lnTo>
                    <a:pt x="304959" y="5321300"/>
                  </a:lnTo>
                  <a:lnTo>
                    <a:pt x="287354" y="5283200"/>
                  </a:lnTo>
                  <a:lnTo>
                    <a:pt x="270236" y="5245100"/>
                  </a:lnTo>
                  <a:lnTo>
                    <a:pt x="253608" y="5194300"/>
                  </a:lnTo>
                  <a:lnTo>
                    <a:pt x="237473" y="5156200"/>
                  </a:lnTo>
                  <a:lnTo>
                    <a:pt x="221836" y="5118100"/>
                  </a:lnTo>
                  <a:lnTo>
                    <a:pt x="206699" y="5067300"/>
                  </a:lnTo>
                  <a:lnTo>
                    <a:pt x="192066" y="5029200"/>
                  </a:lnTo>
                  <a:lnTo>
                    <a:pt x="177940" y="4978400"/>
                  </a:lnTo>
                  <a:lnTo>
                    <a:pt x="164326" y="4940300"/>
                  </a:lnTo>
                  <a:lnTo>
                    <a:pt x="151226" y="4902200"/>
                  </a:lnTo>
                  <a:lnTo>
                    <a:pt x="138645" y="4851400"/>
                  </a:lnTo>
                  <a:lnTo>
                    <a:pt x="126584" y="4813300"/>
                  </a:lnTo>
                  <a:lnTo>
                    <a:pt x="115049" y="4762500"/>
                  </a:lnTo>
                  <a:lnTo>
                    <a:pt x="104042" y="4711700"/>
                  </a:lnTo>
                  <a:lnTo>
                    <a:pt x="93568" y="4673600"/>
                  </a:lnTo>
                  <a:lnTo>
                    <a:pt x="83629" y="4622800"/>
                  </a:lnTo>
                  <a:lnTo>
                    <a:pt x="74229" y="4584700"/>
                  </a:lnTo>
                  <a:lnTo>
                    <a:pt x="65372" y="4533900"/>
                  </a:lnTo>
                  <a:lnTo>
                    <a:pt x="57060" y="4495800"/>
                  </a:lnTo>
                  <a:lnTo>
                    <a:pt x="49298" y="4445000"/>
                  </a:lnTo>
                  <a:lnTo>
                    <a:pt x="42090" y="4394200"/>
                  </a:lnTo>
                  <a:lnTo>
                    <a:pt x="35438" y="4356100"/>
                  </a:lnTo>
                  <a:lnTo>
                    <a:pt x="29346" y="4305300"/>
                  </a:lnTo>
                  <a:lnTo>
                    <a:pt x="23817" y="4254500"/>
                  </a:lnTo>
                  <a:lnTo>
                    <a:pt x="18856" y="4203700"/>
                  </a:lnTo>
                  <a:lnTo>
                    <a:pt x="14465" y="4165600"/>
                  </a:lnTo>
                  <a:lnTo>
                    <a:pt x="10648" y="4114800"/>
                  </a:lnTo>
                  <a:lnTo>
                    <a:pt x="7409" y="4064000"/>
                  </a:lnTo>
                  <a:lnTo>
                    <a:pt x="4751" y="4025900"/>
                  </a:lnTo>
                  <a:lnTo>
                    <a:pt x="2677" y="3975100"/>
                  </a:lnTo>
                  <a:lnTo>
                    <a:pt x="1192" y="3924300"/>
                  </a:lnTo>
                  <a:lnTo>
                    <a:pt x="298" y="3873500"/>
                  </a:lnTo>
                  <a:lnTo>
                    <a:pt x="0" y="3822700"/>
                  </a:lnTo>
                  <a:lnTo>
                    <a:pt x="298" y="3784600"/>
                  </a:lnTo>
                  <a:lnTo>
                    <a:pt x="1192" y="3733800"/>
                  </a:lnTo>
                  <a:lnTo>
                    <a:pt x="2677" y="3683000"/>
                  </a:lnTo>
                  <a:lnTo>
                    <a:pt x="4751" y="3632200"/>
                  </a:lnTo>
                  <a:lnTo>
                    <a:pt x="7409" y="3581400"/>
                  </a:lnTo>
                  <a:lnTo>
                    <a:pt x="10648" y="3543300"/>
                  </a:lnTo>
                  <a:lnTo>
                    <a:pt x="14465" y="3492500"/>
                  </a:lnTo>
                  <a:lnTo>
                    <a:pt x="18856" y="3441700"/>
                  </a:lnTo>
                  <a:lnTo>
                    <a:pt x="23817" y="3403600"/>
                  </a:lnTo>
                  <a:lnTo>
                    <a:pt x="29346" y="3352800"/>
                  </a:lnTo>
                  <a:lnTo>
                    <a:pt x="35438" y="3302000"/>
                  </a:lnTo>
                  <a:lnTo>
                    <a:pt x="42090" y="3263900"/>
                  </a:lnTo>
                  <a:lnTo>
                    <a:pt x="49298" y="3213100"/>
                  </a:lnTo>
                  <a:lnTo>
                    <a:pt x="57060" y="3162300"/>
                  </a:lnTo>
                  <a:lnTo>
                    <a:pt x="65372" y="3124200"/>
                  </a:lnTo>
                  <a:lnTo>
                    <a:pt x="74229" y="3073400"/>
                  </a:lnTo>
                  <a:lnTo>
                    <a:pt x="83629" y="3022600"/>
                  </a:lnTo>
                  <a:lnTo>
                    <a:pt x="93568" y="2984500"/>
                  </a:lnTo>
                  <a:lnTo>
                    <a:pt x="104042" y="2933700"/>
                  </a:lnTo>
                  <a:lnTo>
                    <a:pt x="115049" y="2895600"/>
                  </a:lnTo>
                  <a:lnTo>
                    <a:pt x="126584" y="2844800"/>
                  </a:lnTo>
                  <a:lnTo>
                    <a:pt x="138645" y="2806700"/>
                  </a:lnTo>
                  <a:lnTo>
                    <a:pt x="151226" y="2755900"/>
                  </a:lnTo>
                  <a:lnTo>
                    <a:pt x="164326" y="2717800"/>
                  </a:lnTo>
                  <a:lnTo>
                    <a:pt x="177940" y="2667000"/>
                  </a:lnTo>
                  <a:lnTo>
                    <a:pt x="192066" y="2628900"/>
                  </a:lnTo>
                  <a:lnTo>
                    <a:pt x="206699" y="2578100"/>
                  </a:lnTo>
                  <a:lnTo>
                    <a:pt x="221836" y="2540000"/>
                  </a:lnTo>
                  <a:lnTo>
                    <a:pt x="237473" y="2501900"/>
                  </a:lnTo>
                  <a:lnTo>
                    <a:pt x="253608" y="2451100"/>
                  </a:lnTo>
                  <a:lnTo>
                    <a:pt x="270236" y="2413000"/>
                  </a:lnTo>
                  <a:lnTo>
                    <a:pt x="287354" y="2374900"/>
                  </a:lnTo>
                  <a:lnTo>
                    <a:pt x="304959" y="2324100"/>
                  </a:lnTo>
                  <a:lnTo>
                    <a:pt x="323046" y="2286000"/>
                  </a:lnTo>
                  <a:lnTo>
                    <a:pt x="341613" y="2247900"/>
                  </a:lnTo>
                  <a:lnTo>
                    <a:pt x="360657" y="2209800"/>
                  </a:lnTo>
                  <a:lnTo>
                    <a:pt x="380172" y="2159000"/>
                  </a:lnTo>
                  <a:lnTo>
                    <a:pt x="400157" y="2120900"/>
                  </a:lnTo>
                  <a:lnTo>
                    <a:pt x="420607" y="2082800"/>
                  </a:lnTo>
                  <a:lnTo>
                    <a:pt x="441520" y="2044700"/>
                  </a:lnTo>
                  <a:lnTo>
                    <a:pt x="462890" y="2006600"/>
                  </a:lnTo>
                  <a:lnTo>
                    <a:pt x="484716" y="1968500"/>
                  </a:lnTo>
                  <a:lnTo>
                    <a:pt x="506993" y="1917700"/>
                  </a:lnTo>
                  <a:lnTo>
                    <a:pt x="529719" y="1879600"/>
                  </a:lnTo>
                  <a:lnTo>
                    <a:pt x="552888" y="1841500"/>
                  </a:lnTo>
                  <a:lnTo>
                    <a:pt x="576499" y="1803400"/>
                  </a:lnTo>
                  <a:lnTo>
                    <a:pt x="600547" y="1765300"/>
                  </a:lnTo>
                  <a:lnTo>
                    <a:pt x="625030" y="1727200"/>
                  </a:lnTo>
                  <a:lnTo>
                    <a:pt x="649942" y="1689100"/>
                  </a:lnTo>
                  <a:lnTo>
                    <a:pt x="675282" y="1651000"/>
                  </a:lnTo>
                  <a:lnTo>
                    <a:pt x="701045" y="1625600"/>
                  </a:lnTo>
                  <a:lnTo>
                    <a:pt x="727229" y="1587500"/>
                  </a:lnTo>
                  <a:lnTo>
                    <a:pt x="753828" y="1549400"/>
                  </a:lnTo>
                  <a:lnTo>
                    <a:pt x="780841" y="1511300"/>
                  </a:lnTo>
                  <a:lnTo>
                    <a:pt x="808263" y="1473200"/>
                  </a:lnTo>
                  <a:lnTo>
                    <a:pt x="836091" y="1435100"/>
                  </a:lnTo>
                  <a:lnTo>
                    <a:pt x="864322" y="1409700"/>
                  </a:lnTo>
                  <a:lnTo>
                    <a:pt x="892951" y="1371600"/>
                  </a:lnTo>
                  <a:lnTo>
                    <a:pt x="921977" y="1333500"/>
                  </a:lnTo>
                  <a:lnTo>
                    <a:pt x="951394" y="1308100"/>
                  </a:lnTo>
                  <a:lnTo>
                    <a:pt x="981199" y="1270000"/>
                  </a:lnTo>
                  <a:lnTo>
                    <a:pt x="1011389" y="1231900"/>
                  </a:lnTo>
                  <a:lnTo>
                    <a:pt x="1041961" y="1206500"/>
                  </a:lnTo>
                  <a:lnTo>
                    <a:pt x="1072911" y="1168400"/>
                  </a:lnTo>
                  <a:lnTo>
                    <a:pt x="1104235" y="1143000"/>
                  </a:lnTo>
                  <a:lnTo>
                    <a:pt x="1135931" y="1104900"/>
                  </a:lnTo>
                  <a:lnTo>
                    <a:pt x="1167993" y="1079500"/>
                  </a:lnTo>
                  <a:lnTo>
                    <a:pt x="1200420" y="1041400"/>
                  </a:lnTo>
                  <a:lnTo>
                    <a:pt x="1266351" y="990600"/>
                  </a:lnTo>
                  <a:lnTo>
                    <a:pt x="1299849" y="952500"/>
                  </a:lnTo>
                  <a:lnTo>
                    <a:pt x="1367890" y="901700"/>
                  </a:lnTo>
                  <a:lnTo>
                    <a:pt x="1402427" y="863600"/>
                  </a:lnTo>
                  <a:lnTo>
                    <a:pt x="1472515" y="812800"/>
                  </a:lnTo>
                  <a:lnTo>
                    <a:pt x="1580132" y="736600"/>
                  </a:lnTo>
                  <a:lnTo>
                    <a:pt x="1616653" y="698500"/>
                  </a:lnTo>
                  <a:lnTo>
                    <a:pt x="1690647" y="647700"/>
                  </a:lnTo>
                  <a:lnTo>
                    <a:pt x="1728113" y="635000"/>
                  </a:lnTo>
                  <a:lnTo>
                    <a:pt x="1842343" y="558800"/>
                  </a:lnTo>
                  <a:lnTo>
                    <a:pt x="1959250" y="482600"/>
                  </a:lnTo>
                  <a:lnTo>
                    <a:pt x="1998798" y="469900"/>
                  </a:lnTo>
                  <a:lnTo>
                    <a:pt x="2078739" y="419100"/>
                  </a:lnTo>
                  <a:lnTo>
                    <a:pt x="2119126" y="406400"/>
                  </a:lnTo>
                  <a:lnTo>
                    <a:pt x="2159786" y="381000"/>
                  </a:lnTo>
                  <a:lnTo>
                    <a:pt x="2200716" y="368300"/>
                  </a:lnTo>
                  <a:lnTo>
                    <a:pt x="2241911" y="342900"/>
                  </a:lnTo>
                  <a:lnTo>
                    <a:pt x="2283369" y="330200"/>
                  </a:lnTo>
                  <a:lnTo>
                    <a:pt x="2325086" y="304800"/>
                  </a:lnTo>
                  <a:lnTo>
                    <a:pt x="2409282" y="279400"/>
                  </a:lnTo>
                  <a:lnTo>
                    <a:pt x="2451754" y="254000"/>
                  </a:lnTo>
                  <a:lnTo>
                    <a:pt x="2580626" y="215900"/>
                  </a:lnTo>
                  <a:lnTo>
                    <a:pt x="2624057" y="190500"/>
                  </a:lnTo>
                  <a:lnTo>
                    <a:pt x="2934340" y="101600"/>
                  </a:lnTo>
                  <a:lnTo>
                    <a:pt x="4713753" y="101600"/>
                  </a:lnTo>
                  <a:lnTo>
                    <a:pt x="5024036" y="190500"/>
                  </a:lnTo>
                  <a:lnTo>
                    <a:pt x="5067467" y="215900"/>
                  </a:lnTo>
                  <a:lnTo>
                    <a:pt x="5196339" y="254000"/>
                  </a:lnTo>
                  <a:lnTo>
                    <a:pt x="5238812" y="279400"/>
                  </a:lnTo>
                  <a:lnTo>
                    <a:pt x="5323007" y="304800"/>
                  </a:lnTo>
                  <a:lnTo>
                    <a:pt x="5364724" y="330200"/>
                  </a:lnTo>
                  <a:lnTo>
                    <a:pt x="5406182" y="342900"/>
                  </a:lnTo>
                  <a:lnTo>
                    <a:pt x="5447377" y="368300"/>
                  </a:lnTo>
                  <a:lnTo>
                    <a:pt x="5488307" y="381000"/>
                  </a:lnTo>
                  <a:lnTo>
                    <a:pt x="5528967" y="406400"/>
                  </a:lnTo>
                  <a:lnTo>
                    <a:pt x="5569354" y="419100"/>
                  </a:lnTo>
                  <a:lnTo>
                    <a:pt x="5649296" y="469900"/>
                  </a:lnTo>
                  <a:lnTo>
                    <a:pt x="5688843" y="482600"/>
                  </a:lnTo>
                  <a:lnTo>
                    <a:pt x="5805750" y="558800"/>
                  </a:lnTo>
                  <a:lnTo>
                    <a:pt x="5919981" y="635000"/>
                  </a:lnTo>
                  <a:lnTo>
                    <a:pt x="5957446" y="647700"/>
                  </a:lnTo>
                  <a:lnTo>
                    <a:pt x="6031440" y="698500"/>
                  </a:lnTo>
                  <a:lnTo>
                    <a:pt x="6067961" y="736600"/>
                  </a:lnTo>
                  <a:lnTo>
                    <a:pt x="6175578" y="812800"/>
                  </a:lnTo>
                  <a:lnTo>
                    <a:pt x="6245666" y="863600"/>
                  </a:lnTo>
                  <a:lnTo>
                    <a:pt x="6280203" y="901700"/>
                  </a:lnTo>
                  <a:lnTo>
                    <a:pt x="6348244" y="952500"/>
                  </a:lnTo>
                  <a:lnTo>
                    <a:pt x="6381742" y="990600"/>
                  </a:lnTo>
                  <a:lnTo>
                    <a:pt x="6447673" y="1041400"/>
                  </a:lnTo>
                  <a:lnTo>
                    <a:pt x="6480100" y="1079500"/>
                  </a:lnTo>
                  <a:lnTo>
                    <a:pt x="6512162" y="1104900"/>
                  </a:lnTo>
                  <a:lnTo>
                    <a:pt x="6543858" y="1143000"/>
                  </a:lnTo>
                  <a:lnTo>
                    <a:pt x="6575182" y="1168400"/>
                  </a:lnTo>
                  <a:lnTo>
                    <a:pt x="6606132" y="1206500"/>
                  </a:lnTo>
                  <a:lnTo>
                    <a:pt x="6636704" y="1231900"/>
                  </a:lnTo>
                  <a:lnTo>
                    <a:pt x="6666894" y="1270000"/>
                  </a:lnTo>
                  <a:lnTo>
                    <a:pt x="6696700" y="1308100"/>
                  </a:lnTo>
                  <a:lnTo>
                    <a:pt x="6726117" y="1333500"/>
                  </a:lnTo>
                  <a:lnTo>
                    <a:pt x="6755142" y="1371600"/>
                  </a:lnTo>
                  <a:lnTo>
                    <a:pt x="6783771" y="1409700"/>
                  </a:lnTo>
                  <a:lnTo>
                    <a:pt x="6812002" y="1435100"/>
                  </a:lnTo>
                  <a:lnTo>
                    <a:pt x="6839830" y="1473200"/>
                  </a:lnTo>
                  <a:lnTo>
                    <a:pt x="6867252" y="1511300"/>
                  </a:lnTo>
                  <a:lnTo>
                    <a:pt x="6894265" y="1549400"/>
                  </a:lnTo>
                  <a:lnTo>
                    <a:pt x="6920865" y="1587500"/>
                  </a:lnTo>
                  <a:lnTo>
                    <a:pt x="6947048" y="1625600"/>
                  </a:lnTo>
                  <a:lnTo>
                    <a:pt x="6972811" y="1651000"/>
                  </a:lnTo>
                  <a:lnTo>
                    <a:pt x="6998151" y="1689100"/>
                  </a:lnTo>
                  <a:lnTo>
                    <a:pt x="7023064" y="1727200"/>
                  </a:lnTo>
                  <a:lnTo>
                    <a:pt x="7047546" y="1765300"/>
                  </a:lnTo>
                  <a:lnTo>
                    <a:pt x="7071594" y="1803400"/>
                  </a:lnTo>
                  <a:lnTo>
                    <a:pt x="7095205" y="1841500"/>
                  </a:lnTo>
                  <a:lnTo>
                    <a:pt x="7118375" y="1879600"/>
                  </a:lnTo>
                  <a:lnTo>
                    <a:pt x="7141100" y="1917700"/>
                  </a:lnTo>
                  <a:lnTo>
                    <a:pt x="7163377" y="1968500"/>
                  </a:lnTo>
                  <a:lnTo>
                    <a:pt x="7185203" y="2006600"/>
                  </a:lnTo>
                  <a:lnTo>
                    <a:pt x="7206574" y="2044700"/>
                  </a:lnTo>
                  <a:lnTo>
                    <a:pt x="7227486" y="2082800"/>
                  </a:lnTo>
                  <a:lnTo>
                    <a:pt x="7247936" y="2120900"/>
                  </a:lnTo>
                  <a:lnTo>
                    <a:pt x="7267921" y="2159000"/>
                  </a:lnTo>
                  <a:lnTo>
                    <a:pt x="7287437" y="2209800"/>
                  </a:lnTo>
                  <a:lnTo>
                    <a:pt x="7306480" y="2247900"/>
                  </a:lnTo>
                  <a:lnTo>
                    <a:pt x="7325047" y="2286000"/>
                  </a:lnTo>
                  <a:lnTo>
                    <a:pt x="7343135" y="2324100"/>
                  </a:lnTo>
                  <a:lnTo>
                    <a:pt x="7360739" y="2374900"/>
                  </a:lnTo>
                  <a:lnTo>
                    <a:pt x="7377857" y="2413000"/>
                  </a:lnTo>
                  <a:lnTo>
                    <a:pt x="7394485" y="2451100"/>
                  </a:lnTo>
                  <a:lnTo>
                    <a:pt x="7410620" y="2501900"/>
                  </a:lnTo>
                  <a:lnTo>
                    <a:pt x="7426258" y="2540000"/>
                  </a:lnTo>
                  <a:lnTo>
                    <a:pt x="7441394" y="2578100"/>
                  </a:lnTo>
                  <a:lnTo>
                    <a:pt x="7456027" y="2628900"/>
                  </a:lnTo>
                  <a:lnTo>
                    <a:pt x="7470153" y="2667000"/>
                  </a:lnTo>
                  <a:lnTo>
                    <a:pt x="7483767" y="2717800"/>
                  </a:lnTo>
                  <a:lnTo>
                    <a:pt x="7496867" y="2755900"/>
                  </a:lnTo>
                  <a:lnTo>
                    <a:pt x="7509449" y="2806700"/>
                  </a:lnTo>
                  <a:lnTo>
                    <a:pt x="7521509" y="2844800"/>
                  </a:lnTo>
                  <a:lnTo>
                    <a:pt x="7533044" y="2895600"/>
                  </a:lnTo>
                  <a:lnTo>
                    <a:pt x="7544051" y="2933700"/>
                  </a:lnTo>
                  <a:lnTo>
                    <a:pt x="7554525" y="2984500"/>
                  </a:lnTo>
                  <a:lnTo>
                    <a:pt x="7564464" y="3022600"/>
                  </a:lnTo>
                  <a:lnTo>
                    <a:pt x="7573864" y="3073400"/>
                  </a:lnTo>
                  <a:lnTo>
                    <a:pt x="7582722" y="3124200"/>
                  </a:lnTo>
                  <a:lnTo>
                    <a:pt x="7591033" y="3162300"/>
                  </a:lnTo>
                  <a:lnTo>
                    <a:pt x="7598795" y="3213100"/>
                  </a:lnTo>
                  <a:lnTo>
                    <a:pt x="7606004" y="3263900"/>
                  </a:lnTo>
                  <a:lnTo>
                    <a:pt x="7612656" y="3302000"/>
                  </a:lnTo>
                  <a:lnTo>
                    <a:pt x="7618748" y="3352800"/>
                  </a:lnTo>
                  <a:lnTo>
                    <a:pt x="7624276" y="3403600"/>
                  </a:lnTo>
                  <a:lnTo>
                    <a:pt x="7629238" y="3441700"/>
                  </a:lnTo>
                  <a:lnTo>
                    <a:pt x="7633628" y="3492500"/>
                  </a:lnTo>
                  <a:lnTo>
                    <a:pt x="7637445" y="3543300"/>
                  </a:lnTo>
                  <a:lnTo>
                    <a:pt x="7640684" y="3581400"/>
                  </a:lnTo>
                  <a:lnTo>
                    <a:pt x="7643342" y="3632200"/>
                  </a:lnTo>
                  <a:lnTo>
                    <a:pt x="7645416" y="3683000"/>
                  </a:lnTo>
                  <a:lnTo>
                    <a:pt x="7646901" y="3733800"/>
                  </a:lnTo>
                  <a:lnTo>
                    <a:pt x="7647795" y="3784600"/>
                  </a:lnTo>
                  <a:lnTo>
                    <a:pt x="7648094" y="3822700"/>
                  </a:lnTo>
                  <a:lnTo>
                    <a:pt x="7647795" y="3873500"/>
                  </a:lnTo>
                  <a:lnTo>
                    <a:pt x="7646901" y="3924300"/>
                  </a:lnTo>
                  <a:lnTo>
                    <a:pt x="7645416" y="3975100"/>
                  </a:lnTo>
                  <a:lnTo>
                    <a:pt x="7643342" y="4025900"/>
                  </a:lnTo>
                  <a:lnTo>
                    <a:pt x="7640684" y="4064000"/>
                  </a:lnTo>
                  <a:lnTo>
                    <a:pt x="7637445" y="4114800"/>
                  </a:lnTo>
                  <a:lnTo>
                    <a:pt x="7633628" y="4165600"/>
                  </a:lnTo>
                  <a:lnTo>
                    <a:pt x="7629238" y="4203700"/>
                  </a:lnTo>
                  <a:lnTo>
                    <a:pt x="7624276" y="4254500"/>
                  </a:lnTo>
                  <a:lnTo>
                    <a:pt x="7618748" y="4305300"/>
                  </a:lnTo>
                  <a:lnTo>
                    <a:pt x="7612656" y="4356100"/>
                  </a:lnTo>
                  <a:lnTo>
                    <a:pt x="7606004" y="4394200"/>
                  </a:lnTo>
                  <a:lnTo>
                    <a:pt x="7598795" y="4445000"/>
                  </a:lnTo>
                  <a:lnTo>
                    <a:pt x="7591033" y="4495800"/>
                  </a:lnTo>
                  <a:lnTo>
                    <a:pt x="7582722" y="4533900"/>
                  </a:lnTo>
                  <a:lnTo>
                    <a:pt x="7573864" y="4584700"/>
                  </a:lnTo>
                  <a:lnTo>
                    <a:pt x="7564464" y="4622800"/>
                  </a:lnTo>
                  <a:lnTo>
                    <a:pt x="7554525" y="4673600"/>
                  </a:lnTo>
                  <a:lnTo>
                    <a:pt x="7544051" y="4711700"/>
                  </a:lnTo>
                  <a:lnTo>
                    <a:pt x="7533044" y="4762500"/>
                  </a:lnTo>
                  <a:lnTo>
                    <a:pt x="7521509" y="4813300"/>
                  </a:lnTo>
                  <a:lnTo>
                    <a:pt x="7509449" y="4851400"/>
                  </a:lnTo>
                  <a:lnTo>
                    <a:pt x="7496867" y="4902200"/>
                  </a:lnTo>
                  <a:lnTo>
                    <a:pt x="7483767" y="4940300"/>
                  </a:lnTo>
                  <a:lnTo>
                    <a:pt x="7470153" y="4978400"/>
                  </a:lnTo>
                  <a:lnTo>
                    <a:pt x="7456027" y="5029200"/>
                  </a:lnTo>
                  <a:lnTo>
                    <a:pt x="7441394" y="5067300"/>
                  </a:lnTo>
                  <a:lnTo>
                    <a:pt x="7426258" y="5118100"/>
                  </a:lnTo>
                  <a:lnTo>
                    <a:pt x="7410620" y="5156200"/>
                  </a:lnTo>
                  <a:lnTo>
                    <a:pt x="7394485" y="5194300"/>
                  </a:lnTo>
                  <a:lnTo>
                    <a:pt x="7377857" y="5245100"/>
                  </a:lnTo>
                  <a:lnTo>
                    <a:pt x="7360739" y="5283200"/>
                  </a:lnTo>
                  <a:lnTo>
                    <a:pt x="7343135" y="5321300"/>
                  </a:lnTo>
                  <a:lnTo>
                    <a:pt x="7325047" y="5372100"/>
                  </a:lnTo>
                  <a:lnTo>
                    <a:pt x="7306480" y="5410200"/>
                  </a:lnTo>
                  <a:lnTo>
                    <a:pt x="7287437" y="5448300"/>
                  </a:lnTo>
                  <a:lnTo>
                    <a:pt x="7267921" y="5486400"/>
                  </a:lnTo>
                  <a:lnTo>
                    <a:pt x="7247936" y="5537200"/>
                  </a:lnTo>
                  <a:lnTo>
                    <a:pt x="7227486" y="5575300"/>
                  </a:lnTo>
                  <a:lnTo>
                    <a:pt x="7206574" y="5613400"/>
                  </a:lnTo>
                  <a:lnTo>
                    <a:pt x="7185203" y="5651500"/>
                  </a:lnTo>
                  <a:lnTo>
                    <a:pt x="7163377" y="5689600"/>
                  </a:lnTo>
                  <a:lnTo>
                    <a:pt x="7141100" y="5727700"/>
                  </a:lnTo>
                  <a:lnTo>
                    <a:pt x="7118375" y="5765800"/>
                  </a:lnTo>
                  <a:lnTo>
                    <a:pt x="7095205" y="5803900"/>
                  </a:lnTo>
                  <a:lnTo>
                    <a:pt x="7071594" y="5842000"/>
                  </a:lnTo>
                  <a:lnTo>
                    <a:pt x="7047546" y="5880100"/>
                  </a:lnTo>
                  <a:lnTo>
                    <a:pt x="7023064" y="5918200"/>
                  </a:lnTo>
                  <a:lnTo>
                    <a:pt x="6998151" y="5956300"/>
                  </a:lnTo>
                  <a:lnTo>
                    <a:pt x="6972811" y="5994400"/>
                  </a:lnTo>
                  <a:lnTo>
                    <a:pt x="6947048" y="6032500"/>
                  </a:lnTo>
                  <a:lnTo>
                    <a:pt x="6920865" y="6070600"/>
                  </a:lnTo>
                  <a:lnTo>
                    <a:pt x="6894265" y="6108700"/>
                  </a:lnTo>
                  <a:lnTo>
                    <a:pt x="6867252" y="6146800"/>
                  </a:lnTo>
                  <a:lnTo>
                    <a:pt x="6839830" y="6184900"/>
                  </a:lnTo>
                  <a:lnTo>
                    <a:pt x="6812002" y="6210300"/>
                  </a:lnTo>
                  <a:lnTo>
                    <a:pt x="6783771" y="6248400"/>
                  </a:lnTo>
                  <a:lnTo>
                    <a:pt x="6755142" y="6286500"/>
                  </a:lnTo>
                  <a:lnTo>
                    <a:pt x="6726117" y="6311900"/>
                  </a:lnTo>
                  <a:lnTo>
                    <a:pt x="6696700" y="6350000"/>
                  </a:lnTo>
                  <a:lnTo>
                    <a:pt x="6666894" y="6388100"/>
                  </a:lnTo>
                  <a:lnTo>
                    <a:pt x="6636704" y="6413500"/>
                  </a:lnTo>
                  <a:lnTo>
                    <a:pt x="6606132" y="6451600"/>
                  </a:lnTo>
                  <a:lnTo>
                    <a:pt x="6575182" y="6489700"/>
                  </a:lnTo>
                  <a:lnTo>
                    <a:pt x="6543858" y="6515100"/>
                  </a:lnTo>
                  <a:lnTo>
                    <a:pt x="6512162" y="6553200"/>
                  </a:lnTo>
                  <a:lnTo>
                    <a:pt x="6447673" y="6604000"/>
                  </a:lnTo>
                  <a:lnTo>
                    <a:pt x="6414886" y="6642100"/>
                  </a:lnTo>
                  <a:lnTo>
                    <a:pt x="6381742" y="6667500"/>
                  </a:lnTo>
                  <a:lnTo>
                    <a:pt x="6348244" y="6705600"/>
                  </a:lnTo>
                  <a:lnTo>
                    <a:pt x="6314397" y="6731000"/>
                  </a:lnTo>
                  <a:lnTo>
                    <a:pt x="6245666" y="6781800"/>
                  </a:lnTo>
                  <a:lnTo>
                    <a:pt x="6210790" y="6819900"/>
                  </a:lnTo>
                  <a:lnTo>
                    <a:pt x="6175578" y="6845300"/>
                  </a:lnTo>
                  <a:lnTo>
                    <a:pt x="6067961" y="6921500"/>
                  </a:lnTo>
                  <a:lnTo>
                    <a:pt x="5957446" y="6997700"/>
                  </a:lnTo>
                  <a:lnTo>
                    <a:pt x="5844129" y="7073900"/>
                  </a:lnTo>
                  <a:lnTo>
                    <a:pt x="5728104" y="7150100"/>
                  </a:lnTo>
                  <a:lnTo>
                    <a:pt x="5688843" y="7162800"/>
                  </a:lnTo>
                  <a:lnTo>
                    <a:pt x="5609465" y="7213600"/>
                  </a:lnTo>
                  <a:lnTo>
                    <a:pt x="5569354" y="7226300"/>
                  </a:lnTo>
                  <a:lnTo>
                    <a:pt x="5488307" y="7277100"/>
                  </a:lnTo>
                  <a:lnTo>
                    <a:pt x="5447377" y="7289800"/>
                  </a:lnTo>
                  <a:lnTo>
                    <a:pt x="5406182" y="7315200"/>
                  </a:lnTo>
                  <a:lnTo>
                    <a:pt x="5323007" y="7340600"/>
                  </a:lnTo>
                  <a:lnTo>
                    <a:pt x="5281035" y="7366000"/>
                  </a:lnTo>
                  <a:lnTo>
                    <a:pt x="5238812" y="7378700"/>
                  </a:lnTo>
                  <a:lnTo>
                    <a:pt x="5196339" y="7404100"/>
                  </a:lnTo>
                  <a:lnTo>
                    <a:pt x="4980375" y="7467600"/>
                  </a:lnTo>
                  <a:lnTo>
                    <a:pt x="4936486" y="7493000"/>
                  </a:lnTo>
                  <a:lnTo>
                    <a:pt x="4803490" y="7531100"/>
                  </a:lnTo>
                  <a:close/>
                </a:path>
                <a:path w="7648575" h="7645400">
                  <a:moveTo>
                    <a:pt x="4577609" y="7581900"/>
                  </a:moveTo>
                  <a:lnTo>
                    <a:pt x="3070484" y="7581900"/>
                  </a:lnTo>
                  <a:lnTo>
                    <a:pt x="2889367" y="7531100"/>
                  </a:lnTo>
                  <a:lnTo>
                    <a:pt x="4758726" y="7531100"/>
                  </a:lnTo>
                  <a:lnTo>
                    <a:pt x="4577609" y="7581900"/>
                  </a:lnTo>
                  <a:close/>
                </a:path>
                <a:path w="7648575" h="7645400">
                  <a:moveTo>
                    <a:pt x="4439703" y="7607300"/>
                  </a:moveTo>
                  <a:lnTo>
                    <a:pt x="3208391" y="7607300"/>
                  </a:lnTo>
                  <a:lnTo>
                    <a:pt x="3116262" y="7581900"/>
                  </a:lnTo>
                  <a:lnTo>
                    <a:pt x="4531831" y="7581900"/>
                  </a:lnTo>
                  <a:lnTo>
                    <a:pt x="4439703" y="7607300"/>
                  </a:lnTo>
                  <a:close/>
                </a:path>
                <a:path w="7648575" h="7645400">
                  <a:moveTo>
                    <a:pt x="4346832" y="7620000"/>
                  </a:moveTo>
                  <a:lnTo>
                    <a:pt x="3301261" y="7620000"/>
                  </a:lnTo>
                  <a:lnTo>
                    <a:pt x="3254735" y="7607300"/>
                  </a:lnTo>
                  <a:lnTo>
                    <a:pt x="4393358" y="7607300"/>
                  </a:lnTo>
                  <a:lnTo>
                    <a:pt x="4346832" y="7620000"/>
                  </a:lnTo>
                  <a:close/>
                </a:path>
                <a:path w="7648575" h="7645400">
                  <a:moveTo>
                    <a:pt x="4253249" y="7632700"/>
                  </a:moveTo>
                  <a:lnTo>
                    <a:pt x="3394844" y="7632700"/>
                  </a:lnTo>
                  <a:lnTo>
                    <a:pt x="3347965" y="7620000"/>
                  </a:lnTo>
                  <a:lnTo>
                    <a:pt x="4300128" y="7620000"/>
                  </a:lnTo>
                  <a:lnTo>
                    <a:pt x="4253249" y="7632700"/>
                  </a:lnTo>
                  <a:close/>
                </a:path>
                <a:path w="7648575" h="7645400">
                  <a:moveTo>
                    <a:pt x="4111597" y="7645400"/>
                  </a:moveTo>
                  <a:lnTo>
                    <a:pt x="3536496" y="7645400"/>
                  </a:lnTo>
                  <a:lnTo>
                    <a:pt x="3489113" y="7632700"/>
                  </a:lnTo>
                  <a:lnTo>
                    <a:pt x="4158980" y="7632700"/>
                  </a:lnTo>
                  <a:lnTo>
                    <a:pt x="4111597" y="7645400"/>
                  </a:lnTo>
                  <a:close/>
                </a:path>
              </a:pathLst>
            </a:custGeom>
            <a:solidFill>
              <a:srgbClr val="FDBA25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314" name="object 7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314140" y="1608205"/>
              <a:ext cx="7077212" cy="7073899"/>
            </a:xfrm>
            <a:prstGeom prst="rect"/>
          </p:spPr>
        </p:pic>
        <p:sp>
          <p:nvSpPr>
            <p:cNvPr id="1048853" name="object 8" descr=""/>
            <p:cNvSpPr/>
            <p:nvPr/>
          </p:nvSpPr>
          <p:spPr>
            <a:xfrm>
              <a:off x="1314140" y="1297335"/>
              <a:ext cx="2169795" cy="2169795"/>
            </a:xfrm>
            <a:custGeom>
              <a:avLst/>
              <a:ahLst/>
              <a:rect l="l" t="t" r="r" b="b"/>
              <a:pathLst>
                <a:path w="2169795" h="2169795">
                  <a:moveTo>
                    <a:pt x="1084882" y="2169764"/>
                  </a:moveTo>
                  <a:lnTo>
                    <a:pt x="1036557" y="2168707"/>
                  </a:lnTo>
                  <a:lnTo>
                    <a:pt x="988773" y="2165565"/>
                  </a:lnTo>
                  <a:lnTo>
                    <a:pt x="941575" y="2160383"/>
                  </a:lnTo>
                  <a:lnTo>
                    <a:pt x="895006" y="2153204"/>
                  </a:lnTo>
                  <a:lnTo>
                    <a:pt x="849111" y="2144073"/>
                  </a:lnTo>
                  <a:lnTo>
                    <a:pt x="803934" y="2133033"/>
                  </a:lnTo>
                  <a:lnTo>
                    <a:pt x="759518" y="2120130"/>
                  </a:lnTo>
                  <a:lnTo>
                    <a:pt x="715908" y="2105406"/>
                  </a:lnTo>
                  <a:lnTo>
                    <a:pt x="673149" y="2088906"/>
                  </a:lnTo>
                  <a:lnTo>
                    <a:pt x="631283" y="2070674"/>
                  </a:lnTo>
                  <a:lnTo>
                    <a:pt x="590355" y="2050754"/>
                  </a:lnTo>
                  <a:lnTo>
                    <a:pt x="550410" y="2029191"/>
                  </a:lnTo>
                  <a:lnTo>
                    <a:pt x="511491" y="2006028"/>
                  </a:lnTo>
                  <a:lnTo>
                    <a:pt x="473643" y="1981310"/>
                  </a:lnTo>
                  <a:lnTo>
                    <a:pt x="436909" y="1955080"/>
                  </a:lnTo>
                  <a:lnTo>
                    <a:pt x="401334" y="1927383"/>
                  </a:lnTo>
                  <a:lnTo>
                    <a:pt x="366961" y="1898262"/>
                  </a:lnTo>
                  <a:lnTo>
                    <a:pt x="333836" y="1867763"/>
                  </a:lnTo>
                  <a:lnTo>
                    <a:pt x="302001" y="1835928"/>
                  </a:lnTo>
                  <a:lnTo>
                    <a:pt x="271501" y="1802802"/>
                  </a:lnTo>
                  <a:lnTo>
                    <a:pt x="242381" y="1768430"/>
                  </a:lnTo>
                  <a:lnTo>
                    <a:pt x="214684" y="1732855"/>
                  </a:lnTo>
                  <a:lnTo>
                    <a:pt x="188454" y="1696121"/>
                  </a:lnTo>
                  <a:lnTo>
                    <a:pt x="163735" y="1658272"/>
                  </a:lnTo>
                  <a:lnTo>
                    <a:pt x="140572" y="1619353"/>
                  </a:lnTo>
                  <a:lnTo>
                    <a:pt x="119009" y="1579408"/>
                  </a:lnTo>
                  <a:lnTo>
                    <a:pt x="99089" y="1538481"/>
                  </a:lnTo>
                  <a:lnTo>
                    <a:pt x="80858" y="1496615"/>
                  </a:lnTo>
                  <a:lnTo>
                    <a:pt x="64358" y="1453855"/>
                  </a:lnTo>
                  <a:lnTo>
                    <a:pt x="49634" y="1410245"/>
                  </a:lnTo>
                  <a:lnTo>
                    <a:pt x="36730" y="1365830"/>
                  </a:lnTo>
                  <a:lnTo>
                    <a:pt x="25691" y="1320652"/>
                  </a:lnTo>
                  <a:lnTo>
                    <a:pt x="16559" y="1274757"/>
                  </a:lnTo>
                  <a:lnTo>
                    <a:pt x="9381" y="1228188"/>
                  </a:lnTo>
                  <a:lnTo>
                    <a:pt x="4198" y="1180990"/>
                  </a:lnTo>
                  <a:lnTo>
                    <a:pt x="1057" y="1133207"/>
                  </a:lnTo>
                  <a:lnTo>
                    <a:pt x="0" y="1084882"/>
                  </a:lnTo>
                  <a:lnTo>
                    <a:pt x="1057" y="1036557"/>
                  </a:lnTo>
                  <a:lnTo>
                    <a:pt x="4198" y="988773"/>
                  </a:lnTo>
                  <a:lnTo>
                    <a:pt x="9381" y="941575"/>
                  </a:lnTo>
                  <a:lnTo>
                    <a:pt x="16559" y="895006"/>
                  </a:lnTo>
                  <a:lnTo>
                    <a:pt x="25691" y="849111"/>
                  </a:lnTo>
                  <a:lnTo>
                    <a:pt x="36730" y="803934"/>
                  </a:lnTo>
                  <a:lnTo>
                    <a:pt x="49634" y="759518"/>
                  </a:lnTo>
                  <a:lnTo>
                    <a:pt x="64358" y="715908"/>
                  </a:lnTo>
                  <a:lnTo>
                    <a:pt x="80858" y="673149"/>
                  </a:lnTo>
                  <a:lnTo>
                    <a:pt x="99089" y="631283"/>
                  </a:lnTo>
                  <a:lnTo>
                    <a:pt x="119009" y="590355"/>
                  </a:lnTo>
                  <a:lnTo>
                    <a:pt x="140572" y="550410"/>
                  </a:lnTo>
                  <a:lnTo>
                    <a:pt x="163735" y="511491"/>
                  </a:lnTo>
                  <a:lnTo>
                    <a:pt x="188454" y="473643"/>
                  </a:lnTo>
                  <a:lnTo>
                    <a:pt x="214684" y="436909"/>
                  </a:lnTo>
                  <a:lnTo>
                    <a:pt x="242381" y="401334"/>
                  </a:lnTo>
                  <a:lnTo>
                    <a:pt x="271501" y="366961"/>
                  </a:lnTo>
                  <a:lnTo>
                    <a:pt x="302001" y="333836"/>
                  </a:lnTo>
                  <a:lnTo>
                    <a:pt x="333836" y="302001"/>
                  </a:lnTo>
                  <a:lnTo>
                    <a:pt x="366961" y="271501"/>
                  </a:lnTo>
                  <a:lnTo>
                    <a:pt x="401334" y="242381"/>
                  </a:lnTo>
                  <a:lnTo>
                    <a:pt x="436909" y="214684"/>
                  </a:lnTo>
                  <a:lnTo>
                    <a:pt x="473643" y="188454"/>
                  </a:lnTo>
                  <a:lnTo>
                    <a:pt x="511491" y="163735"/>
                  </a:lnTo>
                  <a:lnTo>
                    <a:pt x="550410" y="140572"/>
                  </a:lnTo>
                  <a:lnTo>
                    <a:pt x="590355" y="119009"/>
                  </a:lnTo>
                  <a:lnTo>
                    <a:pt x="631283" y="99089"/>
                  </a:lnTo>
                  <a:lnTo>
                    <a:pt x="673149" y="80858"/>
                  </a:lnTo>
                  <a:lnTo>
                    <a:pt x="715908" y="64358"/>
                  </a:lnTo>
                  <a:lnTo>
                    <a:pt x="759518" y="49634"/>
                  </a:lnTo>
                  <a:lnTo>
                    <a:pt x="803934" y="36730"/>
                  </a:lnTo>
                  <a:lnTo>
                    <a:pt x="849111" y="25691"/>
                  </a:lnTo>
                  <a:lnTo>
                    <a:pt x="895006" y="16559"/>
                  </a:lnTo>
                  <a:lnTo>
                    <a:pt x="941575" y="9381"/>
                  </a:lnTo>
                  <a:lnTo>
                    <a:pt x="988773" y="4198"/>
                  </a:lnTo>
                  <a:lnTo>
                    <a:pt x="1036557" y="1057"/>
                  </a:lnTo>
                  <a:lnTo>
                    <a:pt x="1084882" y="0"/>
                  </a:lnTo>
                  <a:lnTo>
                    <a:pt x="1133207" y="1057"/>
                  </a:lnTo>
                  <a:lnTo>
                    <a:pt x="1180990" y="4198"/>
                  </a:lnTo>
                  <a:lnTo>
                    <a:pt x="1228188" y="9381"/>
                  </a:lnTo>
                  <a:lnTo>
                    <a:pt x="1274757" y="16559"/>
                  </a:lnTo>
                  <a:lnTo>
                    <a:pt x="1320652" y="25691"/>
                  </a:lnTo>
                  <a:lnTo>
                    <a:pt x="1365830" y="36730"/>
                  </a:lnTo>
                  <a:lnTo>
                    <a:pt x="1410245" y="49634"/>
                  </a:lnTo>
                  <a:lnTo>
                    <a:pt x="1453855" y="64358"/>
                  </a:lnTo>
                  <a:lnTo>
                    <a:pt x="1496615" y="80858"/>
                  </a:lnTo>
                  <a:lnTo>
                    <a:pt x="1538480" y="99089"/>
                  </a:lnTo>
                  <a:lnTo>
                    <a:pt x="1579408" y="119009"/>
                  </a:lnTo>
                  <a:lnTo>
                    <a:pt x="1619353" y="140572"/>
                  </a:lnTo>
                  <a:lnTo>
                    <a:pt x="1658272" y="163735"/>
                  </a:lnTo>
                  <a:lnTo>
                    <a:pt x="1696121" y="188454"/>
                  </a:lnTo>
                  <a:lnTo>
                    <a:pt x="1732854" y="214684"/>
                  </a:lnTo>
                  <a:lnTo>
                    <a:pt x="1768430" y="242381"/>
                  </a:lnTo>
                  <a:lnTo>
                    <a:pt x="1802802" y="271501"/>
                  </a:lnTo>
                  <a:lnTo>
                    <a:pt x="1835928" y="302001"/>
                  </a:lnTo>
                  <a:lnTo>
                    <a:pt x="1867762" y="333836"/>
                  </a:lnTo>
                  <a:lnTo>
                    <a:pt x="1898262" y="366961"/>
                  </a:lnTo>
                  <a:lnTo>
                    <a:pt x="1927383" y="401334"/>
                  </a:lnTo>
                  <a:lnTo>
                    <a:pt x="1955080" y="436909"/>
                  </a:lnTo>
                  <a:lnTo>
                    <a:pt x="1981310" y="473643"/>
                  </a:lnTo>
                  <a:lnTo>
                    <a:pt x="2006028" y="511491"/>
                  </a:lnTo>
                  <a:lnTo>
                    <a:pt x="2029191" y="550410"/>
                  </a:lnTo>
                  <a:lnTo>
                    <a:pt x="2050754" y="590355"/>
                  </a:lnTo>
                  <a:lnTo>
                    <a:pt x="2070674" y="631283"/>
                  </a:lnTo>
                  <a:lnTo>
                    <a:pt x="2088906" y="673149"/>
                  </a:lnTo>
                  <a:lnTo>
                    <a:pt x="2105406" y="715908"/>
                  </a:lnTo>
                  <a:lnTo>
                    <a:pt x="2120129" y="759518"/>
                  </a:lnTo>
                  <a:lnTo>
                    <a:pt x="2133033" y="803934"/>
                  </a:lnTo>
                  <a:lnTo>
                    <a:pt x="2144073" y="849111"/>
                  </a:lnTo>
                  <a:lnTo>
                    <a:pt x="2153204" y="895006"/>
                  </a:lnTo>
                  <a:lnTo>
                    <a:pt x="2160383" y="941575"/>
                  </a:lnTo>
                  <a:lnTo>
                    <a:pt x="2165565" y="988773"/>
                  </a:lnTo>
                  <a:lnTo>
                    <a:pt x="2168707" y="1036557"/>
                  </a:lnTo>
                  <a:lnTo>
                    <a:pt x="2169764" y="1084882"/>
                  </a:lnTo>
                  <a:lnTo>
                    <a:pt x="2168707" y="1133207"/>
                  </a:lnTo>
                  <a:lnTo>
                    <a:pt x="2165565" y="1180990"/>
                  </a:lnTo>
                  <a:lnTo>
                    <a:pt x="2160383" y="1228188"/>
                  </a:lnTo>
                  <a:lnTo>
                    <a:pt x="2153204" y="1274757"/>
                  </a:lnTo>
                  <a:lnTo>
                    <a:pt x="2144073" y="1320652"/>
                  </a:lnTo>
                  <a:lnTo>
                    <a:pt x="2133033" y="1365830"/>
                  </a:lnTo>
                  <a:lnTo>
                    <a:pt x="2120129" y="1410245"/>
                  </a:lnTo>
                  <a:lnTo>
                    <a:pt x="2105406" y="1453855"/>
                  </a:lnTo>
                  <a:lnTo>
                    <a:pt x="2088906" y="1496615"/>
                  </a:lnTo>
                  <a:lnTo>
                    <a:pt x="2070674" y="1538481"/>
                  </a:lnTo>
                  <a:lnTo>
                    <a:pt x="2050754" y="1579408"/>
                  </a:lnTo>
                  <a:lnTo>
                    <a:pt x="2029191" y="1619353"/>
                  </a:lnTo>
                  <a:lnTo>
                    <a:pt x="2006028" y="1658272"/>
                  </a:lnTo>
                  <a:lnTo>
                    <a:pt x="1981310" y="1696121"/>
                  </a:lnTo>
                  <a:lnTo>
                    <a:pt x="1955080" y="1732855"/>
                  </a:lnTo>
                  <a:lnTo>
                    <a:pt x="1927383" y="1768430"/>
                  </a:lnTo>
                  <a:lnTo>
                    <a:pt x="1898262" y="1802802"/>
                  </a:lnTo>
                  <a:lnTo>
                    <a:pt x="1867762" y="1835928"/>
                  </a:lnTo>
                  <a:lnTo>
                    <a:pt x="1835928" y="1867763"/>
                  </a:lnTo>
                  <a:lnTo>
                    <a:pt x="1802802" y="1898262"/>
                  </a:lnTo>
                  <a:lnTo>
                    <a:pt x="1768430" y="1927383"/>
                  </a:lnTo>
                  <a:lnTo>
                    <a:pt x="1732854" y="1955080"/>
                  </a:lnTo>
                  <a:lnTo>
                    <a:pt x="1696121" y="1981310"/>
                  </a:lnTo>
                  <a:lnTo>
                    <a:pt x="1658272" y="2006028"/>
                  </a:lnTo>
                  <a:lnTo>
                    <a:pt x="1619353" y="2029191"/>
                  </a:lnTo>
                  <a:lnTo>
                    <a:pt x="1579408" y="2050754"/>
                  </a:lnTo>
                  <a:lnTo>
                    <a:pt x="1538480" y="2070674"/>
                  </a:lnTo>
                  <a:lnTo>
                    <a:pt x="1496615" y="2088906"/>
                  </a:lnTo>
                  <a:lnTo>
                    <a:pt x="1453855" y="2105406"/>
                  </a:lnTo>
                  <a:lnTo>
                    <a:pt x="1410245" y="2120130"/>
                  </a:lnTo>
                  <a:lnTo>
                    <a:pt x="1365830" y="2133033"/>
                  </a:lnTo>
                  <a:lnTo>
                    <a:pt x="1320652" y="2144073"/>
                  </a:lnTo>
                  <a:lnTo>
                    <a:pt x="1274757" y="2153204"/>
                  </a:lnTo>
                  <a:lnTo>
                    <a:pt x="1228188" y="2160383"/>
                  </a:lnTo>
                  <a:lnTo>
                    <a:pt x="1180990" y="2165565"/>
                  </a:lnTo>
                  <a:lnTo>
                    <a:pt x="1133207" y="2168707"/>
                  </a:lnTo>
                  <a:lnTo>
                    <a:pt x="1084882" y="2169764"/>
                  </a:lnTo>
                  <a:close/>
                </a:path>
              </a:pathLst>
            </a:custGeom>
            <a:solidFill>
              <a:srgbClr val="253DF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854" name="object 9" descr=""/>
            <p:cNvSpPr/>
            <p:nvPr/>
          </p:nvSpPr>
          <p:spPr>
            <a:xfrm>
              <a:off x="15858462" y="7857460"/>
              <a:ext cx="1401445" cy="1401445"/>
            </a:xfrm>
            <a:custGeom>
              <a:avLst/>
              <a:ahLst/>
              <a:rect l="l" t="t" r="r" b="b"/>
              <a:pathLst>
                <a:path w="1401444" h="1401445">
                  <a:moveTo>
                    <a:pt x="700419" y="1400839"/>
                  </a:moveTo>
                  <a:lnTo>
                    <a:pt x="652464" y="1399223"/>
                  </a:lnTo>
                  <a:lnTo>
                    <a:pt x="605376" y="1394445"/>
                  </a:lnTo>
                  <a:lnTo>
                    <a:pt x="559260" y="1386609"/>
                  </a:lnTo>
                  <a:lnTo>
                    <a:pt x="514220" y="1375819"/>
                  </a:lnTo>
                  <a:lnTo>
                    <a:pt x="470360" y="1362180"/>
                  </a:lnTo>
                  <a:lnTo>
                    <a:pt x="427784" y="1345797"/>
                  </a:lnTo>
                  <a:lnTo>
                    <a:pt x="386597" y="1326772"/>
                  </a:lnTo>
                  <a:lnTo>
                    <a:pt x="346904" y="1305211"/>
                  </a:lnTo>
                  <a:lnTo>
                    <a:pt x="308808" y="1281218"/>
                  </a:lnTo>
                  <a:lnTo>
                    <a:pt x="272413" y="1254898"/>
                  </a:lnTo>
                  <a:lnTo>
                    <a:pt x="237825" y="1226354"/>
                  </a:lnTo>
                  <a:lnTo>
                    <a:pt x="205148" y="1195691"/>
                  </a:lnTo>
                  <a:lnTo>
                    <a:pt x="174485" y="1163013"/>
                  </a:lnTo>
                  <a:lnTo>
                    <a:pt x="145941" y="1128425"/>
                  </a:lnTo>
                  <a:lnTo>
                    <a:pt x="119620" y="1092031"/>
                  </a:lnTo>
                  <a:lnTo>
                    <a:pt x="95627" y="1053935"/>
                  </a:lnTo>
                  <a:lnTo>
                    <a:pt x="74066" y="1014241"/>
                  </a:lnTo>
                  <a:lnTo>
                    <a:pt x="55042" y="973054"/>
                  </a:lnTo>
                  <a:lnTo>
                    <a:pt x="38658" y="930479"/>
                  </a:lnTo>
                  <a:lnTo>
                    <a:pt x="25019" y="886619"/>
                  </a:lnTo>
                  <a:lnTo>
                    <a:pt x="14230" y="841579"/>
                  </a:lnTo>
                  <a:lnTo>
                    <a:pt x="6394" y="795462"/>
                  </a:lnTo>
                  <a:lnTo>
                    <a:pt x="1615" y="748375"/>
                  </a:lnTo>
                  <a:lnTo>
                    <a:pt x="0" y="700420"/>
                  </a:lnTo>
                  <a:lnTo>
                    <a:pt x="1615" y="652464"/>
                  </a:lnTo>
                  <a:lnTo>
                    <a:pt x="6394" y="605377"/>
                  </a:lnTo>
                  <a:lnTo>
                    <a:pt x="14230" y="559260"/>
                  </a:lnTo>
                  <a:lnTo>
                    <a:pt x="25019" y="514220"/>
                  </a:lnTo>
                  <a:lnTo>
                    <a:pt x="38658" y="470360"/>
                  </a:lnTo>
                  <a:lnTo>
                    <a:pt x="55042" y="427784"/>
                  </a:lnTo>
                  <a:lnTo>
                    <a:pt x="74066" y="386598"/>
                  </a:lnTo>
                  <a:lnTo>
                    <a:pt x="95627" y="346904"/>
                  </a:lnTo>
                  <a:lnTo>
                    <a:pt x="119620" y="308808"/>
                  </a:lnTo>
                  <a:lnTo>
                    <a:pt x="145941" y="272414"/>
                  </a:lnTo>
                  <a:lnTo>
                    <a:pt x="174485" y="237825"/>
                  </a:lnTo>
                  <a:lnTo>
                    <a:pt x="205148" y="205148"/>
                  </a:lnTo>
                  <a:lnTo>
                    <a:pt x="237825" y="174485"/>
                  </a:lnTo>
                  <a:lnTo>
                    <a:pt x="272413" y="145941"/>
                  </a:lnTo>
                  <a:lnTo>
                    <a:pt x="308808" y="119620"/>
                  </a:lnTo>
                  <a:lnTo>
                    <a:pt x="346904" y="95627"/>
                  </a:lnTo>
                  <a:lnTo>
                    <a:pt x="386597" y="74066"/>
                  </a:lnTo>
                  <a:lnTo>
                    <a:pt x="427784" y="55042"/>
                  </a:lnTo>
                  <a:lnTo>
                    <a:pt x="470360" y="38658"/>
                  </a:lnTo>
                  <a:lnTo>
                    <a:pt x="514220" y="25019"/>
                  </a:lnTo>
                  <a:lnTo>
                    <a:pt x="559260" y="14230"/>
                  </a:lnTo>
                  <a:lnTo>
                    <a:pt x="605376" y="6394"/>
                  </a:lnTo>
                  <a:lnTo>
                    <a:pt x="652464" y="1615"/>
                  </a:lnTo>
                  <a:lnTo>
                    <a:pt x="700419" y="0"/>
                  </a:lnTo>
                  <a:lnTo>
                    <a:pt x="748374" y="1615"/>
                  </a:lnTo>
                  <a:lnTo>
                    <a:pt x="795462" y="6394"/>
                  </a:lnTo>
                  <a:lnTo>
                    <a:pt x="841578" y="14230"/>
                  </a:lnTo>
                  <a:lnTo>
                    <a:pt x="886618" y="25019"/>
                  </a:lnTo>
                  <a:lnTo>
                    <a:pt x="930478" y="38658"/>
                  </a:lnTo>
                  <a:lnTo>
                    <a:pt x="973054" y="55042"/>
                  </a:lnTo>
                  <a:lnTo>
                    <a:pt x="1014241" y="74066"/>
                  </a:lnTo>
                  <a:lnTo>
                    <a:pt x="1053934" y="95627"/>
                  </a:lnTo>
                  <a:lnTo>
                    <a:pt x="1092030" y="119620"/>
                  </a:lnTo>
                  <a:lnTo>
                    <a:pt x="1128424" y="145941"/>
                  </a:lnTo>
                  <a:lnTo>
                    <a:pt x="1163013" y="174485"/>
                  </a:lnTo>
                  <a:lnTo>
                    <a:pt x="1195690" y="205148"/>
                  </a:lnTo>
                  <a:lnTo>
                    <a:pt x="1226353" y="237825"/>
                  </a:lnTo>
                  <a:lnTo>
                    <a:pt x="1254897" y="272414"/>
                  </a:lnTo>
                  <a:lnTo>
                    <a:pt x="1281218" y="308808"/>
                  </a:lnTo>
                  <a:lnTo>
                    <a:pt x="1305211" y="346904"/>
                  </a:lnTo>
                  <a:lnTo>
                    <a:pt x="1326771" y="386598"/>
                  </a:lnTo>
                  <a:lnTo>
                    <a:pt x="1345796" y="427784"/>
                  </a:lnTo>
                  <a:lnTo>
                    <a:pt x="1362180" y="470360"/>
                  </a:lnTo>
                  <a:lnTo>
                    <a:pt x="1375819" y="514220"/>
                  </a:lnTo>
                  <a:lnTo>
                    <a:pt x="1386608" y="559260"/>
                  </a:lnTo>
                  <a:lnTo>
                    <a:pt x="1394444" y="605377"/>
                  </a:lnTo>
                  <a:lnTo>
                    <a:pt x="1399222" y="652464"/>
                  </a:lnTo>
                  <a:lnTo>
                    <a:pt x="1400838" y="700420"/>
                  </a:lnTo>
                  <a:lnTo>
                    <a:pt x="1399222" y="748375"/>
                  </a:lnTo>
                  <a:lnTo>
                    <a:pt x="1394444" y="795462"/>
                  </a:lnTo>
                  <a:lnTo>
                    <a:pt x="1386608" y="841579"/>
                  </a:lnTo>
                  <a:lnTo>
                    <a:pt x="1375819" y="886619"/>
                  </a:lnTo>
                  <a:lnTo>
                    <a:pt x="1362180" y="930479"/>
                  </a:lnTo>
                  <a:lnTo>
                    <a:pt x="1345796" y="973054"/>
                  </a:lnTo>
                  <a:lnTo>
                    <a:pt x="1326771" y="1014241"/>
                  </a:lnTo>
                  <a:lnTo>
                    <a:pt x="1305211" y="1053935"/>
                  </a:lnTo>
                  <a:lnTo>
                    <a:pt x="1281218" y="1092031"/>
                  </a:lnTo>
                  <a:lnTo>
                    <a:pt x="1254897" y="1128425"/>
                  </a:lnTo>
                  <a:lnTo>
                    <a:pt x="1226353" y="1163013"/>
                  </a:lnTo>
                  <a:lnTo>
                    <a:pt x="1195690" y="1195691"/>
                  </a:lnTo>
                  <a:lnTo>
                    <a:pt x="1163013" y="1226354"/>
                  </a:lnTo>
                  <a:lnTo>
                    <a:pt x="1128424" y="1254898"/>
                  </a:lnTo>
                  <a:lnTo>
                    <a:pt x="1092030" y="1281218"/>
                  </a:lnTo>
                  <a:lnTo>
                    <a:pt x="1053934" y="1305211"/>
                  </a:lnTo>
                  <a:lnTo>
                    <a:pt x="1014241" y="1326772"/>
                  </a:lnTo>
                  <a:lnTo>
                    <a:pt x="973054" y="1345797"/>
                  </a:lnTo>
                  <a:lnTo>
                    <a:pt x="930478" y="1362180"/>
                  </a:lnTo>
                  <a:lnTo>
                    <a:pt x="886618" y="1375819"/>
                  </a:lnTo>
                  <a:lnTo>
                    <a:pt x="841578" y="1386609"/>
                  </a:lnTo>
                  <a:lnTo>
                    <a:pt x="795462" y="1394445"/>
                  </a:lnTo>
                  <a:lnTo>
                    <a:pt x="748374" y="1399223"/>
                  </a:lnTo>
                  <a:lnTo>
                    <a:pt x="700419" y="1400839"/>
                  </a:lnTo>
                  <a:close/>
                </a:path>
              </a:pathLst>
            </a:custGeom>
            <a:solidFill>
              <a:srgbClr val="FDBA25"/>
            </a:solidFill>
          </p:spPr>
          <p:txBody>
            <a:bodyPr bIns="0" lIns="0" rIns="0" rtlCol="0" tIns="0" wrap="square"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048589" name="object 3" descr=""/>
            <p:cNvSpPr/>
            <p:nvPr/>
          </p:nvSpPr>
          <p:spPr>
            <a:xfrm>
              <a:off x="0" y="0"/>
              <a:ext cx="12019915" cy="10287000"/>
            </a:xfrm>
            <a:custGeom>
              <a:avLst/>
              <a:ahLst/>
              <a:rect l="l" t="t" r="r" b="b"/>
              <a:pathLst>
                <a:path w="12019915" h="10287000">
                  <a:moveTo>
                    <a:pt x="0" y="10286999"/>
                  </a:moveTo>
                  <a:lnTo>
                    <a:pt x="12019634" y="10286999"/>
                  </a:lnTo>
                  <a:lnTo>
                    <a:pt x="12019634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9DC4D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590" name="object 4" descr=""/>
            <p:cNvSpPr/>
            <p:nvPr/>
          </p:nvSpPr>
          <p:spPr>
            <a:xfrm>
              <a:off x="12019634" y="0"/>
              <a:ext cx="6268720" cy="10284460"/>
            </a:xfrm>
            <a:custGeom>
              <a:avLst/>
              <a:ahLst/>
              <a:rect l="l" t="t" r="r" b="b"/>
              <a:pathLst>
                <a:path w="6268719" h="10284460">
                  <a:moveTo>
                    <a:pt x="6268364" y="10284035"/>
                  </a:moveTo>
                  <a:lnTo>
                    <a:pt x="0" y="10284035"/>
                  </a:lnTo>
                  <a:lnTo>
                    <a:pt x="0" y="0"/>
                  </a:lnTo>
                  <a:lnTo>
                    <a:pt x="6268364" y="0"/>
                  </a:lnTo>
                  <a:lnTo>
                    <a:pt x="6268364" y="10284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59" name="object 5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2019634" y="5694217"/>
              <a:ext cx="6267449" cy="4592781"/>
            </a:xfrm>
            <a:prstGeom prst="rect"/>
          </p:spPr>
        </p:pic>
        <p:pic>
          <p:nvPicPr>
            <p:cNvPr id="2097160" name="object 6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2019634" y="0"/>
              <a:ext cx="6267449" cy="6657974"/>
            </a:xfrm>
            <a:prstGeom prst="rect"/>
          </p:spPr>
        </p:pic>
      </p:grpSp>
      <p:sp>
        <p:nvSpPr>
          <p:cNvPr id="1048591" name="object 7"/>
          <p:cNvSpPr txBox="1">
            <a:spLocks noGrp="1"/>
          </p:cNvSpPr>
          <p:nvPr>
            <p:ph type="title"/>
          </p:nvPr>
        </p:nvSpPr>
        <p:spPr>
          <a:xfrm>
            <a:off x="129534" y="10579"/>
            <a:ext cx="11731625" cy="893522"/>
          </a:xfrm>
          <a:prstGeom prst="rect"/>
        </p:spPr>
        <p:txBody>
          <a:bodyPr bIns="0" lIns="0" rIns="0" rtlCol="0" tIns="169622" vert="horz" wrap="square">
            <a:spAutoFit/>
          </a:bodyPr>
          <a:p>
            <a:pPr marL="2446655">
              <a:lnSpc>
                <a:spcPct val="100000"/>
              </a:lnSpc>
              <a:spcBef>
                <a:spcPts val="105"/>
              </a:spcBef>
            </a:pPr>
            <a:r>
              <a:rPr dirty="0" sz="4850" spc="640">
                <a:solidFill>
                  <a:srgbClr val="FFBD58"/>
                </a:solidFill>
                <a:latin typeface="Calibri"/>
                <a:cs typeface="Calibri"/>
              </a:rPr>
              <a:t>RINGKASAN</a:t>
            </a:r>
            <a:r>
              <a:rPr dirty="0" sz="4850" spc="170">
                <a:solidFill>
                  <a:srgbClr val="FFBD58"/>
                </a:solidFill>
                <a:latin typeface="Calibri"/>
                <a:cs typeface="Calibri"/>
              </a:rPr>
              <a:t> </a:t>
            </a:r>
            <a:r>
              <a:rPr dirty="0" sz="4850" spc="445">
                <a:solidFill>
                  <a:srgbClr val="FFBD58"/>
                </a:solidFill>
                <a:latin typeface="Calibri"/>
                <a:cs typeface="Calibri"/>
              </a:rPr>
              <a:t>EKSEKUTIF</a:t>
            </a:r>
            <a:endParaRPr sz="4850">
              <a:latin typeface="Calibri"/>
              <a:cs typeface="Calibri"/>
            </a:endParaRPr>
          </a:p>
        </p:txBody>
      </p:sp>
      <p:sp>
        <p:nvSpPr>
          <p:cNvPr id="1048592" name="object 8" descr=""/>
          <p:cNvSpPr txBox="1"/>
          <p:nvPr/>
        </p:nvSpPr>
        <p:spPr>
          <a:xfrm>
            <a:off x="559993" y="1026374"/>
            <a:ext cx="11087735" cy="886333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Dengan</a:t>
            </a:r>
            <a:r>
              <a:rPr dirty="0" sz="2900" spc="27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adanya</a:t>
            </a:r>
            <a:r>
              <a:rPr dirty="0" sz="2900" spc="2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kolaborasi</a:t>
            </a:r>
            <a:r>
              <a:rPr dirty="0" sz="2900" spc="2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yang</a:t>
            </a:r>
            <a:r>
              <a:rPr dirty="0" sz="2900" spc="27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kuat</a:t>
            </a:r>
            <a:r>
              <a:rPr dirty="0" sz="2900" spc="2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antara</a:t>
            </a:r>
            <a:r>
              <a:rPr dirty="0" sz="2900" spc="2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65">
                <a:solidFill>
                  <a:srgbClr val="232E53"/>
                </a:solidFill>
                <a:latin typeface="Trebuchet MS"/>
                <a:cs typeface="Trebuchet MS"/>
              </a:rPr>
              <a:t>pemerintah,</a:t>
            </a:r>
            <a:r>
              <a:rPr dirty="0" sz="2900" spc="2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lembaga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keagamaan,</a:t>
            </a:r>
            <a:r>
              <a:rPr dirty="0" sz="2900" spc="7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masyarakat</a:t>
            </a:r>
            <a:r>
              <a:rPr dirty="0" sz="2900" spc="7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sipil,</a:t>
            </a:r>
            <a:r>
              <a:rPr dirty="0" sz="2900" spc="7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7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pemuda,</a:t>
            </a:r>
            <a:r>
              <a:rPr dirty="0" sz="2900" spc="7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Provinsi</a:t>
            </a:r>
            <a:r>
              <a:rPr dirty="0" sz="2900" spc="7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Sumatera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Selatan</a:t>
            </a:r>
            <a:r>
              <a:rPr dirty="0" sz="2900" spc="49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terus</a:t>
            </a:r>
            <a:r>
              <a:rPr dirty="0" sz="2900" spc="500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berupaya</a:t>
            </a:r>
            <a:r>
              <a:rPr dirty="0" sz="2900" spc="49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mempertahankan</a:t>
            </a:r>
            <a:r>
              <a:rPr dirty="0" sz="2900" spc="500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495">
                <a:solidFill>
                  <a:srgbClr val="232E53"/>
                </a:solidFill>
                <a:latin typeface="Trebuchet MS"/>
                <a:cs typeface="Trebuchet MS"/>
              </a:rPr>
              <a:t>  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meningkatkan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kerukunan</a:t>
            </a:r>
            <a:r>
              <a:rPr dirty="0" sz="2900" spc="434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antarumat</a:t>
            </a:r>
            <a:r>
              <a:rPr dirty="0" sz="2900" spc="4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beragama,</a:t>
            </a:r>
            <a:r>
              <a:rPr dirty="0" sz="2900" spc="4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yang</a:t>
            </a:r>
            <a:r>
              <a:rPr dirty="0" sz="2900" spc="4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70">
                <a:solidFill>
                  <a:srgbClr val="232E53"/>
                </a:solidFill>
                <a:latin typeface="Trebuchet MS"/>
                <a:cs typeface="Trebuchet MS"/>
              </a:rPr>
              <a:t>pada</a:t>
            </a:r>
            <a:r>
              <a:rPr dirty="0" sz="2900" spc="4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akhirnya</a:t>
            </a:r>
            <a:r>
              <a:rPr dirty="0" sz="2900" spc="434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5">
                <a:solidFill>
                  <a:srgbClr val="232E53"/>
                </a:solidFill>
                <a:latin typeface="Trebuchet MS"/>
                <a:cs typeface="Trebuchet MS"/>
              </a:rPr>
              <a:t>mendukung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pembangunan</a:t>
            </a:r>
            <a:r>
              <a:rPr dirty="0" sz="2900" spc="-8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0">
                <a:solidFill>
                  <a:srgbClr val="232E53"/>
                </a:solidFill>
                <a:latin typeface="Trebuchet MS"/>
                <a:cs typeface="Trebuchet MS"/>
              </a:rPr>
              <a:t>sosial-</a:t>
            </a:r>
            <a:r>
              <a:rPr dirty="0" sz="2900" spc="-80">
                <a:solidFill>
                  <a:srgbClr val="232E53"/>
                </a:solidFill>
                <a:latin typeface="Trebuchet MS"/>
                <a:cs typeface="Trebuchet MS"/>
              </a:rPr>
              <a:t>ekonomi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yang</a:t>
            </a:r>
            <a:r>
              <a:rPr dirty="0" sz="2900" spc="-8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0">
                <a:solidFill>
                  <a:srgbClr val="232E53"/>
                </a:solidFill>
                <a:latin typeface="Trebuchet MS"/>
                <a:cs typeface="Trebuchet MS"/>
              </a:rPr>
              <a:t>berkelanjutan</a:t>
            </a:r>
            <a:r>
              <a:rPr dirty="0" sz="2900" spc="-8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di</a:t>
            </a:r>
            <a:r>
              <a:rPr dirty="0" sz="2900" spc="-8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5">
                <a:solidFill>
                  <a:srgbClr val="232E53"/>
                </a:solidFill>
                <a:latin typeface="Trebuchet MS"/>
                <a:cs typeface="Trebuchet MS"/>
              </a:rPr>
              <a:t>wilayah</a:t>
            </a:r>
            <a:r>
              <a:rPr dirty="0" sz="2900" spc="-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20">
                <a:solidFill>
                  <a:srgbClr val="232E53"/>
                </a:solidFill>
                <a:latin typeface="Trebuchet MS"/>
                <a:cs typeface="Trebuchet MS"/>
              </a:rPr>
              <a:t>tersebut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serta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ppenerapan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20">
                <a:solidFill>
                  <a:srgbClr val="232E53"/>
                </a:solidFill>
                <a:latin typeface="Trebuchet MS"/>
                <a:cs typeface="Trebuchet MS"/>
              </a:rPr>
              <a:t>terobosan</a:t>
            </a:r>
            <a:r>
              <a:rPr dirty="0" sz="2900" spc="-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fokus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70">
                <a:solidFill>
                  <a:srgbClr val="232E53"/>
                </a:solidFill>
                <a:latin typeface="Trebuchet MS"/>
                <a:cs typeface="Trebuchet MS"/>
              </a:rPr>
              <a:t>pada</a:t>
            </a:r>
            <a:r>
              <a:rPr dirty="0" sz="2900" spc="-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hal-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hal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yang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20">
                <a:solidFill>
                  <a:srgbClr val="232E53"/>
                </a:solidFill>
                <a:latin typeface="Trebuchet MS"/>
                <a:cs typeface="Trebuchet MS"/>
              </a:rPr>
              <a:t>diinginkan </a:t>
            </a:r>
            <a:r>
              <a:rPr dirty="0" sz="2900" spc="55">
                <a:solidFill>
                  <a:srgbClr val="232E53"/>
                </a:solidFill>
                <a:latin typeface="Trebuchet MS"/>
                <a:cs typeface="Trebuchet MS"/>
              </a:rPr>
              <a:t>agar</a:t>
            </a:r>
            <a:r>
              <a:rPr dirty="0" sz="2900" spc="3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Forum</a:t>
            </a:r>
            <a:r>
              <a:rPr dirty="0" sz="2900" spc="3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0">
                <a:solidFill>
                  <a:srgbClr val="232E53"/>
                </a:solidFill>
                <a:latin typeface="Trebuchet MS"/>
                <a:cs typeface="Trebuchet MS"/>
              </a:rPr>
              <a:t>Kerukunan</a:t>
            </a:r>
            <a:r>
              <a:rPr dirty="0" sz="2900" spc="3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Umat</a:t>
            </a:r>
            <a:r>
              <a:rPr dirty="0" sz="2900" spc="3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Beragama</a:t>
            </a:r>
            <a:r>
              <a:rPr dirty="0" sz="2900" spc="3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(FKUB)</a:t>
            </a:r>
            <a:r>
              <a:rPr dirty="0" sz="2900" spc="3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Sumatera</a:t>
            </a:r>
            <a:r>
              <a:rPr dirty="0" sz="2900" spc="3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Selatan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dapat</a:t>
            </a:r>
            <a:r>
              <a:rPr dirty="0" sz="2900" spc="-10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0">
                <a:solidFill>
                  <a:srgbClr val="232E53"/>
                </a:solidFill>
                <a:latin typeface="Trebuchet MS"/>
                <a:cs typeface="Trebuchet MS"/>
              </a:rPr>
              <a:t>mengatasi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kendala</a:t>
            </a:r>
            <a:r>
              <a:rPr dirty="0" sz="2900" spc="-10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keterbatasan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0">
                <a:solidFill>
                  <a:srgbClr val="232E53"/>
                </a:solidFill>
                <a:latin typeface="Trebuchet MS"/>
                <a:cs typeface="Trebuchet MS"/>
              </a:rPr>
              <a:t>sumber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daya</a:t>
            </a:r>
            <a:r>
              <a:rPr dirty="0" sz="2900" spc="-10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anggaran</a:t>
            </a:r>
            <a:endParaRPr sz="2900">
              <a:latin typeface="Trebuchet MS"/>
              <a:cs typeface="Trebuchet MS"/>
            </a:endParaRPr>
          </a:p>
          <a:p>
            <a:pPr algn="just" marL="12700" marR="5080">
              <a:lnSpc>
                <a:spcPct val="125000"/>
              </a:lnSpc>
              <a:spcBef>
                <a:spcPts val="865"/>
              </a:spcBef>
            </a:pP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Agar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25">
                <a:solidFill>
                  <a:srgbClr val="232E53"/>
                </a:solidFill>
                <a:latin typeface="Trebuchet MS"/>
                <a:cs typeface="Trebuchet MS"/>
              </a:rPr>
              <a:t>proyek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perubahan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yang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5">
                <a:solidFill>
                  <a:srgbClr val="232E53"/>
                </a:solidFill>
                <a:latin typeface="Trebuchet MS"/>
                <a:cs typeface="Trebuchet MS"/>
              </a:rPr>
              <a:t>diinginkan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bisa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tercapai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dengan</a:t>
            </a:r>
            <a:r>
              <a:rPr dirty="0" sz="2900" spc="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lebih </a:t>
            </a:r>
            <a:r>
              <a:rPr dirty="0" sz="2900" spc="-130">
                <a:solidFill>
                  <a:srgbClr val="232E53"/>
                </a:solidFill>
                <a:latin typeface="Trebuchet MS"/>
                <a:cs typeface="Trebuchet MS"/>
              </a:rPr>
              <a:t>efektif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dengan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mengupayakan</a:t>
            </a:r>
            <a:r>
              <a:rPr dirty="0" sz="2900" spc="-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60">
                <a:solidFill>
                  <a:srgbClr val="232E53"/>
                </a:solidFill>
                <a:latin typeface="Trebuchet MS"/>
                <a:cs typeface="Trebuchet MS"/>
              </a:rPr>
              <a:t>hal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60">
                <a:solidFill>
                  <a:srgbClr val="232E53"/>
                </a:solidFill>
                <a:latin typeface="Trebuchet MS"/>
                <a:cs typeface="Trebuchet MS"/>
              </a:rPr>
              <a:t>hal</a:t>
            </a:r>
            <a:r>
              <a:rPr dirty="0" sz="2900" spc="-4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sebagai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50">
                <a:solidFill>
                  <a:srgbClr val="232E53"/>
                </a:solidFill>
                <a:latin typeface="Trebuchet MS"/>
                <a:cs typeface="Trebuchet MS"/>
              </a:rPr>
              <a:t>berikut</a:t>
            </a:r>
            <a:r>
              <a:rPr dirty="0" sz="2900" spc="-5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50">
                <a:solidFill>
                  <a:srgbClr val="232E53"/>
                </a:solidFill>
                <a:latin typeface="Trebuchet MS"/>
                <a:cs typeface="Trebuchet MS"/>
              </a:rPr>
              <a:t>:</a:t>
            </a:r>
            <a:endParaRPr sz="2900">
              <a:latin typeface="Trebuchet MS"/>
              <a:cs typeface="Trebuchet MS"/>
            </a:endParaRPr>
          </a:p>
          <a:p>
            <a:pPr indent="120650" marL="89535" marR="1933575">
              <a:lnSpc>
                <a:spcPct val="125000"/>
              </a:lnSpc>
              <a:spcBef>
                <a:spcPts val="825"/>
              </a:spcBef>
            </a:pPr>
            <a:r>
              <a:rPr dirty="0" sz="2900" spc="-500">
                <a:solidFill>
                  <a:srgbClr val="232E53"/>
                </a:solidFill>
                <a:latin typeface="Trebuchet MS"/>
                <a:cs typeface="Trebuchet MS"/>
              </a:rPr>
              <a:t>1.</a:t>
            </a:r>
            <a:r>
              <a:rPr dirty="0" sz="2900" spc="-57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25">
                <a:solidFill>
                  <a:srgbClr val="232E53"/>
                </a:solidFill>
                <a:latin typeface="Trebuchet MS"/>
                <a:cs typeface="Trebuchet MS"/>
              </a:rPr>
              <a:t>Penguatan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Kerjasama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dengan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70">
                <a:solidFill>
                  <a:srgbClr val="232E53"/>
                </a:solidFill>
                <a:latin typeface="Trebuchet MS"/>
                <a:cs typeface="Trebuchet MS"/>
              </a:rPr>
              <a:t>Sektor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Swasta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-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20">
                <a:solidFill>
                  <a:srgbClr val="232E53"/>
                </a:solidFill>
                <a:latin typeface="Trebuchet MS"/>
                <a:cs typeface="Trebuchet MS"/>
              </a:rPr>
              <a:t>CSR, </a:t>
            </a:r>
            <a:r>
              <a:rPr dirty="0" sz="2900" spc="-35">
                <a:solidFill>
                  <a:srgbClr val="232E53"/>
                </a:solidFill>
                <a:latin typeface="Trebuchet MS"/>
                <a:cs typeface="Trebuchet MS"/>
              </a:rPr>
              <a:t>2.</a:t>
            </a:r>
            <a:r>
              <a:rPr dirty="0" sz="2900" spc="-58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5">
                <a:solidFill>
                  <a:srgbClr val="232E53"/>
                </a:solidFill>
                <a:latin typeface="Trebuchet MS"/>
                <a:cs typeface="Trebuchet MS"/>
              </a:rPr>
              <a:t>Pemanfaatan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10">
                <a:solidFill>
                  <a:srgbClr val="232E53"/>
                </a:solidFill>
                <a:latin typeface="Trebuchet MS"/>
                <a:cs typeface="Trebuchet MS"/>
              </a:rPr>
              <a:t>Teknologi</a:t>
            </a:r>
            <a:r>
              <a:rPr dirty="0" sz="2900" spc="-9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Digital,</a:t>
            </a:r>
            <a:endParaRPr sz="2900">
              <a:latin typeface="Trebuchet MS"/>
              <a:cs typeface="Trebuchet MS"/>
            </a:endParaRPr>
          </a:p>
          <a:p>
            <a:pPr indent="31115" marL="93345" marR="1121410">
              <a:lnSpc>
                <a:spcPct val="125000"/>
              </a:lnSpc>
            </a:pPr>
            <a:r>
              <a:rPr dirty="0" sz="2900" spc="-170">
                <a:solidFill>
                  <a:srgbClr val="232E53"/>
                </a:solidFill>
                <a:latin typeface="Trebuchet MS"/>
                <a:cs typeface="Trebuchet MS"/>
              </a:rPr>
              <a:t>3.</a:t>
            </a:r>
            <a:r>
              <a:rPr dirty="0" sz="2900" spc="-55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Penggalangan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Dana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Berbasis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20">
                <a:solidFill>
                  <a:srgbClr val="232E53"/>
                </a:solidFill>
                <a:latin typeface="Trebuchet MS"/>
                <a:cs typeface="Trebuchet MS"/>
              </a:rPr>
              <a:t>Komunitas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 Crowdfunding,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4.</a:t>
            </a:r>
            <a:r>
              <a:rPr dirty="0" sz="2900" spc="-58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55">
                <a:solidFill>
                  <a:srgbClr val="232E53"/>
                </a:solidFill>
                <a:latin typeface="Trebuchet MS"/>
                <a:cs typeface="Trebuchet MS"/>
              </a:rPr>
              <a:t>Menggalang</a:t>
            </a:r>
            <a:r>
              <a:rPr dirty="0" sz="2900" spc="-12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Dukungan</a:t>
            </a:r>
            <a:r>
              <a:rPr dirty="0" sz="2900" spc="-114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Lembaga</a:t>
            </a:r>
            <a:r>
              <a:rPr dirty="0" sz="2900" spc="-114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0">
                <a:solidFill>
                  <a:srgbClr val="232E53"/>
                </a:solidFill>
                <a:latin typeface="Trebuchet MS"/>
                <a:cs typeface="Trebuchet MS"/>
              </a:rPr>
              <a:t>Internasional,</a:t>
            </a:r>
            <a:endParaRPr sz="2900">
              <a:latin typeface="Trebuchet MS"/>
              <a:cs typeface="Trebuchet MS"/>
            </a:endParaRPr>
          </a:p>
          <a:p>
            <a:pPr indent="-14604" marL="127635" marR="2804795">
              <a:lnSpc>
                <a:spcPct val="125000"/>
              </a:lnSpc>
            </a:pP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5.</a:t>
            </a:r>
            <a:r>
              <a:rPr dirty="0" sz="2900" spc="9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Penggunaan</a:t>
            </a:r>
            <a:r>
              <a:rPr dirty="0" sz="2900" spc="-12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35">
                <a:solidFill>
                  <a:srgbClr val="232E53"/>
                </a:solidFill>
                <a:latin typeface="Trebuchet MS"/>
                <a:cs typeface="Trebuchet MS"/>
              </a:rPr>
              <a:t>Relawan</a:t>
            </a:r>
            <a:r>
              <a:rPr dirty="0" sz="2900" spc="-13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232E53"/>
                </a:solidFill>
                <a:latin typeface="Trebuchet MS"/>
                <a:cs typeface="Trebuchet MS"/>
              </a:rPr>
              <a:t>dan</a:t>
            </a:r>
            <a:r>
              <a:rPr dirty="0" sz="2900" spc="-12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20">
                <a:solidFill>
                  <a:srgbClr val="232E53"/>
                </a:solidFill>
                <a:latin typeface="Trebuchet MS"/>
                <a:cs typeface="Trebuchet MS"/>
              </a:rPr>
              <a:t>Komunitas</a:t>
            </a:r>
            <a:r>
              <a:rPr dirty="0" sz="2900" spc="-10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75">
                <a:solidFill>
                  <a:srgbClr val="232E53"/>
                </a:solidFill>
                <a:latin typeface="Trebuchet MS"/>
                <a:cs typeface="Trebuchet MS"/>
              </a:rPr>
              <a:t>Lokal,</a:t>
            </a:r>
            <a:r>
              <a:rPr dirty="0" sz="2900" spc="-9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232E53"/>
                </a:solidFill>
                <a:latin typeface="Trebuchet MS"/>
                <a:cs typeface="Trebuchet MS"/>
              </a:rPr>
              <a:t>serta </a:t>
            </a:r>
            <a:r>
              <a:rPr dirty="0" sz="2900" spc="-180">
                <a:solidFill>
                  <a:srgbClr val="232E53"/>
                </a:solidFill>
                <a:latin typeface="Trebuchet MS"/>
                <a:cs typeface="Trebuchet MS"/>
              </a:rPr>
              <a:t>6.</a:t>
            </a:r>
            <a:r>
              <a:rPr dirty="0" sz="2900" spc="-585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Pembiayaan</a:t>
            </a:r>
            <a:r>
              <a:rPr dirty="0" sz="2900" spc="-16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232E53"/>
                </a:solidFill>
                <a:latin typeface="Trebuchet MS"/>
                <a:cs typeface="Trebuchet MS"/>
              </a:rPr>
              <a:t>Berbasis</a:t>
            </a:r>
            <a:r>
              <a:rPr dirty="0" sz="2900" spc="-140">
                <a:solidFill>
                  <a:srgbClr val="232E53"/>
                </a:solidFill>
                <a:latin typeface="Trebuchet MS"/>
                <a:cs typeface="Trebuchet MS"/>
              </a:rPr>
              <a:t> </a:t>
            </a:r>
            <a:r>
              <a:rPr dirty="0" sz="2900" spc="40">
                <a:solidFill>
                  <a:srgbClr val="232E53"/>
                </a:solidFill>
                <a:latin typeface="Trebuchet MS"/>
                <a:cs typeface="Trebuchet MS"/>
              </a:rPr>
              <a:t>Swadaya</a:t>
            </a:r>
            <a:endParaRPr sz="2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object 2" descr=""/>
          <p:cNvGrpSpPr/>
          <p:nvPr/>
        </p:nvGrpSpPr>
        <p:grpSpPr>
          <a:xfrm>
            <a:off x="120776" y="180213"/>
            <a:ext cx="10556240" cy="7082790"/>
            <a:chOff x="120776" y="180213"/>
            <a:chExt cx="10556240" cy="7082790"/>
          </a:xfrm>
        </p:grpSpPr>
        <p:pic>
          <p:nvPicPr>
            <p:cNvPr id="2097315" name="object 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5408803" y="1799717"/>
              <a:ext cx="5268175" cy="3676015"/>
            </a:xfrm>
            <a:prstGeom prst="rect"/>
          </p:spPr>
        </p:pic>
        <p:pic>
          <p:nvPicPr>
            <p:cNvPr id="2097316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514350" y="4038688"/>
              <a:ext cx="4895850" cy="3223895"/>
            </a:xfrm>
            <a:prstGeom prst="rect"/>
          </p:spPr>
        </p:pic>
        <p:pic>
          <p:nvPicPr>
            <p:cNvPr id="2097317" name="object 5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120776" y="180213"/>
              <a:ext cx="5392166" cy="3803015"/>
            </a:xfrm>
            <a:prstGeom prst="rect"/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18" name="object 2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867400" y="533400"/>
            <a:ext cx="4495800" cy="3223895"/>
          </a:xfrm>
          <a:prstGeom prst="rect"/>
        </p:spPr>
      </p:pic>
      <p:grpSp>
        <p:nvGrpSpPr>
          <p:cNvPr id="84" name="object 3" descr=""/>
          <p:cNvGrpSpPr/>
          <p:nvPr/>
        </p:nvGrpSpPr>
        <p:grpSpPr>
          <a:xfrm>
            <a:off x="10693" y="181737"/>
            <a:ext cx="8200390" cy="7118984"/>
            <a:chOff x="10693" y="181737"/>
            <a:chExt cx="8200390" cy="7118984"/>
          </a:xfrm>
        </p:grpSpPr>
        <p:pic>
          <p:nvPicPr>
            <p:cNvPr id="2097319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2479040" y="4076674"/>
              <a:ext cx="5731510" cy="3223895"/>
            </a:xfrm>
            <a:prstGeom prst="rect"/>
          </p:spPr>
        </p:pic>
        <p:pic>
          <p:nvPicPr>
            <p:cNvPr id="2097320" name="object 5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10693" y="181737"/>
              <a:ext cx="5693638" cy="3862451"/>
            </a:xfrm>
            <a:prstGeom prst="rect"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21" name="object 2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7788" y="423545"/>
            <a:ext cx="5731510" cy="3223895"/>
          </a:xfrm>
          <a:prstGeom prst="rect"/>
        </p:spPr>
      </p:pic>
      <p:pic>
        <p:nvPicPr>
          <p:cNvPr id="2097322" name="object 3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457700" y="3791039"/>
            <a:ext cx="5731509" cy="3223895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object 2" descr=""/>
          <p:cNvGrpSpPr/>
          <p:nvPr/>
        </p:nvGrpSpPr>
        <p:grpSpPr>
          <a:xfrm>
            <a:off x="50512" y="75361"/>
            <a:ext cx="9777095" cy="6768465"/>
            <a:chOff x="50512" y="75361"/>
            <a:chExt cx="9777095" cy="6768465"/>
          </a:xfrm>
        </p:grpSpPr>
        <p:pic>
          <p:nvPicPr>
            <p:cNvPr id="2097323" name="object 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50512" y="75361"/>
              <a:ext cx="6174011" cy="4100652"/>
            </a:xfrm>
            <a:prstGeom prst="rect"/>
          </p:spPr>
        </p:pic>
        <p:pic>
          <p:nvPicPr>
            <p:cNvPr id="2097324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095750" y="3619715"/>
              <a:ext cx="5731509" cy="3223882"/>
            </a:xfrm>
            <a:prstGeom prst="rect"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25" name="object 2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479039" y="228600"/>
            <a:ext cx="5731510" cy="3223895"/>
          </a:xfrm>
          <a:prstGeom prst="rect"/>
        </p:spPr>
      </p:pic>
      <p:pic>
        <p:nvPicPr>
          <p:cNvPr id="2097326" name="object 3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1948" y="3651161"/>
            <a:ext cx="5396483" cy="3554361"/>
          </a:xfrm>
          <a:prstGeom prst="rect"/>
        </p:spPr>
      </p:pic>
      <p:pic>
        <p:nvPicPr>
          <p:cNvPr id="2097327" name="object 4" descr="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5652515" y="3637864"/>
            <a:ext cx="4980139" cy="3530295"/>
          </a:xfrm>
          <a:prstGeom prst="rec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28" name="object 2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47650" y="548005"/>
            <a:ext cx="5731510" cy="3223894"/>
          </a:xfrm>
          <a:prstGeom prst="rect"/>
        </p:spPr>
      </p:pic>
      <p:pic>
        <p:nvPicPr>
          <p:cNvPr id="2097329" name="object 3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267200" y="3943439"/>
            <a:ext cx="5731509" cy="3223895"/>
          </a:xfrm>
          <a:prstGeom prst="rect"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object 2" descr=""/>
          <p:cNvGrpSpPr/>
          <p:nvPr/>
        </p:nvGrpSpPr>
        <p:grpSpPr>
          <a:xfrm>
            <a:off x="0" y="358140"/>
            <a:ext cx="10692765" cy="6967855"/>
            <a:chOff x="0" y="358140"/>
            <a:chExt cx="10692765" cy="6967855"/>
          </a:xfrm>
        </p:grpSpPr>
        <p:pic>
          <p:nvPicPr>
            <p:cNvPr id="2097330" name="object 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358140"/>
              <a:ext cx="4800599" cy="3223895"/>
            </a:xfrm>
            <a:prstGeom prst="rect"/>
          </p:spPr>
        </p:pic>
        <p:pic>
          <p:nvPicPr>
            <p:cNvPr id="2097331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664075" y="853440"/>
              <a:ext cx="6028308" cy="4047832"/>
            </a:xfrm>
            <a:prstGeom prst="rect"/>
          </p:spPr>
        </p:pic>
        <p:pic>
          <p:nvPicPr>
            <p:cNvPr id="2097332" name="object 5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914399" y="4101553"/>
              <a:ext cx="5731509" cy="3223895"/>
            </a:xfrm>
            <a:prstGeom prst="rect"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33" name="object 2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201471"/>
            <a:ext cx="7445599" cy="3259854"/>
          </a:xfrm>
          <a:prstGeom prst="rect"/>
        </p:spPr>
      </p:pic>
      <p:pic>
        <p:nvPicPr>
          <p:cNvPr id="2097334" name="object 3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2367945" y="3571209"/>
            <a:ext cx="6652216" cy="3729909"/>
          </a:xfrm>
          <a:prstGeom prst="rect"/>
        </p:spPr>
      </p:pic>
      <p:sp>
        <p:nvSpPr>
          <p:cNvPr id="1048855" name="object 4" descr=""/>
          <p:cNvSpPr/>
          <p:nvPr/>
        </p:nvSpPr>
        <p:spPr>
          <a:xfrm>
            <a:off x="4010876" y="288555"/>
            <a:ext cx="6350" cy="286385"/>
          </a:xfrm>
          <a:custGeom>
            <a:avLst/>
            <a:ahLst/>
            <a:rect l="l" t="t" r="r" b="b"/>
            <a:pathLst>
              <a:path w="6350" h="286384">
                <a:moveTo>
                  <a:pt x="6102" y="286283"/>
                </a:moveTo>
                <a:lnTo>
                  <a:pt x="0" y="286283"/>
                </a:lnTo>
                <a:lnTo>
                  <a:pt x="0" y="0"/>
                </a:lnTo>
                <a:lnTo>
                  <a:pt x="6102" y="0"/>
                </a:lnTo>
                <a:lnTo>
                  <a:pt x="6102" y="286283"/>
                </a:lnTo>
                <a:close/>
              </a:path>
            </a:pathLst>
          </a:custGeom>
          <a:solidFill>
            <a:srgbClr val="E6E6E6"/>
          </a:solidFill>
        </p:spPr>
        <p:txBody>
          <a:bodyPr bIns="0" lIns="0" rIns="0" rtlCol="0" tIns="0" wrap="square"/>
          <a:p/>
        </p:txBody>
      </p:sp>
      <p:sp>
        <p:nvSpPr>
          <p:cNvPr id="1048856" name="object 5"/>
          <p:cNvSpPr txBox="1">
            <a:spLocks noGrp="1"/>
          </p:cNvSpPr>
          <p:nvPr>
            <p:ph type="title"/>
          </p:nvPr>
        </p:nvSpPr>
        <p:spPr>
          <a:xfrm>
            <a:off x="3074126" y="284156"/>
            <a:ext cx="1207770" cy="277495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>
                <a:solidFill>
                  <a:srgbClr val="3F3F3F"/>
                </a:solidFill>
                <a:latin typeface="Arial"/>
                <a:cs typeface="Arial"/>
              </a:rPr>
              <a:t>..1-'!f.</a:t>
            </a:r>
            <a:r>
              <a:rPr dirty="0" sz="1650" spc="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747472"/>
                </a:solidFill>
                <a:latin typeface="Arial"/>
                <a:cs typeface="Arial"/>
              </a:rPr>
              <a:t>.</a:t>
            </a:r>
            <a:r>
              <a:rPr dirty="0" sz="1650" spc="5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dirty="0" sz="1650" spc="-585">
                <a:solidFill>
                  <a:srgbClr val="3F3F3F"/>
                </a:solidFill>
                <a:latin typeface="Arial"/>
                <a:cs typeface="Arial"/>
              </a:rPr>
              <a:t>w</a:t>
            </a:r>
            <a:r>
              <a:rPr b="0" dirty="0" sz="1650" spc="515">
                <a:solidFill>
                  <a:srgbClr val="A1A1A1"/>
                </a:solidFill>
                <a:latin typeface="Arial"/>
                <a:cs typeface="Arial"/>
              </a:rPr>
              <a:t>,</a:t>
            </a:r>
            <a:r>
              <a:rPr dirty="0" sz="1650">
                <a:solidFill>
                  <a:srgbClr val="3F3F3F"/>
                </a:solidFill>
                <a:latin typeface="Arial"/>
                <a:cs typeface="Arial"/>
              </a:rPr>
              <a:t>,</a:t>
            </a:r>
            <a:r>
              <a:rPr dirty="0" sz="1650" spc="3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b="0" dirty="0" sz="1650" spc="-409">
                <a:solidFill>
                  <a:srgbClr val="747472"/>
                </a:solidFill>
                <a:latin typeface="Arial"/>
                <a:cs typeface="Arial"/>
              </a:rPr>
              <a:t>,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48857" name="object 6" descr=""/>
          <p:cNvSpPr/>
          <p:nvPr/>
        </p:nvSpPr>
        <p:spPr>
          <a:xfrm>
            <a:off x="3413360" y="645623"/>
            <a:ext cx="21590" cy="130175"/>
          </a:xfrm>
          <a:custGeom>
            <a:avLst/>
            <a:ahLst/>
            <a:rect l="l" t="t" r="r" b="b"/>
            <a:pathLst>
              <a:path w="21589" h="130175">
                <a:moveTo>
                  <a:pt x="21360" y="130128"/>
                </a:moveTo>
                <a:lnTo>
                  <a:pt x="0" y="130128"/>
                </a:lnTo>
                <a:lnTo>
                  <a:pt x="0" y="0"/>
                </a:lnTo>
                <a:lnTo>
                  <a:pt x="21360" y="0"/>
                </a:lnTo>
                <a:lnTo>
                  <a:pt x="21360" y="130128"/>
                </a:lnTo>
                <a:close/>
              </a:path>
            </a:pathLst>
          </a:custGeom>
          <a:solidFill>
            <a:srgbClr val="E6E6E6"/>
          </a:solidFill>
        </p:spPr>
        <p:txBody>
          <a:bodyPr bIns="0" lIns="0" rIns="0" rtlCol="0" tIns="0" wrap="square"/>
          <a:p/>
        </p:txBody>
      </p:sp>
      <p:sp>
        <p:nvSpPr>
          <p:cNvPr id="1048858" name="object 7" descr=""/>
          <p:cNvSpPr/>
          <p:nvPr/>
        </p:nvSpPr>
        <p:spPr>
          <a:xfrm>
            <a:off x="4204470" y="1079337"/>
            <a:ext cx="9525" cy="109855"/>
          </a:xfrm>
          <a:custGeom>
            <a:avLst/>
            <a:ahLst/>
            <a:rect l="l" t="t" r="r" b="b"/>
            <a:pathLst>
              <a:path w="9525" h="109855">
                <a:moveTo>
                  <a:pt x="9154" y="109282"/>
                </a:moveTo>
                <a:lnTo>
                  <a:pt x="0" y="109282"/>
                </a:lnTo>
                <a:lnTo>
                  <a:pt x="0" y="0"/>
                </a:lnTo>
                <a:lnTo>
                  <a:pt x="9154" y="0"/>
                </a:lnTo>
                <a:lnTo>
                  <a:pt x="9154" y="109282"/>
                </a:lnTo>
                <a:close/>
              </a:path>
            </a:pathLst>
          </a:custGeom>
          <a:solidFill>
            <a:srgbClr val="E6E6E6"/>
          </a:solidFill>
        </p:spPr>
        <p:txBody>
          <a:bodyPr bIns="0" lIns="0" rIns="0" rtlCol="0" tIns="0" wrap="square"/>
          <a:p/>
        </p:txBody>
      </p:sp>
      <p:sp>
        <p:nvSpPr>
          <p:cNvPr id="1048859" name="object 8" descr=""/>
          <p:cNvSpPr/>
          <p:nvPr/>
        </p:nvSpPr>
        <p:spPr>
          <a:xfrm>
            <a:off x="3969034" y="1171514"/>
            <a:ext cx="15875" cy="100330"/>
          </a:xfrm>
          <a:custGeom>
            <a:avLst/>
            <a:ahLst/>
            <a:rect l="l" t="t" r="r" b="b"/>
            <a:pathLst>
              <a:path w="15875" h="100330">
                <a:moveTo>
                  <a:pt x="15257" y="100175"/>
                </a:moveTo>
                <a:lnTo>
                  <a:pt x="0" y="100175"/>
                </a:lnTo>
                <a:lnTo>
                  <a:pt x="0" y="0"/>
                </a:lnTo>
                <a:lnTo>
                  <a:pt x="15257" y="0"/>
                </a:lnTo>
                <a:lnTo>
                  <a:pt x="15257" y="100175"/>
                </a:lnTo>
                <a:close/>
              </a:path>
            </a:pathLst>
          </a:custGeom>
          <a:solidFill>
            <a:srgbClr val="E6E6E6"/>
          </a:solidFill>
        </p:spPr>
        <p:txBody>
          <a:bodyPr bIns="0" lIns="0" rIns="0" rtlCol="0" tIns="0" wrap="square"/>
          <a:p/>
        </p:txBody>
      </p:sp>
      <p:sp>
        <p:nvSpPr>
          <p:cNvPr id="1048860" name="object 9" descr=""/>
          <p:cNvSpPr txBox="1"/>
          <p:nvPr/>
        </p:nvSpPr>
        <p:spPr>
          <a:xfrm>
            <a:off x="3400661" y="636697"/>
            <a:ext cx="1207135" cy="71628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ts val="885"/>
              </a:lnSpc>
              <a:spcBef>
                <a:spcPts val="100"/>
              </a:spcBef>
            </a:pPr>
            <a:r>
              <a:rPr dirty="0" sz="750" spc="75">
                <a:solidFill>
                  <a:srgbClr val="B6B6B6"/>
                </a:solidFill>
                <a:latin typeface="Arial"/>
                <a:cs typeface="Arial"/>
              </a:rPr>
              <a:t>'</a:t>
            </a:r>
            <a:endParaRPr sz="750">
              <a:latin typeface="Arial"/>
              <a:cs typeface="Arial"/>
            </a:endParaRPr>
          </a:p>
          <a:p>
            <a:pPr marL="108585">
              <a:lnSpc>
                <a:spcPts val="645"/>
              </a:lnSpc>
            </a:pPr>
            <a:r>
              <a:rPr b="1" dirty="0" sz="500" spc="55">
                <a:solidFill>
                  <a:srgbClr val="858585"/>
                </a:solidFill>
                <a:latin typeface="Arial"/>
                <a:cs typeface="Arial"/>
              </a:rPr>
              <a:t>!Ma</a:t>
            </a:r>
            <a:r>
              <a:rPr dirty="0" sz="550" spc="55">
                <a:solidFill>
                  <a:srgbClr val="858585"/>
                </a:solidFill>
                <a:latin typeface="Arial"/>
                <a:cs typeface="Arial"/>
              </a:rPr>
              <a:t>5'!o1et</a:t>
            </a:r>
            <a:r>
              <a:rPr dirty="0" sz="550" spc="15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858585"/>
                </a:solidFill>
                <a:latin typeface="Times New Roman"/>
                <a:cs typeface="Times New Roman"/>
              </a:rPr>
              <a:t>ii'</a:t>
            </a:r>
            <a:r>
              <a:rPr dirty="0" sz="500" spc="17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550" spc="-25">
                <a:solidFill>
                  <a:srgbClr val="747472"/>
                </a:solidFill>
                <a:latin typeface="Arial"/>
                <a:cs typeface="Arial"/>
              </a:rPr>
              <a:t>YB</a:t>
            </a:r>
            <a:endParaRPr sz="550">
              <a:latin typeface="Arial"/>
              <a:cs typeface="Arial"/>
            </a:endParaRPr>
          </a:p>
          <a:p>
            <a:pPr indent="85725" marL="91440" marR="5080">
              <a:lnSpc>
                <a:spcPct val="86700"/>
              </a:lnSpc>
              <a:spcBef>
                <a:spcPts val="95"/>
              </a:spcBef>
              <a:tabLst>
                <a:tab algn="l" pos="835025"/>
              </a:tabLst>
            </a:pPr>
            <a:r>
              <a:rPr dirty="0" sz="500">
                <a:solidFill>
                  <a:srgbClr val="545456"/>
                </a:solidFill>
                <a:latin typeface="Arial"/>
                <a:cs typeface="Arial"/>
              </a:rPr>
              <a:t>h</a:t>
            </a:r>
            <a:r>
              <a:rPr dirty="0" sz="500" spc="-25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dirty="0" sz="500" spc="70">
                <a:solidFill>
                  <a:srgbClr val="747472"/>
                </a:solidFill>
                <a:latin typeface="Arial"/>
                <a:cs typeface="Arial"/>
              </a:rPr>
              <a:t>B;im,.</a:t>
            </a:r>
            <a:r>
              <a:rPr dirty="0" sz="500" spc="70">
                <a:solidFill>
                  <a:srgbClr val="545456"/>
                </a:solidFill>
                <a:latin typeface="Arial"/>
                <a:cs typeface="Arial"/>
              </a:rPr>
              <a:t>n</a:t>
            </a:r>
            <a:r>
              <a:rPr dirty="0" sz="500" spc="11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790A8"/>
                </a:solidFill>
                <a:latin typeface="Arial"/>
                <a:cs typeface="Arial"/>
              </a:rPr>
              <a:t>Kaab""'QPl!l!I</a:t>
            </a:r>
            <a:r>
              <a:rPr dirty="0" sz="500" spc="500">
                <a:solidFill>
                  <a:srgbClr val="7790A8"/>
                </a:solidFill>
                <a:latin typeface="Arial"/>
                <a:cs typeface="Arial"/>
              </a:rPr>
              <a:t> </a:t>
            </a:r>
            <a:r>
              <a:rPr b="1" dirty="0" sz="600" spc="10">
                <a:solidFill>
                  <a:srgbClr val="747472"/>
                </a:solidFill>
                <a:latin typeface="Tahoma"/>
                <a:cs typeface="Tahoma"/>
              </a:rPr>
              <a:t>""Q</a:t>
            </a:r>
            <a:r>
              <a:rPr dirty="0" sz="650" spc="10">
                <a:solidFill>
                  <a:srgbClr val="747472"/>
                </a:solidFill>
                <a:latin typeface="Times New Roman"/>
                <a:cs typeface="Times New Roman"/>
              </a:rPr>
              <a:t>o,oo.rt.1</a:t>
            </a:r>
            <a:r>
              <a:rPr dirty="0" sz="650" spc="30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650" spc="10">
                <a:solidFill>
                  <a:srgbClr val="858585"/>
                </a:solidFill>
                <a:latin typeface="Times New Roman"/>
                <a:cs typeface="Times New Roman"/>
              </a:rPr>
              <a:t>Pn:raptn</a:t>
            </a:r>
            <a:r>
              <a:rPr dirty="0" sz="650" spc="7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650" spc="10">
                <a:solidFill>
                  <a:srgbClr val="858585"/>
                </a:solidFill>
                <a:latin typeface="Times New Roman"/>
                <a:cs typeface="Times New Roman"/>
              </a:rPr>
              <a:t>n</a:t>
            </a:r>
            <a:r>
              <a:rPr dirty="0" sz="650" spc="8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650" spc="10">
                <a:solidFill>
                  <a:srgbClr val="747472"/>
                </a:solidFill>
                <a:latin typeface="Times New Roman"/>
                <a:cs typeface="Times New Roman"/>
              </a:rPr>
              <a:t>M</a:t>
            </a:r>
            <a:r>
              <a:rPr dirty="0" sz="650" spc="65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650" spc="-10">
                <a:solidFill>
                  <a:srgbClr val="747472"/>
                </a:solidFill>
                <a:latin typeface="Times New Roman"/>
                <a:cs typeface="Times New Roman"/>
              </a:rPr>
              <a:t>le/.1</a:t>
            </a:r>
            <a:r>
              <a:rPr dirty="0" sz="650" spc="500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858585"/>
                </a:solidFill>
                <a:latin typeface="Arial"/>
                <a:cs typeface="Arial"/>
              </a:rPr>
              <a:t>me.er.</a:t>
            </a:r>
            <a:r>
              <a:rPr dirty="0" sz="700" spc="-45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dirty="0" sz="700" spc="-80">
                <a:solidFill>
                  <a:srgbClr val="858585"/>
                </a:solidFill>
                <a:latin typeface="Arial"/>
                <a:cs typeface="Arial"/>
              </a:rPr>
              <a:t>P&lt;!!!n</a:t>
            </a:r>
            <a:r>
              <a:rPr dirty="0" sz="700" spc="-10">
                <a:solidFill>
                  <a:srgbClr val="858585"/>
                </a:solidFill>
                <a:latin typeface="Arial"/>
                <a:cs typeface="Arial"/>
              </a:rPr>
              <a:t> uru!la</a:t>
            </a:r>
            <a:r>
              <a:rPr dirty="0" sz="700">
                <a:solidFill>
                  <a:srgbClr val="858585"/>
                </a:solidFill>
                <a:latin typeface="Arial"/>
                <a:cs typeface="Arial"/>
              </a:rPr>
              <a:t>	</a:t>
            </a:r>
            <a:r>
              <a:rPr dirty="0" sz="650" spc="-25">
                <a:solidFill>
                  <a:srgbClr val="858585"/>
                </a:solidFill>
                <a:latin typeface="Arial"/>
                <a:cs typeface="Arial"/>
              </a:rPr>
              <a:t>UB</a:t>
            </a:r>
            <a:endParaRPr sz="650">
              <a:latin typeface="Arial"/>
              <a:cs typeface="Arial"/>
            </a:endParaRPr>
          </a:p>
          <a:p>
            <a:pPr marL="143510">
              <a:lnSpc>
                <a:spcPts val="555"/>
              </a:lnSpc>
              <a:tabLst>
                <a:tab algn="l" pos="642620"/>
              </a:tabLst>
            </a:pPr>
            <a:r>
              <a:rPr b="1" dirty="0" sz="600" spc="-10">
                <a:solidFill>
                  <a:srgbClr val="858585"/>
                </a:solidFill>
                <a:latin typeface="Arial"/>
                <a:cs typeface="Arial"/>
              </a:rPr>
              <a:t>tMongix,</a:t>
            </a:r>
            <a:r>
              <a:rPr b="1" dirty="0" sz="600" spc="-10">
                <a:solidFill>
                  <a:srgbClr val="545456"/>
                </a:solidFill>
                <a:latin typeface="Arial"/>
                <a:cs typeface="Arial"/>
              </a:rPr>
              <a:t>I</a:t>
            </a:r>
            <a:r>
              <a:rPr b="1" dirty="0" sz="600">
                <a:solidFill>
                  <a:srgbClr val="545456"/>
                </a:solidFill>
                <a:latin typeface="Arial"/>
                <a:cs typeface="Arial"/>
              </a:rPr>
              <a:t>	</a:t>
            </a:r>
            <a:r>
              <a:rPr b="1" dirty="0" sz="600">
                <a:solidFill>
                  <a:srgbClr val="858585"/>
                </a:solidFill>
                <a:latin typeface="Arial"/>
                <a:cs typeface="Arial"/>
              </a:rPr>
              <a:t>LIPII</a:t>
            </a:r>
            <a:r>
              <a:rPr b="1" dirty="0" sz="600">
                <a:solidFill>
                  <a:srgbClr val="B6B6B6"/>
                </a:solidFill>
                <a:latin typeface="Arial"/>
                <a:cs typeface="Arial"/>
              </a:rPr>
              <a:t>.</a:t>
            </a:r>
            <a:r>
              <a:rPr b="1" dirty="0" sz="600" spc="190">
                <a:solidFill>
                  <a:srgbClr val="B6B6B6"/>
                </a:solidFill>
                <a:latin typeface="Arial"/>
                <a:cs typeface="Arial"/>
              </a:rPr>
              <a:t> </a:t>
            </a:r>
            <a:r>
              <a:rPr b="1" dirty="0" sz="600" spc="-20">
                <a:solidFill>
                  <a:srgbClr val="858585"/>
                </a:solidFill>
                <a:latin typeface="Arial"/>
                <a:cs typeface="Arial"/>
              </a:rPr>
              <a:t>n/K"fK;a,.</a:t>
            </a:r>
            <a:endParaRPr sz="600">
              <a:latin typeface="Arial"/>
              <a:cs typeface="Arial"/>
            </a:endParaRPr>
          </a:p>
          <a:p>
            <a:pPr marL="110489">
              <a:lnSpc>
                <a:spcPts val="650"/>
              </a:lnSpc>
            </a:pPr>
            <a:r>
              <a:rPr dirty="0" sz="500" spc="60">
                <a:solidFill>
                  <a:srgbClr val="747472"/>
                </a:solidFill>
                <a:latin typeface="Times New Roman"/>
                <a:cs typeface="Times New Roman"/>
              </a:rPr>
              <a:t>m</a:t>
            </a:r>
            <a:r>
              <a:rPr dirty="0" sz="500" spc="105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747472"/>
                </a:solidFill>
                <a:latin typeface="Times New Roman"/>
                <a:cs typeface="Times New Roman"/>
              </a:rPr>
              <a:t>fl(Q't,11</a:t>
            </a:r>
            <a:r>
              <a:rPr dirty="0" sz="500" spc="180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b="1" dirty="0" sz="400">
                <a:solidFill>
                  <a:srgbClr val="858585"/>
                </a:solidFill>
                <a:latin typeface="Tahoma"/>
                <a:cs typeface="Tahoma"/>
              </a:rPr>
              <a:t>�Q</a:t>
            </a:r>
            <a:r>
              <a:rPr b="1" dirty="0" sz="400" spc="25">
                <a:solidFill>
                  <a:srgbClr val="858585"/>
                </a:solidFill>
                <a:latin typeface="Tahoma"/>
                <a:cs typeface="Tahoma"/>
              </a:rPr>
              <a:t> </a:t>
            </a:r>
            <a:r>
              <a:rPr b="1" dirty="0" sz="550" spc="-55">
                <a:solidFill>
                  <a:srgbClr val="B6B6B6"/>
                </a:solidFill>
                <a:latin typeface="Arial"/>
                <a:cs typeface="Arial"/>
              </a:rPr>
              <a:t>,</a:t>
            </a:r>
            <a:r>
              <a:rPr b="1" dirty="0" sz="550" spc="-55">
                <a:solidFill>
                  <a:srgbClr val="858585"/>
                </a:solidFill>
                <a:latin typeface="Arial"/>
                <a:cs typeface="Arial"/>
              </a:rPr>
              <a:t>5&lt;JmQaGI,</a:t>
            </a:r>
            <a:r>
              <a:rPr b="1" dirty="0" sz="550" spc="114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747472"/>
                </a:solidFill>
                <a:latin typeface="Times New Roman"/>
                <a:cs typeface="Times New Roman"/>
              </a:rPr>
              <a:t>l"fl"'IJU</a:t>
            </a:r>
            <a:endParaRPr sz="600">
              <a:latin typeface="Times New Roman"/>
              <a:cs typeface="Times New Roman"/>
            </a:endParaRPr>
          </a:p>
          <a:p>
            <a:pPr marL="119380">
              <a:lnSpc>
                <a:spcPts val="670"/>
              </a:lnSpc>
            </a:pPr>
            <a:r>
              <a:rPr dirty="0" sz="500" spc="30">
                <a:solidFill>
                  <a:srgbClr val="747472"/>
                </a:solidFill>
                <a:latin typeface="Times New Roman"/>
                <a:cs typeface="Times New Roman"/>
              </a:rPr>
              <a:t>Surr,o;.,J</a:t>
            </a:r>
            <a:r>
              <a:rPr dirty="0" sz="500" spc="135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600" spc="55">
                <a:solidFill>
                  <a:srgbClr val="747472"/>
                </a:solidFill>
                <a:latin typeface="Times New Roman"/>
                <a:cs typeface="Times New Roman"/>
              </a:rPr>
              <a:t>di</a:t>
            </a:r>
            <a:r>
              <a:rPr dirty="0" sz="600" spc="135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600" spc="30">
                <a:solidFill>
                  <a:srgbClr val="747472"/>
                </a:solidFill>
                <a:latin typeface="Times New Roman"/>
                <a:cs typeface="Times New Roman"/>
              </a:rPr>
              <a:t>Hoti,I</a:t>
            </a:r>
            <a:r>
              <a:rPr dirty="0" sz="600" spc="160">
                <a:solidFill>
                  <a:srgbClr val="747472"/>
                </a:solidFill>
                <a:latin typeface="Times New Roman"/>
                <a:cs typeface="Times New Roman"/>
              </a:rPr>
              <a:t> </a:t>
            </a:r>
            <a:r>
              <a:rPr dirty="0" sz="600" spc="-10">
                <a:solidFill>
                  <a:srgbClr val="747472"/>
                </a:solidFill>
                <a:latin typeface="Times New Roman"/>
                <a:cs typeface="Times New Roman"/>
              </a:rPr>
              <a:t>B.te..roa</a:t>
            </a:r>
            <a:endParaRPr sz="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5ED"/>
          </a:solidFill>
        </p:spPr>
        <p:txBody>
          <a:bodyPr bIns="0" lIns="0" rIns="0" rtlCol="0" tIns="0" wrap="square"/>
          <a:p/>
        </p:txBody>
      </p:sp>
      <p:grpSp>
        <p:nvGrpSpPr>
          <p:cNvPr id="42" name="object 3" descr=""/>
          <p:cNvGrpSpPr/>
          <p:nvPr/>
        </p:nvGrpSpPr>
        <p:grpSpPr>
          <a:xfrm>
            <a:off x="11972932" y="279942"/>
            <a:ext cx="3571875" cy="3980179"/>
            <a:chOff x="11972932" y="279942"/>
            <a:chExt cx="3571875" cy="3980179"/>
          </a:xfrm>
        </p:grpSpPr>
        <p:sp>
          <p:nvSpPr>
            <p:cNvPr id="1048600" name="object 4" descr=""/>
            <p:cNvSpPr/>
            <p:nvPr/>
          </p:nvSpPr>
          <p:spPr>
            <a:xfrm>
              <a:off x="11972932" y="279942"/>
              <a:ext cx="3571875" cy="3980179"/>
            </a:xfrm>
            <a:custGeom>
              <a:avLst/>
              <a:ahLst/>
              <a:rect l="l" t="t" r="r" b="b"/>
              <a:pathLst>
                <a:path w="3571875" h="3980179">
                  <a:moveTo>
                    <a:pt x="3571874" y="3980019"/>
                  </a:moveTo>
                  <a:lnTo>
                    <a:pt x="137379" y="3980019"/>
                  </a:lnTo>
                  <a:lnTo>
                    <a:pt x="93959" y="3973022"/>
                  </a:lnTo>
                  <a:lnTo>
                    <a:pt x="56247" y="3953538"/>
                  </a:lnTo>
                  <a:lnTo>
                    <a:pt x="26507" y="3923828"/>
                  </a:lnTo>
                  <a:lnTo>
                    <a:pt x="7004" y="3886154"/>
                  </a:lnTo>
                  <a:lnTo>
                    <a:pt x="0" y="3842777"/>
                  </a:lnTo>
                  <a:lnTo>
                    <a:pt x="0" y="137242"/>
                  </a:lnTo>
                  <a:lnTo>
                    <a:pt x="7004" y="93864"/>
                  </a:lnTo>
                  <a:lnTo>
                    <a:pt x="26507" y="56190"/>
                  </a:lnTo>
                  <a:lnTo>
                    <a:pt x="56247" y="26481"/>
                  </a:lnTo>
                  <a:lnTo>
                    <a:pt x="93959" y="6997"/>
                  </a:lnTo>
                  <a:lnTo>
                    <a:pt x="137379" y="0"/>
                  </a:lnTo>
                  <a:lnTo>
                    <a:pt x="3571874" y="0"/>
                  </a:lnTo>
                  <a:lnTo>
                    <a:pt x="3571874" y="3980019"/>
                  </a:lnTo>
                  <a:close/>
                </a:path>
              </a:pathLst>
            </a:custGeom>
            <a:solidFill>
              <a:srgbClr val="AA583A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1" name="object 5" descr=""/>
            <p:cNvSpPr/>
            <p:nvPr/>
          </p:nvSpPr>
          <p:spPr>
            <a:xfrm>
              <a:off x="12659831" y="554426"/>
              <a:ext cx="2610485" cy="3431540"/>
            </a:xfrm>
            <a:custGeom>
              <a:avLst/>
              <a:ahLst/>
              <a:rect l="l" t="t" r="r" b="b"/>
              <a:pathLst>
                <a:path w="2610484" h="3431540">
                  <a:moveTo>
                    <a:pt x="2335456" y="3431051"/>
                  </a:moveTo>
                  <a:lnTo>
                    <a:pt x="274759" y="3431051"/>
                  </a:lnTo>
                  <a:lnTo>
                    <a:pt x="270332" y="3381723"/>
                  </a:lnTo>
                  <a:lnTo>
                    <a:pt x="257568" y="3335292"/>
                  </a:lnTo>
                  <a:lnTo>
                    <a:pt x="237244" y="3292533"/>
                  </a:lnTo>
                  <a:lnTo>
                    <a:pt x="210136" y="3254222"/>
                  </a:lnTo>
                  <a:lnTo>
                    <a:pt x="177019" y="3221136"/>
                  </a:lnTo>
                  <a:lnTo>
                    <a:pt x="138671" y="3194052"/>
                  </a:lnTo>
                  <a:lnTo>
                    <a:pt x="95868" y="3173744"/>
                  </a:lnTo>
                  <a:lnTo>
                    <a:pt x="49385" y="3160990"/>
                  </a:lnTo>
                  <a:lnTo>
                    <a:pt x="0" y="3156567"/>
                  </a:lnTo>
                  <a:lnTo>
                    <a:pt x="0" y="274484"/>
                  </a:lnTo>
                  <a:lnTo>
                    <a:pt x="49385" y="270061"/>
                  </a:lnTo>
                  <a:lnTo>
                    <a:pt x="95868" y="257310"/>
                  </a:lnTo>
                  <a:lnTo>
                    <a:pt x="138671" y="237006"/>
                  </a:lnTo>
                  <a:lnTo>
                    <a:pt x="177019" y="209925"/>
                  </a:lnTo>
                  <a:lnTo>
                    <a:pt x="210136" y="176842"/>
                  </a:lnTo>
                  <a:lnTo>
                    <a:pt x="237244" y="138532"/>
                  </a:lnTo>
                  <a:lnTo>
                    <a:pt x="257568" y="95772"/>
                  </a:lnTo>
                  <a:lnTo>
                    <a:pt x="270332" y="49336"/>
                  </a:lnTo>
                  <a:lnTo>
                    <a:pt x="274759" y="0"/>
                  </a:lnTo>
                  <a:lnTo>
                    <a:pt x="2335456" y="0"/>
                  </a:lnTo>
                  <a:lnTo>
                    <a:pt x="2339883" y="49336"/>
                  </a:lnTo>
                  <a:lnTo>
                    <a:pt x="2352647" y="95772"/>
                  </a:lnTo>
                  <a:lnTo>
                    <a:pt x="2372971" y="138532"/>
                  </a:lnTo>
                  <a:lnTo>
                    <a:pt x="2400079" y="176842"/>
                  </a:lnTo>
                  <a:lnTo>
                    <a:pt x="2433196" y="209925"/>
                  </a:lnTo>
                  <a:lnTo>
                    <a:pt x="2471544" y="237006"/>
                  </a:lnTo>
                  <a:lnTo>
                    <a:pt x="2514347" y="257310"/>
                  </a:lnTo>
                  <a:lnTo>
                    <a:pt x="2560830" y="270061"/>
                  </a:lnTo>
                  <a:lnTo>
                    <a:pt x="2610216" y="274484"/>
                  </a:lnTo>
                  <a:lnTo>
                    <a:pt x="2610216" y="3156567"/>
                  </a:lnTo>
                  <a:lnTo>
                    <a:pt x="2560830" y="3160990"/>
                  </a:lnTo>
                  <a:lnTo>
                    <a:pt x="2514347" y="3173744"/>
                  </a:lnTo>
                  <a:lnTo>
                    <a:pt x="2471544" y="3194052"/>
                  </a:lnTo>
                  <a:lnTo>
                    <a:pt x="2433196" y="3221136"/>
                  </a:lnTo>
                  <a:lnTo>
                    <a:pt x="2400079" y="3254222"/>
                  </a:lnTo>
                  <a:lnTo>
                    <a:pt x="2372971" y="3292533"/>
                  </a:lnTo>
                  <a:lnTo>
                    <a:pt x="2352647" y="3335292"/>
                  </a:lnTo>
                  <a:lnTo>
                    <a:pt x="2339883" y="3381723"/>
                  </a:lnTo>
                  <a:lnTo>
                    <a:pt x="2335456" y="3431051"/>
                  </a:lnTo>
                  <a:close/>
                </a:path>
              </a:pathLst>
            </a:custGeom>
            <a:solidFill>
              <a:srgbClr val="FAE7D5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2" name="object 6" descr=""/>
            <p:cNvSpPr/>
            <p:nvPr/>
          </p:nvSpPr>
          <p:spPr>
            <a:xfrm>
              <a:off x="11972932" y="279942"/>
              <a:ext cx="412750" cy="3980179"/>
            </a:xfrm>
            <a:custGeom>
              <a:avLst/>
              <a:ahLst/>
              <a:rect l="l" t="t" r="r" b="b"/>
              <a:pathLst>
                <a:path w="412750" h="3980179">
                  <a:moveTo>
                    <a:pt x="412139" y="3980019"/>
                  </a:moveTo>
                  <a:lnTo>
                    <a:pt x="137379" y="3980019"/>
                  </a:lnTo>
                  <a:lnTo>
                    <a:pt x="93959" y="3973022"/>
                  </a:lnTo>
                  <a:lnTo>
                    <a:pt x="56247" y="3953538"/>
                  </a:lnTo>
                  <a:lnTo>
                    <a:pt x="26507" y="3923828"/>
                  </a:lnTo>
                  <a:lnTo>
                    <a:pt x="7004" y="3886154"/>
                  </a:lnTo>
                  <a:lnTo>
                    <a:pt x="0" y="3842777"/>
                  </a:lnTo>
                  <a:lnTo>
                    <a:pt x="0" y="137242"/>
                  </a:lnTo>
                  <a:lnTo>
                    <a:pt x="7004" y="93864"/>
                  </a:lnTo>
                  <a:lnTo>
                    <a:pt x="26507" y="56190"/>
                  </a:lnTo>
                  <a:lnTo>
                    <a:pt x="56247" y="26481"/>
                  </a:lnTo>
                  <a:lnTo>
                    <a:pt x="93959" y="6997"/>
                  </a:lnTo>
                  <a:lnTo>
                    <a:pt x="137379" y="0"/>
                  </a:lnTo>
                  <a:lnTo>
                    <a:pt x="412139" y="0"/>
                  </a:lnTo>
                  <a:lnTo>
                    <a:pt x="412139" y="3980019"/>
                  </a:lnTo>
                  <a:close/>
                </a:path>
              </a:pathLst>
            </a:custGeom>
            <a:solidFill>
              <a:srgbClr val="904A32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3" name="object 7" descr=""/>
            <p:cNvSpPr/>
            <p:nvPr/>
          </p:nvSpPr>
          <p:spPr>
            <a:xfrm>
              <a:off x="13896249" y="1172015"/>
              <a:ext cx="137795" cy="2196465"/>
            </a:xfrm>
            <a:custGeom>
              <a:avLst/>
              <a:ahLst/>
              <a:rect l="l" t="t" r="r" b="b"/>
              <a:pathLst>
                <a:path w="137794" h="2196465">
                  <a:moveTo>
                    <a:pt x="68689" y="2195872"/>
                  </a:moveTo>
                  <a:lnTo>
                    <a:pt x="41953" y="2190479"/>
                  </a:lnTo>
                  <a:lnTo>
                    <a:pt x="20119" y="2175773"/>
                  </a:lnTo>
                  <a:lnTo>
                    <a:pt x="5398" y="2153961"/>
                  </a:lnTo>
                  <a:lnTo>
                    <a:pt x="0" y="2127251"/>
                  </a:lnTo>
                  <a:lnTo>
                    <a:pt x="0" y="68621"/>
                  </a:lnTo>
                  <a:lnTo>
                    <a:pt x="5398" y="41911"/>
                  </a:lnTo>
                  <a:lnTo>
                    <a:pt x="20119" y="20099"/>
                  </a:lnTo>
                  <a:lnTo>
                    <a:pt x="41953" y="5392"/>
                  </a:lnTo>
                  <a:lnTo>
                    <a:pt x="68689" y="0"/>
                  </a:lnTo>
                  <a:lnTo>
                    <a:pt x="95425" y="5392"/>
                  </a:lnTo>
                  <a:lnTo>
                    <a:pt x="117259" y="20099"/>
                  </a:lnTo>
                  <a:lnTo>
                    <a:pt x="131981" y="41911"/>
                  </a:lnTo>
                  <a:lnTo>
                    <a:pt x="137379" y="68621"/>
                  </a:lnTo>
                  <a:lnTo>
                    <a:pt x="137379" y="2127251"/>
                  </a:lnTo>
                  <a:lnTo>
                    <a:pt x="131981" y="2153961"/>
                  </a:lnTo>
                  <a:lnTo>
                    <a:pt x="117259" y="2175773"/>
                  </a:lnTo>
                  <a:lnTo>
                    <a:pt x="95425" y="2190479"/>
                  </a:lnTo>
                  <a:lnTo>
                    <a:pt x="68689" y="2195872"/>
                  </a:lnTo>
                  <a:close/>
                </a:path>
              </a:pathLst>
            </a:custGeom>
            <a:solidFill>
              <a:srgbClr val="BDAC9A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4" name="object 8" descr=""/>
            <p:cNvSpPr/>
            <p:nvPr/>
          </p:nvSpPr>
          <p:spPr>
            <a:xfrm>
              <a:off x="13209350" y="3299267"/>
              <a:ext cx="1511300" cy="274955"/>
            </a:xfrm>
            <a:custGeom>
              <a:avLst/>
              <a:ahLst/>
              <a:rect l="l" t="t" r="r" b="b"/>
              <a:pathLst>
                <a:path w="1511300" h="274954">
                  <a:moveTo>
                    <a:pt x="1511177" y="274484"/>
                  </a:moveTo>
                  <a:lnTo>
                    <a:pt x="0" y="274484"/>
                  </a:lnTo>
                  <a:lnTo>
                    <a:pt x="61445" y="151716"/>
                  </a:lnTo>
                  <a:lnTo>
                    <a:pt x="88574" y="108193"/>
                  </a:lnTo>
                  <a:lnTo>
                    <a:pt x="122705" y="71058"/>
                  </a:lnTo>
                  <a:lnTo>
                    <a:pt x="162736" y="40990"/>
                  </a:lnTo>
                  <a:lnTo>
                    <a:pt x="207562" y="18671"/>
                  </a:lnTo>
                  <a:lnTo>
                    <a:pt x="256082" y="4781"/>
                  </a:lnTo>
                  <a:lnTo>
                    <a:pt x="307192" y="0"/>
                  </a:lnTo>
                  <a:lnTo>
                    <a:pt x="1203984" y="0"/>
                  </a:lnTo>
                  <a:lnTo>
                    <a:pt x="1255094" y="4781"/>
                  </a:lnTo>
                  <a:lnTo>
                    <a:pt x="1303614" y="18671"/>
                  </a:lnTo>
                  <a:lnTo>
                    <a:pt x="1348441" y="40990"/>
                  </a:lnTo>
                  <a:lnTo>
                    <a:pt x="1388472" y="71058"/>
                  </a:lnTo>
                  <a:lnTo>
                    <a:pt x="1422603" y="108193"/>
                  </a:lnTo>
                  <a:lnTo>
                    <a:pt x="1449732" y="151716"/>
                  </a:lnTo>
                  <a:lnTo>
                    <a:pt x="1511177" y="274484"/>
                  </a:lnTo>
                  <a:close/>
                </a:path>
              </a:pathLst>
            </a:custGeom>
            <a:solidFill>
              <a:srgbClr val="D18266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5" name="object 9" descr=""/>
            <p:cNvSpPr/>
            <p:nvPr/>
          </p:nvSpPr>
          <p:spPr>
            <a:xfrm>
              <a:off x="12934696" y="1446503"/>
              <a:ext cx="2060575" cy="1372870"/>
            </a:xfrm>
            <a:custGeom>
              <a:avLst/>
              <a:ahLst/>
              <a:rect l="l" t="t" r="r" b="b"/>
              <a:pathLst>
                <a:path w="2060575" h="1372870">
                  <a:moveTo>
                    <a:pt x="2060384" y="133070"/>
                  </a:moveTo>
                  <a:lnTo>
                    <a:pt x="2053336" y="106819"/>
                  </a:lnTo>
                  <a:lnTo>
                    <a:pt x="2036648" y="85331"/>
                  </a:lnTo>
                  <a:lnTo>
                    <a:pt x="2013788" y="72339"/>
                  </a:lnTo>
                  <a:lnTo>
                    <a:pt x="1987715" y="68821"/>
                  </a:lnTo>
                  <a:lnTo>
                    <a:pt x="1961375" y="75755"/>
                  </a:lnTo>
                  <a:lnTo>
                    <a:pt x="1950643" y="80518"/>
                  </a:lnTo>
                  <a:lnTo>
                    <a:pt x="1920925" y="91973"/>
                  </a:lnTo>
                  <a:lnTo>
                    <a:pt x="1874024" y="106730"/>
                  </a:lnTo>
                  <a:lnTo>
                    <a:pt x="1811769" y="121437"/>
                  </a:lnTo>
                  <a:lnTo>
                    <a:pt x="1735963" y="132727"/>
                  </a:lnTo>
                  <a:lnTo>
                    <a:pt x="1648447" y="137248"/>
                  </a:lnTo>
                  <a:lnTo>
                    <a:pt x="1590014" y="134797"/>
                  </a:lnTo>
                  <a:lnTo>
                    <a:pt x="1537957" y="128003"/>
                  </a:lnTo>
                  <a:lnTo>
                    <a:pt x="1490827" y="117665"/>
                  </a:lnTo>
                  <a:lnTo>
                    <a:pt x="1447228" y="104597"/>
                  </a:lnTo>
                  <a:lnTo>
                    <a:pt x="1405712" y="89611"/>
                  </a:lnTo>
                  <a:lnTo>
                    <a:pt x="1325753" y="58064"/>
                  </a:lnTo>
                  <a:lnTo>
                    <a:pt x="1285316" y="43129"/>
                  </a:lnTo>
                  <a:lnTo>
                    <a:pt x="1242606" y="29400"/>
                  </a:lnTo>
                  <a:lnTo>
                    <a:pt x="1196682" y="17551"/>
                  </a:lnTo>
                  <a:lnTo>
                    <a:pt x="1146606" y="8255"/>
                  </a:lnTo>
                  <a:lnTo>
                    <a:pt x="1091438" y="2171"/>
                  </a:lnTo>
                  <a:lnTo>
                    <a:pt x="1030236" y="0"/>
                  </a:lnTo>
                  <a:lnTo>
                    <a:pt x="969035" y="2171"/>
                  </a:lnTo>
                  <a:lnTo>
                    <a:pt x="913866" y="8255"/>
                  </a:lnTo>
                  <a:lnTo>
                    <a:pt x="863790" y="17551"/>
                  </a:lnTo>
                  <a:lnTo>
                    <a:pt x="817867" y="29400"/>
                  </a:lnTo>
                  <a:lnTo>
                    <a:pt x="775169" y="43129"/>
                  </a:lnTo>
                  <a:lnTo>
                    <a:pt x="734720" y="58064"/>
                  </a:lnTo>
                  <a:lnTo>
                    <a:pt x="654761" y="89611"/>
                  </a:lnTo>
                  <a:lnTo>
                    <a:pt x="613244" y="104597"/>
                  </a:lnTo>
                  <a:lnTo>
                    <a:pt x="569645" y="117665"/>
                  </a:lnTo>
                  <a:lnTo>
                    <a:pt x="522516" y="128003"/>
                  </a:lnTo>
                  <a:lnTo>
                    <a:pt x="470458" y="134797"/>
                  </a:lnTo>
                  <a:lnTo>
                    <a:pt x="412026" y="137248"/>
                  </a:lnTo>
                  <a:lnTo>
                    <a:pt x="324510" y="132727"/>
                  </a:lnTo>
                  <a:lnTo>
                    <a:pt x="248716" y="121437"/>
                  </a:lnTo>
                  <a:lnTo>
                    <a:pt x="186474" y="106743"/>
                  </a:lnTo>
                  <a:lnTo>
                    <a:pt x="139611" y="91998"/>
                  </a:lnTo>
                  <a:lnTo>
                    <a:pt x="99301" y="75857"/>
                  </a:lnTo>
                  <a:lnTo>
                    <a:pt x="72961" y="68745"/>
                  </a:lnTo>
                  <a:lnTo>
                    <a:pt x="46850" y="72148"/>
                  </a:lnTo>
                  <a:lnTo>
                    <a:pt x="23926" y="85077"/>
                  </a:lnTo>
                  <a:lnTo>
                    <a:pt x="7137" y="106553"/>
                  </a:lnTo>
                  <a:lnTo>
                    <a:pt x="0" y="132854"/>
                  </a:lnTo>
                  <a:lnTo>
                    <a:pt x="3416" y="158953"/>
                  </a:lnTo>
                  <a:lnTo>
                    <a:pt x="37858" y="198628"/>
                  </a:lnTo>
                  <a:lnTo>
                    <a:pt x="101028" y="223989"/>
                  </a:lnTo>
                  <a:lnTo>
                    <a:pt x="144856" y="237718"/>
                  </a:lnTo>
                  <a:lnTo>
                    <a:pt x="198704" y="251294"/>
                  </a:lnTo>
                  <a:lnTo>
                    <a:pt x="258368" y="262445"/>
                  </a:lnTo>
                  <a:lnTo>
                    <a:pt x="1930" y="1287145"/>
                  </a:lnTo>
                  <a:lnTo>
                    <a:pt x="9677" y="1339100"/>
                  </a:lnTo>
                  <a:lnTo>
                    <a:pt x="51904" y="1370380"/>
                  </a:lnTo>
                  <a:lnTo>
                    <a:pt x="79171" y="1371625"/>
                  </a:lnTo>
                  <a:lnTo>
                    <a:pt x="103924" y="1362646"/>
                  </a:lnTo>
                  <a:lnTo>
                    <a:pt x="123507" y="1345057"/>
                  </a:lnTo>
                  <a:lnTo>
                    <a:pt x="135216" y="1320457"/>
                  </a:lnTo>
                  <a:lnTo>
                    <a:pt x="343344" y="488797"/>
                  </a:lnTo>
                  <a:lnTo>
                    <a:pt x="551459" y="1320457"/>
                  </a:lnTo>
                  <a:lnTo>
                    <a:pt x="560832" y="1341729"/>
                  </a:lnTo>
                  <a:lnTo>
                    <a:pt x="576135" y="1358138"/>
                  </a:lnTo>
                  <a:lnTo>
                    <a:pt x="595757" y="1368717"/>
                  </a:lnTo>
                  <a:lnTo>
                    <a:pt x="618032" y="1372450"/>
                  </a:lnTo>
                  <a:lnTo>
                    <a:pt x="623570" y="1372450"/>
                  </a:lnTo>
                  <a:lnTo>
                    <a:pt x="659396" y="1358658"/>
                  </a:lnTo>
                  <a:lnTo>
                    <a:pt x="685990" y="1314373"/>
                  </a:lnTo>
                  <a:lnTo>
                    <a:pt x="684745" y="1287145"/>
                  </a:lnTo>
                  <a:lnTo>
                    <a:pt x="431139" y="273812"/>
                  </a:lnTo>
                  <a:lnTo>
                    <a:pt x="473240" y="272313"/>
                  </a:lnTo>
                  <a:lnTo>
                    <a:pt x="528408" y="266230"/>
                  </a:lnTo>
                  <a:lnTo>
                    <a:pt x="578472" y="256933"/>
                  </a:lnTo>
                  <a:lnTo>
                    <a:pt x="624395" y="245084"/>
                  </a:lnTo>
                  <a:lnTo>
                    <a:pt x="667105" y="231355"/>
                  </a:lnTo>
                  <a:lnTo>
                    <a:pt x="707542" y="216433"/>
                  </a:lnTo>
                  <a:lnTo>
                    <a:pt x="787501" y="184873"/>
                  </a:lnTo>
                  <a:lnTo>
                    <a:pt x="829017" y="169887"/>
                  </a:lnTo>
                  <a:lnTo>
                    <a:pt x="872629" y="156819"/>
                  </a:lnTo>
                  <a:lnTo>
                    <a:pt x="919746" y="146481"/>
                  </a:lnTo>
                  <a:lnTo>
                    <a:pt x="971816" y="139687"/>
                  </a:lnTo>
                  <a:lnTo>
                    <a:pt x="1030236" y="137248"/>
                  </a:lnTo>
                  <a:lnTo>
                    <a:pt x="1088669" y="139687"/>
                  </a:lnTo>
                  <a:lnTo>
                    <a:pt x="1140726" y="146481"/>
                  </a:lnTo>
                  <a:lnTo>
                    <a:pt x="1187856" y="156819"/>
                  </a:lnTo>
                  <a:lnTo>
                    <a:pt x="1231455" y="169887"/>
                  </a:lnTo>
                  <a:lnTo>
                    <a:pt x="1272971" y="184873"/>
                  </a:lnTo>
                  <a:lnTo>
                    <a:pt x="1352931" y="216433"/>
                  </a:lnTo>
                  <a:lnTo>
                    <a:pt x="1393367" y="231355"/>
                  </a:lnTo>
                  <a:lnTo>
                    <a:pt x="1436077" y="245084"/>
                  </a:lnTo>
                  <a:lnTo>
                    <a:pt x="1482001" y="256933"/>
                  </a:lnTo>
                  <a:lnTo>
                    <a:pt x="1532077" y="266230"/>
                  </a:lnTo>
                  <a:lnTo>
                    <a:pt x="1587246" y="272313"/>
                  </a:lnTo>
                  <a:lnTo>
                    <a:pt x="1629321" y="273812"/>
                  </a:lnTo>
                  <a:lnTo>
                    <a:pt x="1375727" y="1287145"/>
                  </a:lnTo>
                  <a:lnTo>
                    <a:pt x="1383474" y="1339100"/>
                  </a:lnTo>
                  <a:lnTo>
                    <a:pt x="1425702" y="1370380"/>
                  </a:lnTo>
                  <a:lnTo>
                    <a:pt x="1452956" y="1371625"/>
                  </a:lnTo>
                  <a:lnTo>
                    <a:pt x="1477721" y="1362646"/>
                  </a:lnTo>
                  <a:lnTo>
                    <a:pt x="1497304" y="1345057"/>
                  </a:lnTo>
                  <a:lnTo>
                    <a:pt x="1509026" y="1320457"/>
                  </a:lnTo>
                  <a:lnTo>
                    <a:pt x="1717141" y="488797"/>
                  </a:lnTo>
                  <a:lnTo>
                    <a:pt x="1925256" y="1320457"/>
                  </a:lnTo>
                  <a:lnTo>
                    <a:pt x="1934629" y="1341729"/>
                  </a:lnTo>
                  <a:lnTo>
                    <a:pt x="1949932" y="1358138"/>
                  </a:lnTo>
                  <a:lnTo>
                    <a:pt x="1969554" y="1368717"/>
                  </a:lnTo>
                  <a:lnTo>
                    <a:pt x="1991829" y="1372450"/>
                  </a:lnTo>
                  <a:lnTo>
                    <a:pt x="1997367" y="1372450"/>
                  </a:lnTo>
                  <a:lnTo>
                    <a:pt x="2033193" y="1358658"/>
                  </a:lnTo>
                  <a:lnTo>
                    <a:pt x="2059787" y="1314373"/>
                  </a:lnTo>
                  <a:lnTo>
                    <a:pt x="2058543" y="1287145"/>
                  </a:lnTo>
                  <a:lnTo>
                    <a:pt x="1802091" y="262445"/>
                  </a:lnTo>
                  <a:lnTo>
                    <a:pt x="1861769" y="251294"/>
                  </a:lnTo>
                  <a:lnTo>
                    <a:pt x="1915617" y="237718"/>
                  </a:lnTo>
                  <a:lnTo>
                    <a:pt x="1959444" y="223989"/>
                  </a:lnTo>
                  <a:lnTo>
                    <a:pt x="2013775" y="202768"/>
                  </a:lnTo>
                  <a:lnTo>
                    <a:pt x="2056968" y="159080"/>
                  </a:lnTo>
                  <a:lnTo>
                    <a:pt x="2060384" y="133070"/>
                  </a:lnTo>
                  <a:close/>
                </a:path>
              </a:pathLst>
            </a:custGeom>
            <a:solidFill>
              <a:srgbClr val="BDAC9A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6" name="object 10" descr=""/>
            <p:cNvSpPr/>
            <p:nvPr/>
          </p:nvSpPr>
          <p:spPr>
            <a:xfrm>
              <a:off x="12934582" y="2750298"/>
              <a:ext cx="2061210" cy="274955"/>
            </a:xfrm>
            <a:custGeom>
              <a:avLst/>
              <a:ahLst/>
              <a:rect l="l" t="t" r="r" b="b"/>
              <a:pathLst>
                <a:path w="2061209" h="274955">
                  <a:moveTo>
                    <a:pt x="686904" y="0"/>
                  </a:moveTo>
                  <a:lnTo>
                    <a:pt x="0" y="0"/>
                  </a:lnTo>
                  <a:lnTo>
                    <a:pt x="4432" y="49339"/>
                  </a:lnTo>
                  <a:lnTo>
                    <a:pt x="17195" y="95783"/>
                  </a:lnTo>
                  <a:lnTo>
                    <a:pt x="37515" y="138544"/>
                  </a:lnTo>
                  <a:lnTo>
                    <a:pt x="64630" y="176847"/>
                  </a:lnTo>
                  <a:lnTo>
                    <a:pt x="97739" y="209931"/>
                  </a:lnTo>
                  <a:lnTo>
                    <a:pt x="136093" y="237007"/>
                  </a:lnTo>
                  <a:lnTo>
                    <a:pt x="178892" y="257314"/>
                  </a:lnTo>
                  <a:lnTo>
                    <a:pt x="225374" y="270065"/>
                  </a:lnTo>
                  <a:lnTo>
                    <a:pt x="274764" y="274485"/>
                  </a:lnTo>
                  <a:lnTo>
                    <a:pt x="412140" y="274485"/>
                  </a:lnTo>
                  <a:lnTo>
                    <a:pt x="461530" y="270065"/>
                  </a:lnTo>
                  <a:lnTo>
                    <a:pt x="508012" y="257314"/>
                  </a:lnTo>
                  <a:lnTo>
                    <a:pt x="550811" y="237007"/>
                  </a:lnTo>
                  <a:lnTo>
                    <a:pt x="589165" y="209931"/>
                  </a:lnTo>
                  <a:lnTo>
                    <a:pt x="622274" y="176847"/>
                  </a:lnTo>
                  <a:lnTo>
                    <a:pt x="649389" y="138544"/>
                  </a:lnTo>
                  <a:lnTo>
                    <a:pt x="669709" y="95783"/>
                  </a:lnTo>
                  <a:lnTo>
                    <a:pt x="682472" y="49339"/>
                  </a:lnTo>
                  <a:lnTo>
                    <a:pt x="686904" y="0"/>
                  </a:lnTo>
                  <a:close/>
                </a:path>
                <a:path w="2061209" h="274955">
                  <a:moveTo>
                    <a:pt x="2060702" y="0"/>
                  </a:moveTo>
                  <a:lnTo>
                    <a:pt x="1373797" y="0"/>
                  </a:lnTo>
                  <a:lnTo>
                    <a:pt x="1378229" y="49339"/>
                  </a:lnTo>
                  <a:lnTo>
                    <a:pt x="1390992" y="95783"/>
                  </a:lnTo>
                  <a:lnTo>
                    <a:pt x="1411312" y="138544"/>
                  </a:lnTo>
                  <a:lnTo>
                    <a:pt x="1438427" y="176847"/>
                  </a:lnTo>
                  <a:lnTo>
                    <a:pt x="1471536" y="209931"/>
                  </a:lnTo>
                  <a:lnTo>
                    <a:pt x="1509890" y="237007"/>
                  </a:lnTo>
                  <a:lnTo>
                    <a:pt x="1552689" y="257314"/>
                  </a:lnTo>
                  <a:lnTo>
                    <a:pt x="1599171" y="270065"/>
                  </a:lnTo>
                  <a:lnTo>
                    <a:pt x="1648561" y="274485"/>
                  </a:lnTo>
                  <a:lnTo>
                    <a:pt x="1785937" y="274485"/>
                  </a:lnTo>
                  <a:lnTo>
                    <a:pt x="1835327" y="270065"/>
                  </a:lnTo>
                  <a:lnTo>
                    <a:pt x="1881809" y="257314"/>
                  </a:lnTo>
                  <a:lnTo>
                    <a:pt x="1924608" y="237007"/>
                  </a:lnTo>
                  <a:lnTo>
                    <a:pt x="1962962" y="209931"/>
                  </a:lnTo>
                  <a:lnTo>
                    <a:pt x="1996071" y="176847"/>
                  </a:lnTo>
                  <a:lnTo>
                    <a:pt x="2023186" y="138544"/>
                  </a:lnTo>
                  <a:lnTo>
                    <a:pt x="2043506" y="95783"/>
                  </a:lnTo>
                  <a:lnTo>
                    <a:pt x="2056269" y="49339"/>
                  </a:lnTo>
                  <a:lnTo>
                    <a:pt x="2060702" y="0"/>
                  </a:lnTo>
                  <a:close/>
                </a:path>
              </a:pathLst>
            </a:custGeom>
            <a:solidFill>
              <a:srgbClr val="AA583A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  <p:sp>
          <p:nvSpPr>
            <p:cNvPr id="1048607" name="object 11" descr=""/>
            <p:cNvSpPr/>
            <p:nvPr/>
          </p:nvSpPr>
          <p:spPr>
            <a:xfrm>
              <a:off x="13758870" y="828910"/>
              <a:ext cx="412750" cy="412115"/>
            </a:xfrm>
            <a:custGeom>
              <a:avLst/>
              <a:ahLst/>
              <a:rect l="l" t="t" r="r" b="b"/>
              <a:pathLst>
                <a:path w="412750" h="412115">
                  <a:moveTo>
                    <a:pt x="206069" y="411726"/>
                  </a:moveTo>
                  <a:lnTo>
                    <a:pt x="158822" y="406288"/>
                  </a:lnTo>
                  <a:lnTo>
                    <a:pt x="115448" y="390800"/>
                  </a:lnTo>
                  <a:lnTo>
                    <a:pt x="77186" y="366497"/>
                  </a:lnTo>
                  <a:lnTo>
                    <a:pt x="45273" y="334616"/>
                  </a:lnTo>
                  <a:lnTo>
                    <a:pt x="20946" y="296392"/>
                  </a:lnTo>
                  <a:lnTo>
                    <a:pt x="5442" y="253063"/>
                  </a:lnTo>
                  <a:lnTo>
                    <a:pt x="0" y="205863"/>
                  </a:lnTo>
                  <a:lnTo>
                    <a:pt x="5442" y="158663"/>
                  </a:lnTo>
                  <a:lnTo>
                    <a:pt x="20946" y="115333"/>
                  </a:lnTo>
                  <a:lnTo>
                    <a:pt x="45273" y="77109"/>
                  </a:lnTo>
                  <a:lnTo>
                    <a:pt x="77186" y="45228"/>
                  </a:lnTo>
                  <a:lnTo>
                    <a:pt x="115448" y="20925"/>
                  </a:lnTo>
                  <a:lnTo>
                    <a:pt x="158822" y="5437"/>
                  </a:lnTo>
                  <a:lnTo>
                    <a:pt x="206069" y="0"/>
                  </a:lnTo>
                  <a:lnTo>
                    <a:pt x="253317" y="5437"/>
                  </a:lnTo>
                  <a:lnTo>
                    <a:pt x="296690" y="20925"/>
                  </a:lnTo>
                  <a:lnTo>
                    <a:pt x="334952" y="45228"/>
                  </a:lnTo>
                  <a:lnTo>
                    <a:pt x="366865" y="77109"/>
                  </a:lnTo>
                  <a:lnTo>
                    <a:pt x="391192" y="115333"/>
                  </a:lnTo>
                  <a:lnTo>
                    <a:pt x="406696" y="158663"/>
                  </a:lnTo>
                  <a:lnTo>
                    <a:pt x="412139" y="205863"/>
                  </a:lnTo>
                  <a:lnTo>
                    <a:pt x="406696" y="253063"/>
                  </a:lnTo>
                  <a:lnTo>
                    <a:pt x="391192" y="296392"/>
                  </a:lnTo>
                  <a:lnTo>
                    <a:pt x="366865" y="334616"/>
                  </a:lnTo>
                  <a:lnTo>
                    <a:pt x="334952" y="366497"/>
                  </a:lnTo>
                  <a:lnTo>
                    <a:pt x="296690" y="390800"/>
                  </a:lnTo>
                  <a:lnTo>
                    <a:pt x="253317" y="406288"/>
                  </a:lnTo>
                  <a:lnTo>
                    <a:pt x="206069" y="411726"/>
                  </a:lnTo>
                  <a:close/>
                </a:path>
              </a:pathLst>
            </a:custGeom>
            <a:solidFill>
              <a:srgbClr val="D18266">
                <a:alpha val="86999"/>
              </a:srgbClr>
            </a:solidFill>
          </p:spPr>
          <p:txBody>
            <a:bodyPr bIns="0" lIns="0" rIns="0" rtlCol="0" tIns="0" wrap="square"/>
            <a:p/>
          </p:txBody>
        </p:sp>
      </p:grpSp>
      <p:sp>
        <p:nvSpPr>
          <p:cNvPr id="1048608" name="object 12"/>
          <p:cNvSpPr txBox="1">
            <a:spLocks noGrp="1"/>
          </p:cNvSpPr>
          <p:nvPr>
            <p:ph type="title"/>
          </p:nvPr>
        </p:nvSpPr>
        <p:spPr>
          <a:xfrm>
            <a:off x="2303800" y="1190392"/>
            <a:ext cx="8964930" cy="14986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 sz="10000" spc="-240">
                <a:solidFill>
                  <a:srgbClr val="663C18"/>
                </a:solidFill>
                <a:latin typeface="Arial Black"/>
                <a:cs typeface="Arial Black"/>
              </a:rPr>
              <a:t>Dasar</a:t>
            </a:r>
            <a:r>
              <a:rPr b="0" dirty="0" sz="10000" spc="-1180">
                <a:solidFill>
                  <a:srgbClr val="663C18"/>
                </a:solidFill>
                <a:latin typeface="Arial Black"/>
                <a:cs typeface="Arial Black"/>
              </a:rPr>
              <a:t> </a:t>
            </a:r>
            <a:r>
              <a:rPr b="0" dirty="0" sz="10000" spc="-114">
                <a:solidFill>
                  <a:srgbClr val="663C18"/>
                </a:solidFill>
                <a:latin typeface="Arial Black"/>
                <a:cs typeface="Arial Black"/>
              </a:rPr>
              <a:t>Hukum</a:t>
            </a:r>
            <a:endParaRPr sz="10000">
              <a:latin typeface="Arial Black"/>
              <a:cs typeface="Arial Black"/>
            </a:endParaRPr>
          </a:p>
        </p:txBody>
      </p:sp>
      <p:sp>
        <p:nvSpPr>
          <p:cNvPr id="1048609" name="object 13" descr=""/>
          <p:cNvSpPr/>
          <p:nvPr/>
        </p:nvSpPr>
        <p:spPr>
          <a:xfrm>
            <a:off x="714959" y="6466826"/>
            <a:ext cx="16069310" cy="831850"/>
          </a:xfrm>
          <a:custGeom>
            <a:avLst/>
            <a:ahLst/>
            <a:rect l="l" t="t" r="r" b="b"/>
            <a:pathLst>
              <a:path w="16069310" h="831850">
                <a:moveTo>
                  <a:pt x="16068751" y="418045"/>
                </a:moveTo>
                <a:lnTo>
                  <a:pt x="16064586" y="362292"/>
                </a:lnTo>
                <a:lnTo>
                  <a:pt x="16054019" y="309410"/>
                </a:lnTo>
                <a:lnTo>
                  <a:pt x="16030029" y="243344"/>
                </a:lnTo>
                <a:lnTo>
                  <a:pt x="15994685" y="182397"/>
                </a:lnTo>
                <a:lnTo>
                  <a:pt x="15948000" y="126542"/>
                </a:lnTo>
                <a:lnTo>
                  <a:pt x="15918282" y="100368"/>
                </a:lnTo>
                <a:lnTo>
                  <a:pt x="15877045" y="68135"/>
                </a:lnTo>
                <a:lnTo>
                  <a:pt x="15834754" y="45999"/>
                </a:lnTo>
                <a:lnTo>
                  <a:pt x="15768346" y="21844"/>
                </a:lnTo>
                <a:lnTo>
                  <a:pt x="15695410" y="8458"/>
                </a:lnTo>
                <a:lnTo>
                  <a:pt x="15656497" y="5803"/>
                </a:lnTo>
                <a:lnTo>
                  <a:pt x="15618981" y="7785"/>
                </a:lnTo>
                <a:lnTo>
                  <a:pt x="15547823" y="20408"/>
                </a:lnTo>
                <a:lnTo>
                  <a:pt x="15478265" y="47358"/>
                </a:lnTo>
                <a:lnTo>
                  <a:pt x="15431656" y="71996"/>
                </a:lnTo>
                <a:lnTo>
                  <a:pt x="15392476" y="102514"/>
                </a:lnTo>
                <a:lnTo>
                  <a:pt x="15341016" y="153568"/>
                </a:lnTo>
                <a:lnTo>
                  <a:pt x="15300605" y="209816"/>
                </a:lnTo>
                <a:lnTo>
                  <a:pt x="15277402" y="255790"/>
                </a:lnTo>
                <a:lnTo>
                  <a:pt x="15256256" y="317436"/>
                </a:lnTo>
                <a:lnTo>
                  <a:pt x="15253005" y="335407"/>
                </a:lnTo>
                <a:lnTo>
                  <a:pt x="12546851" y="335407"/>
                </a:lnTo>
                <a:lnTo>
                  <a:pt x="12531382" y="274675"/>
                </a:lnTo>
                <a:lnTo>
                  <a:pt x="12514136" y="233032"/>
                </a:lnTo>
                <a:lnTo>
                  <a:pt x="12492203" y="193497"/>
                </a:lnTo>
                <a:lnTo>
                  <a:pt x="12465571" y="156070"/>
                </a:lnTo>
                <a:lnTo>
                  <a:pt x="12434253" y="120751"/>
                </a:lnTo>
                <a:lnTo>
                  <a:pt x="12400699" y="90170"/>
                </a:lnTo>
                <a:lnTo>
                  <a:pt x="12364453" y="64020"/>
                </a:lnTo>
                <a:lnTo>
                  <a:pt x="12325502" y="42329"/>
                </a:lnTo>
                <a:lnTo>
                  <a:pt x="12283859" y="25082"/>
                </a:lnTo>
                <a:lnTo>
                  <a:pt x="12239523" y="12280"/>
                </a:lnTo>
                <a:lnTo>
                  <a:pt x="12192483" y="3924"/>
                </a:lnTo>
                <a:lnTo>
                  <a:pt x="12142762" y="0"/>
                </a:lnTo>
                <a:lnTo>
                  <a:pt x="12094769" y="3086"/>
                </a:lnTo>
                <a:lnTo>
                  <a:pt x="12048896" y="10934"/>
                </a:lnTo>
                <a:lnTo>
                  <a:pt x="12005170" y="23558"/>
                </a:lnTo>
                <a:lnTo>
                  <a:pt x="11963565" y="40957"/>
                </a:lnTo>
                <a:lnTo>
                  <a:pt x="11924081" y="63131"/>
                </a:lnTo>
                <a:lnTo>
                  <a:pt x="11886743" y="90081"/>
                </a:lnTo>
                <a:lnTo>
                  <a:pt x="11851526" y="121805"/>
                </a:lnTo>
                <a:lnTo>
                  <a:pt x="11816156" y="161290"/>
                </a:lnTo>
                <a:lnTo>
                  <a:pt x="11786870" y="204012"/>
                </a:lnTo>
                <a:lnTo>
                  <a:pt x="11763654" y="249986"/>
                </a:lnTo>
                <a:lnTo>
                  <a:pt x="11746535" y="299199"/>
                </a:lnTo>
                <a:lnTo>
                  <a:pt x="11738915" y="335407"/>
                </a:lnTo>
                <a:lnTo>
                  <a:pt x="8626564" y="335407"/>
                </a:lnTo>
                <a:lnTo>
                  <a:pt x="8606549" y="264464"/>
                </a:lnTo>
                <a:lnTo>
                  <a:pt x="8582177" y="217792"/>
                </a:lnTo>
                <a:lnTo>
                  <a:pt x="8561768" y="183756"/>
                </a:lnTo>
                <a:lnTo>
                  <a:pt x="8527809" y="141389"/>
                </a:lnTo>
                <a:lnTo>
                  <a:pt x="8489213" y="103720"/>
                </a:lnTo>
                <a:lnTo>
                  <a:pt x="8432584" y="63449"/>
                </a:lnTo>
                <a:lnTo>
                  <a:pt x="8385835" y="40297"/>
                </a:lnTo>
                <a:lnTo>
                  <a:pt x="8335416" y="23202"/>
                </a:lnTo>
                <a:lnTo>
                  <a:pt x="8294700" y="15163"/>
                </a:lnTo>
                <a:lnTo>
                  <a:pt x="8238782" y="7137"/>
                </a:lnTo>
                <a:lnTo>
                  <a:pt x="8223567" y="7150"/>
                </a:lnTo>
                <a:lnTo>
                  <a:pt x="8149844" y="14008"/>
                </a:lnTo>
                <a:lnTo>
                  <a:pt x="8068640" y="36398"/>
                </a:lnTo>
                <a:lnTo>
                  <a:pt x="8022031" y="61023"/>
                </a:lnTo>
                <a:lnTo>
                  <a:pt x="7988046" y="81673"/>
                </a:lnTo>
                <a:lnTo>
                  <a:pt x="7945780" y="116052"/>
                </a:lnTo>
                <a:lnTo>
                  <a:pt x="7908087" y="154914"/>
                </a:lnTo>
                <a:lnTo>
                  <a:pt x="7867688" y="211162"/>
                </a:lnTo>
                <a:lnTo>
                  <a:pt x="7844472" y="257136"/>
                </a:lnTo>
                <a:lnTo>
                  <a:pt x="7827353" y="306349"/>
                </a:lnTo>
                <a:lnTo>
                  <a:pt x="7821435" y="335407"/>
                </a:lnTo>
                <a:lnTo>
                  <a:pt x="4977130" y="335407"/>
                </a:lnTo>
                <a:lnTo>
                  <a:pt x="4960899" y="276580"/>
                </a:lnTo>
                <a:lnTo>
                  <a:pt x="4939741" y="228536"/>
                </a:lnTo>
                <a:lnTo>
                  <a:pt x="4912360" y="183769"/>
                </a:lnTo>
                <a:lnTo>
                  <a:pt x="4866183" y="129159"/>
                </a:lnTo>
                <a:lnTo>
                  <a:pt x="4811585" y="82994"/>
                </a:lnTo>
                <a:lnTo>
                  <a:pt x="4751159" y="47866"/>
                </a:lnTo>
                <a:lnTo>
                  <a:pt x="4702035" y="28778"/>
                </a:lnTo>
                <a:lnTo>
                  <a:pt x="4649635" y="15913"/>
                </a:lnTo>
                <a:lnTo>
                  <a:pt x="4574692" y="8420"/>
                </a:lnTo>
                <a:lnTo>
                  <a:pt x="4524070" y="12192"/>
                </a:lnTo>
                <a:lnTo>
                  <a:pt x="4476039" y="20866"/>
                </a:lnTo>
                <a:lnTo>
                  <a:pt x="4430598" y="34455"/>
                </a:lnTo>
                <a:lnTo>
                  <a:pt x="4387735" y="52959"/>
                </a:lnTo>
                <a:lnTo>
                  <a:pt x="4347451" y="76365"/>
                </a:lnTo>
                <a:lnTo>
                  <a:pt x="4309757" y="104698"/>
                </a:lnTo>
                <a:lnTo>
                  <a:pt x="4280573" y="133096"/>
                </a:lnTo>
                <a:lnTo>
                  <a:pt x="4244200" y="172631"/>
                </a:lnTo>
                <a:lnTo>
                  <a:pt x="4218063" y="213245"/>
                </a:lnTo>
                <a:lnTo>
                  <a:pt x="4188472" y="276580"/>
                </a:lnTo>
                <a:lnTo>
                  <a:pt x="4172229" y="335407"/>
                </a:lnTo>
                <a:lnTo>
                  <a:pt x="815771" y="335407"/>
                </a:lnTo>
                <a:lnTo>
                  <a:pt x="800150" y="274472"/>
                </a:lnTo>
                <a:lnTo>
                  <a:pt x="782904" y="232829"/>
                </a:lnTo>
                <a:lnTo>
                  <a:pt x="761085" y="193586"/>
                </a:lnTo>
                <a:lnTo>
                  <a:pt x="734695" y="156743"/>
                </a:lnTo>
                <a:lnTo>
                  <a:pt x="703745" y="122313"/>
                </a:lnTo>
                <a:lnTo>
                  <a:pt x="669315" y="91363"/>
                </a:lnTo>
                <a:lnTo>
                  <a:pt x="632472" y="64973"/>
                </a:lnTo>
                <a:lnTo>
                  <a:pt x="593229" y="43154"/>
                </a:lnTo>
                <a:lnTo>
                  <a:pt x="551586" y="25908"/>
                </a:lnTo>
                <a:lnTo>
                  <a:pt x="507542" y="13220"/>
                </a:lnTo>
                <a:lnTo>
                  <a:pt x="461098" y="5105"/>
                </a:lnTo>
                <a:lnTo>
                  <a:pt x="412242" y="1562"/>
                </a:lnTo>
                <a:lnTo>
                  <a:pt x="363397" y="5105"/>
                </a:lnTo>
                <a:lnTo>
                  <a:pt x="316953" y="13220"/>
                </a:lnTo>
                <a:lnTo>
                  <a:pt x="272897" y="25908"/>
                </a:lnTo>
                <a:lnTo>
                  <a:pt x="231254" y="43154"/>
                </a:lnTo>
                <a:lnTo>
                  <a:pt x="192024" y="64973"/>
                </a:lnTo>
                <a:lnTo>
                  <a:pt x="155181" y="91363"/>
                </a:lnTo>
                <a:lnTo>
                  <a:pt x="120738" y="122313"/>
                </a:lnTo>
                <a:lnTo>
                  <a:pt x="89789" y="156743"/>
                </a:lnTo>
                <a:lnTo>
                  <a:pt x="63411" y="193586"/>
                </a:lnTo>
                <a:lnTo>
                  <a:pt x="41592" y="232829"/>
                </a:lnTo>
                <a:lnTo>
                  <a:pt x="24345" y="274472"/>
                </a:lnTo>
                <a:lnTo>
                  <a:pt x="11658" y="318516"/>
                </a:lnTo>
                <a:lnTo>
                  <a:pt x="3543" y="364959"/>
                </a:lnTo>
                <a:lnTo>
                  <a:pt x="0" y="413804"/>
                </a:lnTo>
                <a:lnTo>
                  <a:pt x="977" y="442061"/>
                </a:lnTo>
                <a:lnTo>
                  <a:pt x="8343" y="496862"/>
                </a:lnTo>
                <a:lnTo>
                  <a:pt x="32397" y="574268"/>
                </a:lnTo>
                <a:lnTo>
                  <a:pt x="56286" y="621880"/>
                </a:lnTo>
                <a:lnTo>
                  <a:pt x="85902" y="665721"/>
                </a:lnTo>
                <a:lnTo>
                  <a:pt x="121564" y="706132"/>
                </a:lnTo>
                <a:lnTo>
                  <a:pt x="160985" y="740816"/>
                </a:lnTo>
                <a:lnTo>
                  <a:pt x="204177" y="769772"/>
                </a:lnTo>
                <a:lnTo>
                  <a:pt x="251129" y="793000"/>
                </a:lnTo>
                <a:lnTo>
                  <a:pt x="301840" y="810514"/>
                </a:lnTo>
                <a:lnTo>
                  <a:pt x="356311" y="822286"/>
                </a:lnTo>
                <a:lnTo>
                  <a:pt x="405968" y="825309"/>
                </a:lnTo>
                <a:lnTo>
                  <a:pt x="453732" y="823404"/>
                </a:lnTo>
                <a:lnTo>
                  <a:pt x="499605" y="816584"/>
                </a:lnTo>
                <a:lnTo>
                  <a:pt x="543585" y="804849"/>
                </a:lnTo>
                <a:lnTo>
                  <a:pt x="585673" y="788200"/>
                </a:lnTo>
                <a:lnTo>
                  <a:pt x="625868" y="766635"/>
                </a:lnTo>
                <a:lnTo>
                  <a:pt x="664159" y="740156"/>
                </a:lnTo>
                <a:lnTo>
                  <a:pt x="704570" y="704494"/>
                </a:lnTo>
                <a:lnTo>
                  <a:pt x="739254" y="665060"/>
                </a:lnTo>
                <a:lnTo>
                  <a:pt x="768210" y="621880"/>
                </a:lnTo>
                <a:lnTo>
                  <a:pt x="791438" y="574929"/>
                </a:lnTo>
                <a:lnTo>
                  <a:pt x="808951" y="524217"/>
                </a:lnTo>
                <a:lnTo>
                  <a:pt x="812533" y="507593"/>
                </a:lnTo>
                <a:lnTo>
                  <a:pt x="4172204" y="507593"/>
                </a:lnTo>
                <a:lnTo>
                  <a:pt x="4194352" y="578307"/>
                </a:lnTo>
                <a:lnTo>
                  <a:pt x="4218076" y="625741"/>
                </a:lnTo>
                <a:lnTo>
                  <a:pt x="4248340" y="672579"/>
                </a:lnTo>
                <a:lnTo>
                  <a:pt x="4296727" y="725182"/>
                </a:lnTo>
                <a:lnTo>
                  <a:pt x="4351807" y="767613"/>
                </a:lnTo>
                <a:lnTo>
                  <a:pt x="4397502" y="792746"/>
                </a:lnTo>
                <a:lnTo>
                  <a:pt x="4451756" y="812749"/>
                </a:lnTo>
                <a:lnTo>
                  <a:pt x="4504347" y="827392"/>
                </a:lnTo>
                <a:lnTo>
                  <a:pt x="4561954" y="831138"/>
                </a:lnTo>
                <a:lnTo>
                  <a:pt x="4595177" y="831710"/>
                </a:lnTo>
                <a:lnTo>
                  <a:pt x="4618418" y="830834"/>
                </a:lnTo>
                <a:lnTo>
                  <a:pt x="4667034" y="822375"/>
                </a:lnTo>
                <a:lnTo>
                  <a:pt x="4734293" y="801154"/>
                </a:lnTo>
                <a:lnTo>
                  <a:pt x="4796980" y="768032"/>
                </a:lnTo>
                <a:lnTo>
                  <a:pt x="4854168" y="723658"/>
                </a:lnTo>
                <a:lnTo>
                  <a:pt x="4901692" y="671918"/>
                </a:lnTo>
                <a:lnTo>
                  <a:pt x="4930648" y="628738"/>
                </a:lnTo>
                <a:lnTo>
                  <a:pt x="4959451" y="569887"/>
                </a:lnTo>
                <a:lnTo>
                  <a:pt x="4974094" y="517296"/>
                </a:lnTo>
                <a:lnTo>
                  <a:pt x="4976253" y="507593"/>
                </a:lnTo>
                <a:lnTo>
                  <a:pt x="7820673" y="507593"/>
                </a:lnTo>
                <a:lnTo>
                  <a:pt x="7831036" y="545299"/>
                </a:lnTo>
                <a:lnTo>
                  <a:pt x="7847990" y="587336"/>
                </a:lnTo>
                <a:lnTo>
                  <a:pt x="7870152" y="628586"/>
                </a:lnTo>
                <a:lnTo>
                  <a:pt x="7897520" y="669048"/>
                </a:lnTo>
                <a:lnTo>
                  <a:pt x="7930083" y="708736"/>
                </a:lnTo>
                <a:lnTo>
                  <a:pt x="7979664" y="751776"/>
                </a:lnTo>
                <a:lnTo>
                  <a:pt x="8034871" y="785926"/>
                </a:lnTo>
                <a:lnTo>
                  <a:pt x="8095374" y="811364"/>
                </a:lnTo>
                <a:lnTo>
                  <a:pt x="8163280" y="827036"/>
                </a:lnTo>
                <a:lnTo>
                  <a:pt x="8200415" y="831011"/>
                </a:lnTo>
                <a:lnTo>
                  <a:pt x="8250034" y="830732"/>
                </a:lnTo>
                <a:lnTo>
                  <a:pt x="8298142" y="824890"/>
                </a:lnTo>
                <a:lnTo>
                  <a:pt x="8344751" y="813460"/>
                </a:lnTo>
                <a:lnTo>
                  <a:pt x="8389836" y="796467"/>
                </a:lnTo>
                <a:lnTo>
                  <a:pt x="8433410" y="773899"/>
                </a:lnTo>
                <a:lnTo>
                  <a:pt x="8486597" y="737920"/>
                </a:lnTo>
                <a:lnTo>
                  <a:pt x="8523719" y="701116"/>
                </a:lnTo>
                <a:lnTo>
                  <a:pt x="8549716" y="672134"/>
                </a:lnTo>
                <a:lnTo>
                  <a:pt x="8578571" y="629132"/>
                </a:lnTo>
                <a:lnTo>
                  <a:pt x="8601913" y="582002"/>
                </a:lnTo>
                <a:lnTo>
                  <a:pt x="8624456" y="512724"/>
                </a:lnTo>
                <a:lnTo>
                  <a:pt x="8625497" y="507593"/>
                </a:lnTo>
                <a:lnTo>
                  <a:pt x="11741506" y="507593"/>
                </a:lnTo>
                <a:lnTo>
                  <a:pt x="11755971" y="553935"/>
                </a:lnTo>
                <a:lnTo>
                  <a:pt x="11784876" y="615759"/>
                </a:lnTo>
                <a:lnTo>
                  <a:pt x="11809413" y="653326"/>
                </a:lnTo>
                <a:lnTo>
                  <a:pt x="11861127" y="713181"/>
                </a:lnTo>
                <a:lnTo>
                  <a:pt x="11898846" y="744626"/>
                </a:lnTo>
                <a:lnTo>
                  <a:pt x="11939727" y="771080"/>
                </a:lnTo>
                <a:lnTo>
                  <a:pt x="11983771" y="792518"/>
                </a:lnTo>
                <a:lnTo>
                  <a:pt x="12031002" y="808964"/>
                </a:lnTo>
                <a:lnTo>
                  <a:pt x="12081396" y="820407"/>
                </a:lnTo>
                <a:lnTo>
                  <a:pt x="12130367" y="824268"/>
                </a:lnTo>
                <a:lnTo>
                  <a:pt x="12177928" y="822947"/>
                </a:lnTo>
                <a:lnTo>
                  <a:pt x="12224080" y="816444"/>
                </a:lnTo>
                <a:lnTo>
                  <a:pt x="12268835" y="804760"/>
                </a:lnTo>
                <a:lnTo>
                  <a:pt x="12312180" y="787882"/>
                </a:lnTo>
                <a:lnTo>
                  <a:pt x="12354128" y="765835"/>
                </a:lnTo>
                <a:lnTo>
                  <a:pt x="12394667" y="738593"/>
                </a:lnTo>
                <a:lnTo>
                  <a:pt x="12434532" y="703859"/>
                </a:lnTo>
                <a:lnTo>
                  <a:pt x="12468898" y="664984"/>
                </a:lnTo>
                <a:lnTo>
                  <a:pt x="12497753" y="621982"/>
                </a:lnTo>
                <a:lnTo>
                  <a:pt x="12521095" y="574852"/>
                </a:lnTo>
                <a:lnTo>
                  <a:pt x="12538926" y="523582"/>
                </a:lnTo>
                <a:lnTo>
                  <a:pt x="12542482" y="507593"/>
                </a:lnTo>
                <a:lnTo>
                  <a:pt x="15253970" y="507593"/>
                </a:lnTo>
                <a:lnTo>
                  <a:pt x="15280920" y="585978"/>
                </a:lnTo>
                <a:lnTo>
                  <a:pt x="15303081" y="627227"/>
                </a:lnTo>
                <a:lnTo>
                  <a:pt x="15330437" y="667702"/>
                </a:lnTo>
                <a:lnTo>
                  <a:pt x="15363000" y="707390"/>
                </a:lnTo>
                <a:lnTo>
                  <a:pt x="15409748" y="747318"/>
                </a:lnTo>
                <a:lnTo>
                  <a:pt x="15467800" y="784580"/>
                </a:lnTo>
                <a:lnTo>
                  <a:pt x="15528290" y="810018"/>
                </a:lnTo>
                <a:lnTo>
                  <a:pt x="15596210" y="825690"/>
                </a:lnTo>
                <a:lnTo>
                  <a:pt x="15633345" y="829665"/>
                </a:lnTo>
                <a:lnTo>
                  <a:pt x="15682964" y="829386"/>
                </a:lnTo>
                <a:lnTo>
                  <a:pt x="15731071" y="823531"/>
                </a:lnTo>
                <a:lnTo>
                  <a:pt x="15777667" y="812114"/>
                </a:lnTo>
                <a:lnTo>
                  <a:pt x="15822765" y="795108"/>
                </a:lnTo>
                <a:lnTo>
                  <a:pt x="15866339" y="772541"/>
                </a:lnTo>
                <a:lnTo>
                  <a:pt x="15908414" y="744397"/>
                </a:lnTo>
                <a:lnTo>
                  <a:pt x="15960344" y="697153"/>
                </a:lnTo>
                <a:lnTo>
                  <a:pt x="16009925" y="632002"/>
                </a:lnTo>
                <a:lnTo>
                  <a:pt x="16032353" y="584174"/>
                </a:lnTo>
                <a:lnTo>
                  <a:pt x="16047339" y="546925"/>
                </a:lnTo>
                <a:lnTo>
                  <a:pt x="16061500" y="492912"/>
                </a:lnTo>
                <a:lnTo>
                  <a:pt x="16064992" y="473989"/>
                </a:lnTo>
                <a:lnTo>
                  <a:pt x="16068751" y="418045"/>
                </a:lnTo>
                <a:close/>
              </a:path>
            </a:pathLst>
          </a:custGeom>
          <a:solidFill>
            <a:srgbClr val="17202E"/>
          </a:solidFill>
        </p:spPr>
        <p:txBody>
          <a:bodyPr bIns="0" lIns="0" rIns="0" rtlCol="0" tIns="0" wrap="square"/>
          <a:p/>
        </p:txBody>
      </p:sp>
      <p:sp>
        <p:nvSpPr>
          <p:cNvPr id="1048610" name="object 14" descr=""/>
          <p:cNvSpPr txBox="1"/>
          <p:nvPr/>
        </p:nvSpPr>
        <p:spPr>
          <a:xfrm>
            <a:off x="566092" y="4211317"/>
            <a:ext cx="1562100" cy="9017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15">
                <a:solidFill>
                  <a:srgbClr val="17202E"/>
                </a:solidFill>
                <a:latin typeface="Calibri"/>
                <a:cs typeface="Calibri"/>
              </a:rPr>
              <a:t>Undang-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48611" name="object 15" descr=""/>
          <p:cNvSpPr txBox="1"/>
          <p:nvPr/>
        </p:nvSpPr>
        <p:spPr>
          <a:xfrm>
            <a:off x="110529" y="4668403"/>
            <a:ext cx="2473325" cy="2052052"/>
          </a:xfrm>
          <a:prstGeom prst="rect"/>
        </p:spPr>
        <p:txBody>
          <a:bodyPr bIns="0" lIns="0" rIns="0" rtlCol="0" tIns="12700" vert="horz" wrap="square">
            <a:spAutoFit/>
          </a:bodyPr>
          <a:p>
            <a:pPr indent="-138430" marL="150495" marR="5080">
              <a:lnSpc>
                <a:spcPct val="114599"/>
              </a:lnSpc>
              <a:spcBef>
                <a:spcPts val="100"/>
              </a:spcBef>
            </a:pPr>
            <a:r>
              <a:rPr dirty="0" sz="3000" spc="160">
                <a:solidFill>
                  <a:srgbClr val="17202E"/>
                </a:solidFill>
                <a:latin typeface="Calibri"/>
                <a:cs typeface="Calibri"/>
              </a:rPr>
              <a:t>Undang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55">
                <a:solidFill>
                  <a:srgbClr val="17202E"/>
                </a:solidFill>
                <a:latin typeface="Calibri"/>
                <a:cs typeface="Calibri"/>
              </a:rPr>
              <a:t>Dasar </a:t>
            </a:r>
            <a:r>
              <a:rPr dirty="0" sz="3000" spc="75">
                <a:solidFill>
                  <a:srgbClr val="17202E"/>
                </a:solidFill>
                <a:latin typeface="Calibri"/>
                <a:cs typeface="Calibri"/>
              </a:rPr>
              <a:t>1945</a:t>
            </a:r>
            <a:r>
              <a:rPr dirty="0" sz="3000" spc="114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420">
                <a:solidFill>
                  <a:srgbClr val="17202E"/>
                </a:solidFill>
                <a:latin typeface="Calibri"/>
                <a:cs typeface="Calibri"/>
              </a:rPr>
              <a:t>–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50">
                <a:solidFill>
                  <a:srgbClr val="17202E"/>
                </a:solidFill>
                <a:latin typeface="Calibri"/>
                <a:cs typeface="Calibri"/>
              </a:rPr>
              <a:t>Pasal</a:t>
            </a:r>
            <a:endParaRPr sz="3000">
              <a:latin typeface="Calibri"/>
              <a:cs typeface="Calibri"/>
            </a:endParaRPr>
          </a:p>
          <a:p>
            <a:pPr marL="247015">
              <a:lnSpc>
                <a:spcPct val="100000"/>
              </a:lnSpc>
              <a:spcBef>
                <a:spcPts val="525"/>
              </a:spcBef>
            </a:pPr>
            <a:r>
              <a:rPr dirty="0" sz="3000" spc="260">
                <a:solidFill>
                  <a:srgbClr val="17202E"/>
                </a:solidFill>
                <a:latin typeface="Calibri"/>
                <a:cs typeface="Calibri"/>
              </a:rPr>
              <a:t>29</a:t>
            </a:r>
            <a:r>
              <a:rPr dirty="0" sz="3000" spc="114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215">
                <a:solidFill>
                  <a:srgbClr val="17202E"/>
                </a:solidFill>
                <a:latin typeface="Calibri"/>
                <a:cs typeface="Calibri"/>
              </a:rPr>
              <a:t>Ayat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65">
                <a:solidFill>
                  <a:srgbClr val="17202E"/>
                </a:solidFill>
                <a:latin typeface="Calibri"/>
                <a:cs typeface="Calibri"/>
              </a:rPr>
              <a:t>(2)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48612" name="object 16" descr=""/>
          <p:cNvSpPr txBox="1"/>
          <p:nvPr/>
        </p:nvSpPr>
        <p:spPr>
          <a:xfrm>
            <a:off x="4041248" y="7645379"/>
            <a:ext cx="2660015" cy="1540878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 indent="-635"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3000" spc="215">
                <a:solidFill>
                  <a:srgbClr val="17202E"/>
                </a:solidFill>
                <a:latin typeface="Calibri"/>
                <a:cs typeface="Calibri"/>
              </a:rPr>
              <a:t>Undang- </a:t>
            </a:r>
            <a:r>
              <a:rPr dirty="0" sz="3000" spc="160">
                <a:solidFill>
                  <a:srgbClr val="17202E"/>
                </a:solidFill>
                <a:latin typeface="Calibri"/>
                <a:cs typeface="Calibri"/>
              </a:rPr>
              <a:t>Undang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35">
                <a:solidFill>
                  <a:srgbClr val="17202E"/>
                </a:solidFill>
                <a:latin typeface="Calibri"/>
                <a:cs typeface="Calibri"/>
              </a:rPr>
              <a:t>Nomor </a:t>
            </a:r>
            <a:r>
              <a:rPr dirty="0" sz="3000" spc="-630">
                <a:solidFill>
                  <a:srgbClr val="17202E"/>
                </a:solidFill>
                <a:latin typeface="Calibri"/>
                <a:cs typeface="Calibri"/>
              </a:rPr>
              <a:t>1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Tahun</a:t>
            </a:r>
            <a:r>
              <a:rPr dirty="0" sz="3000" spc="125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70">
                <a:solidFill>
                  <a:srgbClr val="17202E"/>
                </a:solidFill>
                <a:latin typeface="Calibri"/>
                <a:cs typeface="Calibri"/>
              </a:rPr>
              <a:t>1965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48613" name="object 17" descr=""/>
          <p:cNvSpPr txBox="1"/>
          <p:nvPr/>
        </p:nvSpPr>
        <p:spPr>
          <a:xfrm>
            <a:off x="7415527" y="3620653"/>
            <a:ext cx="3456940" cy="1540877"/>
          </a:xfrm>
          <a:prstGeom prst="rect"/>
        </p:spPr>
        <p:txBody>
          <a:bodyPr bIns="0" lIns="0" rIns="0" rtlCol="0" tIns="12700" vert="horz" wrap="square">
            <a:spAutoFit/>
          </a:bodyPr>
          <a:p>
            <a:pPr indent="46990"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Peraturan</a:t>
            </a:r>
            <a:r>
              <a:rPr dirty="0" sz="3000" spc="114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75">
                <a:solidFill>
                  <a:srgbClr val="17202E"/>
                </a:solidFill>
                <a:latin typeface="Calibri"/>
                <a:cs typeface="Calibri"/>
              </a:rPr>
              <a:t>Bersama </a:t>
            </a:r>
            <a:r>
              <a:rPr dirty="0" sz="3000" spc="100">
                <a:solidFill>
                  <a:srgbClr val="17202E"/>
                </a:solidFill>
                <a:latin typeface="Calibri"/>
                <a:cs typeface="Calibri"/>
              </a:rPr>
              <a:t>Menteri</a:t>
            </a:r>
            <a:r>
              <a:rPr dirty="0" sz="3000" spc="125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210">
                <a:solidFill>
                  <a:srgbClr val="17202E"/>
                </a:solidFill>
                <a:latin typeface="Calibri"/>
                <a:cs typeface="Calibri"/>
              </a:rPr>
              <a:t>Agama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70">
                <a:solidFill>
                  <a:srgbClr val="17202E"/>
                </a:solidFill>
                <a:latin typeface="Calibri"/>
                <a:cs typeface="Calibri"/>
              </a:rPr>
              <a:t>dan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48614" name="object 18" descr=""/>
          <p:cNvSpPr txBox="1"/>
          <p:nvPr/>
        </p:nvSpPr>
        <p:spPr>
          <a:xfrm>
            <a:off x="7364479" y="4668403"/>
            <a:ext cx="3559175" cy="1540878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3000" spc="100">
                <a:solidFill>
                  <a:srgbClr val="17202E"/>
                </a:solidFill>
                <a:latin typeface="Calibri"/>
                <a:cs typeface="Calibri"/>
              </a:rPr>
              <a:t>Menteri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Dalam 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Negeri</a:t>
            </a:r>
            <a:r>
              <a:rPr dirty="0" sz="3000" spc="125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Nomor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350">
                <a:solidFill>
                  <a:srgbClr val="17202E"/>
                </a:solidFill>
                <a:latin typeface="Calibri"/>
                <a:cs typeface="Calibri"/>
              </a:rPr>
              <a:t>9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70">
                <a:solidFill>
                  <a:srgbClr val="17202E"/>
                </a:solidFill>
                <a:latin typeface="Calibri"/>
                <a:cs typeface="Calibri"/>
              </a:rPr>
              <a:t>dan </a:t>
            </a:r>
            <a:r>
              <a:rPr dirty="0" sz="3000" spc="305">
                <a:solidFill>
                  <a:srgbClr val="17202E"/>
                </a:solidFill>
                <a:latin typeface="Calibri"/>
                <a:cs typeface="Calibri"/>
              </a:rPr>
              <a:t>8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Tahun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380">
                <a:solidFill>
                  <a:srgbClr val="17202E"/>
                </a:solidFill>
                <a:latin typeface="Calibri"/>
                <a:cs typeface="Calibri"/>
              </a:rPr>
              <a:t>2006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48615" name="object 19" descr=""/>
          <p:cNvSpPr txBox="1"/>
          <p:nvPr/>
        </p:nvSpPr>
        <p:spPr>
          <a:xfrm>
            <a:off x="11013014" y="7501890"/>
            <a:ext cx="3559175" cy="3069055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Peraturan</a:t>
            </a:r>
            <a:r>
              <a:rPr dirty="0" sz="3000" spc="114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75">
                <a:solidFill>
                  <a:srgbClr val="17202E"/>
                </a:solidFill>
                <a:latin typeface="Calibri"/>
                <a:cs typeface="Calibri"/>
              </a:rPr>
              <a:t>Bersama </a:t>
            </a:r>
            <a:r>
              <a:rPr dirty="0" sz="3000" spc="100">
                <a:solidFill>
                  <a:srgbClr val="17202E"/>
                </a:solidFill>
                <a:latin typeface="Calibri"/>
                <a:cs typeface="Calibri"/>
              </a:rPr>
              <a:t>Menteri</a:t>
            </a:r>
            <a:r>
              <a:rPr dirty="0" sz="3000" spc="125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210">
                <a:solidFill>
                  <a:srgbClr val="17202E"/>
                </a:solidFill>
                <a:latin typeface="Calibri"/>
                <a:cs typeface="Calibri"/>
              </a:rPr>
              <a:t>Agama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70">
                <a:solidFill>
                  <a:srgbClr val="17202E"/>
                </a:solidFill>
                <a:latin typeface="Calibri"/>
                <a:cs typeface="Calibri"/>
              </a:rPr>
              <a:t>dan </a:t>
            </a:r>
            <a:r>
              <a:rPr dirty="0" sz="3000" spc="100">
                <a:solidFill>
                  <a:srgbClr val="17202E"/>
                </a:solidFill>
                <a:latin typeface="Calibri"/>
                <a:cs typeface="Calibri"/>
              </a:rPr>
              <a:t>Menteri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Dalam 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Negeri</a:t>
            </a:r>
            <a:r>
              <a:rPr dirty="0" sz="3000" spc="125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Nomor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350">
                <a:solidFill>
                  <a:srgbClr val="17202E"/>
                </a:solidFill>
                <a:latin typeface="Calibri"/>
                <a:cs typeface="Calibri"/>
              </a:rPr>
              <a:t>9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70">
                <a:solidFill>
                  <a:srgbClr val="17202E"/>
                </a:solidFill>
                <a:latin typeface="Calibri"/>
                <a:cs typeface="Calibri"/>
              </a:rPr>
              <a:t>dan </a:t>
            </a:r>
            <a:r>
              <a:rPr dirty="0" sz="3000" spc="305">
                <a:solidFill>
                  <a:srgbClr val="17202E"/>
                </a:solidFill>
                <a:latin typeface="Calibri"/>
                <a:cs typeface="Calibri"/>
              </a:rPr>
              <a:t>8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45">
                <a:solidFill>
                  <a:srgbClr val="17202E"/>
                </a:solidFill>
                <a:latin typeface="Calibri"/>
                <a:cs typeface="Calibri"/>
              </a:rPr>
              <a:t>Tahun</a:t>
            </a:r>
            <a:r>
              <a:rPr dirty="0" sz="3000" spc="12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380">
                <a:solidFill>
                  <a:srgbClr val="17202E"/>
                </a:solidFill>
                <a:latin typeface="Calibri"/>
                <a:cs typeface="Calibri"/>
              </a:rPr>
              <a:t>2006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48616" name="object 20" descr=""/>
          <p:cNvSpPr txBox="1"/>
          <p:nvPr/>
        </p:nvSpPr>
        <p:spPr>
          <a:xfrm>
            <a:off x="13604501" y="4548500"/>
            <a:ext cx="4411980" cy="2559663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 marL="12065" marR="5080">
              <a:lnSpc>
                <a:spcPct val="114599"/>
              </a:lnSpc>
              <a:spcBef>
                <a:spcPts val="100"/>
              </a:spcBef>
            </a:pPr>
            <a:r>
              <a:rPr dirty="0" sz="3000" spc="185">
                <a:solidFill>
                  <a:srgbClr val="17202E"/>
                </a:solidFill>
                <a:latin typeface="Calibri"/>
                <a:cs typeface="Calibri"/>
              </a:rPr>
              <a:t>Keputusan</a:t>
            </a:r>
            <a:r>
              <a:rPr dirty="0" sz="3000" spc="114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50">
                <a:solidFill>
                  <a:srgbClr val="17202E"/>
                </a:solidFill>
                <a:latin typeface="Calibri"/>
                <a:cs typeface="Calibri"/>
              </a:rPr>
              <a:t>Gubernur </a:t>
            </a:r>
            <a:r>
              <a:rPr dirty="0" sz="3000" spc="180">
                <a:solidFill>
                  <a:srgbClr val="17202E"/>
                </a:solidFill>
                <a:latin typeface="Calibri"/>
                <a:cs typeface="Calibri"/>
              </a:rPr>
              <a:t>Sumatera</a:t>
            </a:r>
            <a:r>
              <a:rPr dirty="0" sz="3000" spc="130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60">
                <a:solidFill>
                  <a:srgbClr val="17202E"/>
                </a:solidFill>
                <a:latin typeface="Calibri"/>
                <a:cs typeface="Calibri"/>
              </a:rPr>
              <a:t>Selatan</a:t>
            </a:r>
            <a:r>
              <a:rPr dirty="0" sz="3000" spc="135">
                <a:solidFill>
                  <a:srgbClr val="17202E"/>
                </a:solidFill>
                <a:latin typeface="Calibri"/>
                <a:cs typeface="Calibri"/>
              </a:rPr>
              <a:t> </a:t>
            </a:r>
            <a:r>
              <a:rPr dirty="0" sz="3000" spc="125">
                <a:solidFill>
                  <a:srgbClr val="17202E"/>
                </a:solidFill>
                <a:latin typeface="Calibri"/>
                <a:cs typeface="Calibri"/>
              </a:rPr>
              <a:t>Nomor </a:t>
            </a:r>
            <a:r>
              <a:rPr dirty="0" sz="3000" spc="135">
                <a:solidFill>
                  <a:srgbClr val="17202E"/>
                </a:solidFill>
                <a:latin typeface="Calibri"/>
                <a:cs typeface="Calibri"/>
              </a:rPr>
              <a:t>505/KPTS/BAN.KBP/2021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2097161" name="object 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/>
          </p:spPr>
        </p:pic>
        <p:pic>
          <p:nvPicPr>
            <p:cNvPr id="2097162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64923" y="728864"/>
              <a:ext cx="4097833" cy="5000306"/>
            </a:xfrm>
            <a:prstGeom prst="rect"/>
          </p:spPr>
        </p:pic>
        <p:sp>
          <p:nvSpPr>
            <p:cNvPr id="1048617" name="object 5" descr=""/>
            <p:cNvSpPr/>
            <p:nvPr/>
          </p:nvSpPr>
          <p:spPr>
            <a:xfrm>
              <a:off x="11502435" y="0"/>
              <a:ext cx="2007870" cy="1838960"/>
            </a:xfrm>
            <a:custGeom>
              <a:avLst/>
              <a:ahLst/>
              <a:rect l="l" t="t" r="r" b="b"/>
              <a:pathLst>
                <a:path w="2007869" h="1838960">
                  <a:moveTo>
                    <a:pt x="1209175" y="1836468"/>
                  </a:moveTo>
                  <a:lnTo>
                    <a:pt x="1160520" y="1832610"/>
                  </a:lnTo>
                  <a:lnTo>
                    <a:pt x="1112123" y="1826773"/>
                  </a:lnTo>
                  <a:lnTo>
                    <a:pt x="1064040" y="1818998"/>
                  </a:lnTo>
                  <a:lnTo>
                    <a:pt x="1016326" y="1809323"/>
                  </a:lnTo>
                  <a:lnTo>
                    <a:pt x="969036" y="1797790"/>
                  </a:lnTo>
                  <a:lnTo>
                    <a:pt x="922225" y="1784438"/>
                  </a:lnTo>
                  <a:lnTo>
                    <a:pt x="875948" y="1769306"/>
                  </a:lnTo>
                  <a:lnTo>
                    <a:pt x="830259" y="1752435"/>
                  </a:lnTo>
                  <a:lnTo>
                    <a:pt x="785213" y="1733864"/>
                  </a:lnTo>
                  <a:lnTo>
                    <a:pt x="740867" y="1713633"/>
                  </a:lnTo>
                  <a:lnTo>
                    <a:pt x="697273" y="1691782"/>
                  </a:lnTo>
                  <a:lnTo>
                    <a:pt x="654489" y="1668351"/>
                  </a:lnTo>
                  <a:lnTo>
                    <a:pt x="612567" y="1643380"/>
                  </a:lnTo>
                  <a:lnTo>
                    <a:pt x="571564" y="1616908"/>
                  </a:lnTo>
                  <a:lnTo>
                    <a:pt x="531534" y="1588976"/>
                  </a:lnTo>
                  <a:lnTo>
                    <a:pt x="492532" y="1559622"/>
                  </a:lnTo>
                  <a:lnTo>
                    <a:pt x="454614" y="1528887"/>
                  </a:lnTo>
                  <a:lnTo>
                    <a:pt x="417833" y="1496812"/>
                  </a:lnTo>
                  <a:lnTo>
                    <a:pt x="382245" y="1463434"/>
                  </a:lnTo>
                  <a:lnTo>
                    <a:pt x="347906" y="1428796"/>
                  </a:lnTo>
                  <a:lnTo>
                    <a:pt x="314869" y="1392935"/>
                  </a:lnTo>
                  <a:lnTo>
                    <a:pt x="283190" y="1355892"/>
                  </a:lnTo>
                  <a:lnTo>
                    <a:pt x="252924" y="1317708"/>
                  </a:lnTo>
                  <a:lnTo>
                    <a:pt x="224126" y="1278421"/>
                  </a:lnTo>
                  <a:lnTo>
                    <a:pt x="196850" y="1238071"/>
                  </a:lnTo>
                  <a:lnTo>
                    <a:pt x="171152" y="1196699"/>
                  </a:lnTo>
                  <a:lnTo>
                    <a:pt x="147086" y="1154345"/>
                  </a:lnTo>
                  <a:lnTo>
                    <a:pt x="124708" y="1111047"/>
                  </a:lnTo>
                  <a:lnTo>
                    <a:pt x="104072" y="1066846"/>
                  </a:lnTo>
                  <a:lnTo>
                    <a:pt x="85233" y="1021781"/>
                  </a:lnTo>
                  <a:lnTo>
                    <a:pt x="68299" y="976013"/>
                  </a:lnTo>
                  <a:lnTo>
                    <a:pt x="53268" y="929648"/>
                  </a:lnTo>
                  <a:lnTo>
                    <a:pt x="40129" y="882752"/>
                  </a:lnTo>
                  <a:lnTo>
                    <a:pt x="28867" y="835392"/>
                  </a:lnTo>
                  <a:lnTo>
                    <a:pt x="19470" y="787635"/>
                  </a:lnTo>
                  <a:lnTo>
                    <a:pt x="11925" y="739548"/>
                  </a:lnTo>
                  <a:lnTo>
                    <a:pt x="6219" y="691197"/>
                  </a:lnTo>
                  <a:lnTo>
                    <a:pt x="2338" y="642649"/>
                  </a:lnTo>
                  <a:lnTo>
                    <a:pt x="269" y="593971"/>
                  </a:lnTo>
                  <a:lnTo>
                    <a:pt x="0" y="545230"/>
                  </a:lnTo>
                  <a:lnTo>
                    <a:pt x="1516" y="496492"/>
                  </a:lnTo>
                  <a:lnTo>
                    <a:pt x="4806" y="447824"/>
                  </a:lnTo>
                  <a:lnTo>
                    <a:pt x="9855" y="399293"/>
                  </a:lnTo>
                  <a:lnTo>
                    <a:pt x="16651" y="350966"/>
                  </a:lnTo>
                  <a:lnTo>
                    <a:pt x="25181" y="302909"/>
                  </a:lnTo>
                  <a:lnTo>
                    <a:pt x="35431" y="255189"/>
                  </a:lnTo>
                  <a:lnTo>
                    <a:pt x="47389" y="207874"/>
                  </a:lnTo>
                  <a:lnTo>
                    <a:pt x="61040" y="161028"/>
                  </a:lnTo>
                  <a:lnTo>
                    <a:pt x="76373" y="114721"/>
                  </a:lnTo>
                  <a:lnTo>
                    <a:pt x="93374" y="69017"/>
                  </a:lnTo>
                  <a:lnTo>
                    <a:pt x="112030" y="23984"/>
                  </a:lnTo>
                  <a:lnTo>
                    <a:pt x="123020" y="0"/>
                  </a:lnTo>
                  <a:lnTo>
                    <a:pt x="709972" y="0"/>
                  </a:lnTo>
                  <a:lnTo>
                    <a:pt x="703585" y="16164"/>
                  </a:lnTo>
                  <a:lnTo>
                    <a:pt x="686758" y="62760"/>
                  </a:lnTo>
                  <a:lnTo>
                    <a:pt x="671404" y="109751"/>
                  </a:lnTo>
                  <a:lnTo>
                    <a:pt x="657585" y="157088"/>
                  </a:lnTo>
                  <a:lnTo>
                    <a:pt x="645366" y="204723"/>
                  </a:lnTo>
                  <a:lnTo>
                    <a:pt x="634810" y="252608"/>
                  </a:lnTo>
                  <a:lnTo>
                    <a:pt x="625982" y="300694"/>
                  </a:lnTo>
                  <a:lnTo>
                    <a:pt x="618943" y="348933"/>
                  </a:lnTo>
                  <a:lnTo>
                    <a:pt x="613759" y="397277"/>
                  </a:lnTo>
                  <a:lnTo>
                    <a:pt x="610492" y="445678"/>
                  </a:lnTo>
                  <a:lnTo>
                    <a:pt x="609207" y="494086"/>
                  </a:lnTo>
                  <a:lnTo>
                    <a:pt x="609967" y="542455"/>
                  </a:lnTo>
                  <a:lnTo>
                    <a:pt x="612835" y="590734"/>
                  </a:lnTo>
                  <a:lnTo>
                    <a:pt x="617875" y="638877"/>
                  </a:lnTo>
                  <a:lnTo>
                    <a:pt x="625151" y="686835"/>
                  </a:lnTo>
                  <a:lnTo>
                    <a:pt x="634727" y="734559"/>
                  </a:lnTo>
                  <a:lnTo>
                    <a:pt x="646665" y="782002"/>
                  </a:lnTo>
                  <a:lnTo>
                    <a:pt x="659808" y="825709"/>
                  </a:lnTo>
                  <a:lnTo>
                    <a:pt x="674785" y="869117"/>
                  </a:lnTo>
                  <a:lnTo>
                    <a:pt x="691548" y="912157"/>
                  </a:lnTo>
                  <a:lnTo>
                    <a:pt x="710046" y="954759"/>
                  </a:lnTo>
                  <a:lnTo>
                    <a:pt x="730230" y="996853"/>
                  </a:lnTo>
                  <a:lnTo>
                    <a:pt x="752049" y="1038371"/>
                  </a:lnTo>
                  <a:lnTo>
                    <a:pt x="775455" y="1079242"/>
                  </a:lnTo>
                  <a:lnTo>
                    <a:pt x="800397" y="1119398"/>
                  </a:lnTo>
                  <a:lnTo>
                    <a:pt x="826825" y="1158768"/>
                  </a:lnTo>
                  <a:lnTo>
                    <a:pt x="854690" y="1197284"/>
                  </a:lnTo>
                  <a:lnTo>
                    <a:pt x="883942" y="1234876"/>
                  </a:lnTo>
                  <a:lnTo>
                    <a:pt x="914531" y="1271474"/>
                  </a:lnTo>
                  <a:lnTo>
                    <a:pt x="946407" y="1307009"/>
                  </a:lnTo>
                  <a:lnTo>
                    <a:pt x="979521" y="1341411"/>
                  </a:lnTo>
                  <a:lnTo>
                    <a:pt x="1013822" y="1374612"/>
                  </a:lnTo>
                  <a:lnTo>
                    <a:pt x="1049262" y="1406541"/>
                  </a:lnTo>
                  <a:lnTo>
                    <a:pt x="1085789" y="1437129"/>
                  </a:lnTo>
                  <a:lnTo>
                    <a:pt x="1123355" y="1466306"/>
                  </a:lnTo>
                  <a:lnTo>
                    <a:pt x="1161910" y="1494004"/>
                  </a:lnTo>
                  <a:lnTo>
                    <a:pt x="1201403" y="1520153"/>
                  </a:lnTo>
                  <a:lnTo>
                    <a:pt x="1241786" y="1544683"/>
                  </a:lnTo>
                  <a:lnTo>
                    <a:pt x="1283007" y="1567524"/>
                  </a:lnTo>
                  <a:lnTo>
                    <a:pt x="1325019" y="1588608"/>
                  </a:lnTo>
                  <a:lnTo>
                    <a:pt x="1367769" y="1607865"/>
                  </a:lnTo>
                  <a:lnTo>
                    <a:pt x="1411210" y="1625225"/>
                  </a:lnTo>
                  <a:lnTo>
                    <a:pt x="1455291" y="1640619"/>
                  </a:lnTo>
                  <a:lnTo>
                    <a:pt x="1499962" y="1653977"/>
                  </a:lnTo>
                  <a:lnTo>
                    <a:pt x="1545174" y="1665231"/>
                  </a:lnTo>
                  <a:lnTo>
                    <a:pt x="1590876" y="1674310"/>
                  </a:lnTo>
                  <a:lnTo>
                    <a:pt x="1637019" y="1681145"/>
                  </a:lnTo>
                  <a:lnTo>
                    <a:pt x="1683554" y="1685666"/>
                  </a:lnTo>
                  <a:lnTo>
                    <a:pt x="1726881" y="1688048"/>
                  </a:lnTo>
                  <a:lnTo>
                    <a:pt x="1773944" y="1689012"/>
                  </a:lnTo>
                  <a:lnTo>
                    <a:pt x="1823090" y="1687902"/>
                  </a:lnTo>
                  <a:lnTo>
                    <a:pt x="1872667" y="1684061"/>
                  </a:lnTo>
                  <a:lnTo>
                    <a:pt x="1921021" y="1676834"/>
                  </a:lnTo>
                  <a:lnTo>
                    <a:pt x="1966499" y="1665564"/>
                  </a:lnTo>
                  <a:lnTo>
                    <a:pt x="2007449" y="1649595"/>
                  </a:lnTo>
                  <a:lnTo>
                    <a:pt x="1960372" y="1673213"/>
                  </a:lnTo>
                  <a:lnTo>
                    <a:pt x="1912878" y="1695493"/>
                  </a:lnTo>
                  <a:lnTo>
                    <a:pt x="1864967" y="1716381"/>
                  </a:lnTo>
                  <a:lnTo>
                    <a:pt x="1816639" y="1735820"/>
                  </a:lnTo>
                  <a:lnTo>
                    <a:pt x="1767892" y="1753757"/>
                  </a:lnTo>
                  <a:lnTo>
                    <a:pt x="1718726" y="1770136"/>
                  </a:lnTo>
                  <a:lnTo>
                    <a:pt x="1669140" y="1784902"/>
                  </a:lnTo>
                  <a:lnTo>
                    <a:pt x="1619134" y="1798001"/>
                  </a:lnTo>
                  <a:lnTo>
                    <a:pt x="1466437" y="1826591"/>
                  </a:lnTo>
                  <a:lnTo>
                    <a:pt x="1415139" y="1832579"/>
                  </a:lnTo>
                  <a:lnTo>
                    <a:pt x="1363763" y="1836560"/>
                  </a:lnTo>
                  <a:lnTo>
                    <a:pt x="1312311" y="1838536"/>
                  </a:lnTo>
                  <a:lnTo>
                    <a:pt x="1260782" y="1838505"/>
                  </a:lnTo>
                  <a:lnTo>
                    <a:pt x="1209175" y="1836468"/>
                  </a:lnTo>
                  <a:close/>
                </a:path>
              </a:pathLst>
            </a:custGeom>
            <a:solidFill>
              <a:srgbClr val="D81F2A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18" name="object 6" descr=""/>
            <p:cNvSpPr/>
            <p:nvPr/>
          </p:nvSpPr>
          <p:spPr>
            <a:xfrm>
              <a:off x="12111642" y="0"/>
              <a:ext cx="1537970" cy="1689100"/>
            </a:xfrm>
            <a:custGeom>
              <a:avLst/>
              <a:ahLst/>
              <a:rect l="l" t="t" r="r" b="b"/>
              <a:pathLst>
                <a:path w="1537969" h="1689100">
                  <a:moveTo>
                    <a:pt x="1074346" y="1685666"/>
                  </a:moveTo>
                  <a:lnTo>
                    <a:pt x="1027811" y="1681148"/>
                  </a:lnTo>
                  <a:lnTo>
                    <a:pt x="981668" y="1674317"/>
                  </a:lnTo>
                  <a:lnTo>
                    <a:pt x="935965" y="1665241"/>
                  </a:lnTo>
                  <a:lnTo>
                    <a:pt x="890754" y="1653990"/>
                  </a:lnTo>
                  <a:lnTo>
                    <a:pt x="846082" y="1640634"/>
                  </a:lnTo>
                  <a:lnTo>
                    <a:pt x="802001" y="1625241"/>
                  </a:lnTo>
                  <a:lnTo>
                    <a:pt x="758561" y="1607882"/>
                  </a:lnTo>
                  <a:lnTo>
                    <a:pt x="715810" y="1588627"/>
                  </a:lnTo>
                  <a:lnTo>
                    <a:pt x="673799" y="1567543"/>
                  </a:lnTo>
                  <a:lnTo>
                    <a:pt x="632577" y="1544702"/>
                  </a:lnTo>
                  <a:lnTo>
                    <a:pt x="592195" y="1520172"/>
                  </a:lnTo>
                  <a:lnTo>
                    <a:pt x="552701" y="1494023"/>
                  </a:lnTo>
                  <a:lnTo>
                    <a:pt x="514147" y="1466325"/>
                  </a:lnTo>
                  <a:lnTo>
                    <a:pt x="476581" y="1437146"/>
                  </a:lnTo>
                  <a:lnTo>
                    <a:pt x="440053" y="1406557"/>
                  </a:lnTo>
                  <a:lnTo>
                    <a:pt x="404614" y="1374627"/>
                  </a:lnTo>
                  <a:lnTo>
                    <a:pt x="370312" y="1341426"/>
                  </a:lnTo>
                  <a:lnTo>
                    <a:pt x="337199" y="1307022"/>
                  </a:lnTo>
                  <a:lnTo>
                    <a:pt x="305322" y="1271486"/>
                  </a:lnTo>
                  <a:lnTo>
                    <a:pt x="274734" y="1234886"/>
                  </a:lnTo>
                  <a:lnTo>
                    <a:pt x="245482" y="1197293"/>
                  </a:lnTo>
                  <a:lnTo>
                    <a:pt x="217617" y="1158776"/>
                  </a:lnTo>
                  <a:lnTo>
                    <a:pt x="191189" y="1119404"/>
                  </a:lnTo>
                  <a:lnTo>
                    <a:pt x="166247" y="1079247"/>
                  </a:lnTo>
                  <a:lnTo>
                    <a:pt x="142842" y="1038375"/>
                  </a:lnTo>
                  <a:lnTo>
                    <a:pt x="121022" y="996856"/>
                  </a:lnTo>
                  <a:lnTo>
                    <a:pt x="100839" y="954761"/>
                  </a:lnTo>
                  <a:lnTo>
                    <a:pt x="82341" y="912158"/>
                  </a:lnTo>
                  <a:lnTo>
                    <a:pt x="65578" y="869118"/>
                  </a:lnTo>
                  <a:lnTo>
                    <a:pt x="50600" y="825709"/>
                  </a:lnTo>
                  <a:lnTo>
                    <a:pt x="37458" y="782002"/>
                  </a:lnTo>
                  <a:lnTo>
                    <a:pt x="25519" y="734559"/>
                  </a:lnTo>
                  <a:lnTo>
                    <a:pt x="15944" y="686835"/>
                  </a:lnTo>
                  <a:lnTo>
                    <a:pt x="8668" y="638877"/>
                  </a:lnTo>
                  <a:lnTo>
                    <a:pt x="3627" y="590734"/>
                  </a:lnTo>
                  <a:lnTo>
                    <a:pt x="759" y="542455"/>
                  </a:lnTo>
                  <a:lnTo>
                    <a:pt x="0" y="494086"/>
                  </a:lnTo>
                  <a:lnTo>
                    <a:pt x="1285" y="445678"/>
                  </a:lnTo>
                  <a:lnTo>
                    <a:pt x="4551" y="397277"/>
                  </a:lnTo>
                  <a:lnTo>
                    <a:pt x="9736" y="348933"/>
                  </a:lnTo>
                  <a:lnTo>
                    <a:pt x="16774" y="300694"/>
                  </a:lnTo>
                  <a:lnTo>
                    <a:pt x="25603" y="252608"/>
                  </a:lnTo>
                  <a:lnTo>
                    <a:pt x="36159" y="204723"/>
                  </a:lnTo>
                  <a:lnTo>
                    <a:pt x="48377" y="157088"/>
                  </a:lnTo>
                  <a:lnTo>
                    <a:pt x="62196" y="109751"/>
                  </a:lnTo>
                  <a:lnTo>
                    <a:pt x="77551" y="62760"/>
                  </a:lnTo>
                  <a:lnTo>
                    <a:pt x="94378" y="16164"/>
                  </a:lnTo>
                  <a:lnTo>
                    <a:pt x="100764" y="0"/>
                  </a:lnTo>
                  <a:lnTo>
                    <a:pt x="620924" y="0"/>
                  </a:lnTo>
                  <a:lnTo>
                    <a:pt x="613134" y="30869"/>
                  </a:lnTo>
                  <a:lnTo>
                    <a:pt x="602900" y="78590"/>
                  </a:lnTo>
                  <a:lnTo>
                    <a:pt x="594386" y="126648"/>
                  </a:lnTo>
                  <a:lnTo>
                    <a:pt x="587606" y="174977"/>
                  </a:lnTo>
                  <a:lnTo>
                    <a:pt x="582572" y="223509"/>
                  </a:lnTo>
                  <a:lnTo>
                    <a:pt x="579297" y="272178"/>
                  </a:lnTo>
                  <a:lnTo>
                    <a:pt x="577795" y="320918"/>
                  </a:lnTo>
                  <a:lnTo>
                    <a:pt x="578079" y="369661"/>
                  </a:lnTo>
                  <a:lnTo>
                    <a:pt x="580160" y="418340"/>
                  </a:lnTo>
                  <a:lnTo>
                    <a:pt x="584053" y="466889"/>
                  </a:lnTo>
                  <a:lnTo>
                    <a:pt x="589770" y="515242"/>
                  </a:lnTo>
                  <a:lnTo>
                    <a:pt x="597324" y="563331"/>
                  </a:lnTo>
                  <a:lnTo>
                    <a:pt x="606728" y="611089"/>
                  </a:lnTo>
                  <a:lnTo>
                    <a:pt x="617995" y="658451"/>
                  </a:lnTo>
                  <a:lnTo>
                    <a:pt x="631139" y="705348"/>
                  </a:lnTo>
                  <a:lnTo>
                    <a:pt x="646171" y="751715"/>
                  </a:lnTo>
                  <a:lnTo>
                    <a:pt x="663105" y="797484"/>
                  </a:lnTo>
                  <a:lnTo>
                    <a:pt x="681750" y="842206"/>
                  </a:lnTo>
                  <a:lnTo>
                    <a:pt x="702170" y="886076"/>
                  </a:lnTo>
                  <a:lnTo>
                    <a:pt x="724310" y="929054"/>
                  </a:lnTo>
                  <a:lnTo>
                    <a:pt x="748117" y="971103"/>
                  </a:lnTo>
                  <a:lnTo>
                    <a:pt x="773538" y="1012185"/>
                  </a:lnTo>
                  <a:lnTo>
                    <a:pt x="800517" y="1052259"/>
                  </a:lnTo>
                  <a:lnTo>
                    <a:pt x="829000" y="1091288"/>
                  </a:lnTo>
                  <a:lnTo>
                    <a:pt x="858935" y="1129232"/>
                  </a:lnTo>
                  <a:lnTo>
                    <a:pt x="890266" y="1166054"/>
                  </a:lnTo>
                  <a:lnTo>
                    <a:pt x="922941" y="1201714"/>
                  </a:lnTo>
                  <a:lnTo>
                    <a:pt x="956904" y="1236175"/>
                  </a:lnTo>
                  <a:lnTo>
                    <a:pt x="992101" y="1269396"/>
                  </a:lnTo>
                  <a:lnTo>
                    <a:pt x="1028480" y="1301340"/>
                  </a:lnTo>
                  <a:lnTo>
                    <a:pt x="1065985" y="1331968"/>
                  </a:lnTo>
                  <a:lnTo>
                    <a:pt x="1104562" y="1361241"/>
                  </a:lnTo>
                  <a:lnTo>
                    <a:pt x="1144159" y="1389121"/>
                  </a:lnTo>
                  <a:lnTo>
                    <a:pt x="1184720" y="1415568"/>
                  </a:lnTo>
                  <a:lnTo>
                    <a:pt x="1226191" y="1440545"/>
                  </a:lnTo>
                  <a:lnTo>
                    <a:pt x="1268520" y="1464012"/>
                  </a:lnTo>
                  <a:lnTo>
                    <a:pt x="1311650" y="1485932"/>
                  </a:lnTo>
                  <a:lnTo>
                    <a:pt x="1355530" y="1506264"/>
                  </a:lnTo>
                  <a:lnTo>
                    <a:pt x="1400104" y="1524971"/>
                  </a:lnTo>
                  <a:lnTo>
                    <a:pt x="1445318" y="1542014"/>
                  </a:lnTo>
                  <a:lnTo>
                    <a:pt x="1491119" y="1557354"/>
                  </a:lnTo>
                  <a:lnTo>
                    <a:pt x="1537453" y="1570953"/>
                  </a:lnTo>
                  <a:lnTo>
                    <a:pt x="1503064" y="1591681"/>
                  </a:lnTo>
                  <a:lnTo>
                    <a:pt x="1468387" y="1611697"/>
                  </a:lnTo>
                  <a:lnTo>
                    <a:pt x="1433422" y="1631000"/>
                  </a:lnTo>
                  <a:lnTo>
                    <a:pt x="1398168" y="1649590"/>
                  </a:lnTo>
                  <a:lnTo>
                    <a:pt x="1357246" y="1665556"/>
                  </a:lnTo>
                  <a:lnTo>
                    <a:pt x="1311787" y="1676826"/>
                  </a:lnTo>
                  <a:lnTo>
                    <a:pt x="1263446" y="1684054"/>
                  </a:lnTo>
                  <a:lnTo>
                    <a:pt x="1213877" y="1687897"/>
                  </a:lnTo>
                  <a:lnTo>
                    <a:pt x="1164735" y="1689010"/>
                  </a:lnTo>
                  <a:lnTo>
                    <a:pt x="1117673" y="1688048"/>
                  </a:lnTo>
                  <a:lnTo>
                    <a:pt x="1074346" y="16856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19" name="object 7" descr=""/>
            <p:cNvSpPr/>
            <p:nvPr/>
          </p:nvSpPr>
          <p:spPr>
            <a:xfrm>
              <a:off x="13121487" y="11"/>
              <a:ext cx="5166995" cy="1798320"/>
            </a:xfrm>
            <a:custGeom>
              <a:avLst/>
              <a:ahLst/>
              <a:rect l="l" t="t" r="r" b="b"/>
              <a:pathLst>
                <a:path w="5166994" h="1798320">
                  <a:moveTo>
                    <a:pt x="2711221" y="0"/>
                  </a:moveTo>
                  <a:lnTo>
                    <a:pt x="2208415" y="0"/>
                  </a:lnTo>
                  <a:lnTo>
                    <a:pt x="2179421" y="23012"/>
                  </a:lnTo>
                  <a:lnTo>
                    <a:pt x="2141588" y="54051"/>
                  </a:lnTo>
                  <a:lnTo>
                    <a:pt x="2104148" y="85699"/>
                  </a:lnTo>
                  <a:lnTo>
                    <a:pt x="2067090" y="117932"/>
                  </a:lnTo>
                  <a:lnTo>
                    <a:pt x="2030399" y="150723"/>
                  </a:lnTo>
                  <a:lnTo>
                    <a:pt x="1994039" y="184023"/>
                  </a:lnTo>
                  <a:lnTo>
                    <a:pt x="1958009" y="217792"/>
                  </a:lnTo>
                  <a:lnTo>
                    <a:pt x="1922284" y="252018"/>
                  </a:lnTo>
                  <a:lnTo>
                    <a:pt x="1886826" y="286651"/>
                  </a:lnTo>
                  <a:lnTo>
                    <a:pt x="1851647" y="321665"/>
                  </a:lnTo>
                  <a:lnTo>
                    <a:pt x="1816696" y="357009"/>
                  </a:lnTo>
                  <a:lnTo>
                    <a:pt x="1781975" y="392658"/>
                  </a:lnTo>
                  <a:lnTo>
                    <a:pt x="1747456" y="428586"/>
                  </a:lnTo>
                  <a:lnTo>
                    <a:pt x="1713115" y="464731"/>
                  </a:lnTo>
                  <a:lnTo>
                    <a:pt x="1678940" y="501091"/>
                  </a:lnTo>
                  <a:lnTo>
                    <a:pt x="1644904" y="537603"/>
                  </a:lnTo>
                  <a:lnTo>
                    <a:pt x="1610995" y="574255"/>
                  </a:lnTo>
                  <a:lnTo>
                    <a:pt x="1577187" y="610997"/>
                  </a:lnTo>
                  <a:lnTo>
                    <a:pt x="1543469" y="647788"/>
                  </a:lnTo>
                  <a:lnTo>
                    <a:pt x="1442605" y="758190"/>
                  </a:lnTo>
                  <a:lnTo>
                    <a:pt x="1409026" y="794880"/>
                  </a:lnTo>
                  <a:lnTo>
                    <a:pt x="1375435" y="831443"/>
                  </a:lnTo>
                  <a:lnTo>
                    <a:pt x="1341793" y="867867"/>
                  </a:lnTo>
                  <a:lnTo>
                    <a:pt x="1308112" y="904087"/>
                  </a:lnTo>
                  <a:lnTo>
                    <a:pt x="1274343" y="940104"/>
                  </a:lnTo>
                  <a:lnTo>
                    <a:pt x="1239240" y="976998"/>
                  </a:lnTo>
                  <a:lnTo>
                    <a:pt x="1203629" y="1013764"/>
                  </a:lnTo>
                  <a:lnTo>
                    <a:pt x="1167549" y="1050340"/>
                  </a:lnTo>
                  <a:lnTo>
                    <a:pt x="1130973" y="1086688"/>
                  </a:lnTo>
                  <a:lnTo>
                    <a:pt x="1093927" y="1122756"/>
                  </a:lnTo>
                  <a:lnTo>
                    <a:pt x="1056398" y="1158494"/>
                  </a:lnTo>
                  <a:lnTo>
                    <a:pt x="1018400" y="1193850"/>
                  </a:lnTo>
                  <a:lnTo>
                    <a:pt x="979944" y="1228788"/>
                  </a:lnTo>
                  <a:lnTo>
                    <a:pt x="941031" y="1263230"/>
                  </a:lnTo>
                  <a:lnTo>
                    <a:pt x="901661" y="1297165"/>
                  </a:lnTo>
                  <a:lnTo>
                    <a:pt x="861834" y="1330528"/>
                  </a:lnTo>
                  <a:lnTo>
                    <a:pt x="821575" y="1363256"/>
                  </a:lnTo>
                  <a:lnTo>
                    <a:pt x="780859" y="1395323"/>
                  </a:lnTo>
                  <a:lnTo>
                    <a:pt x="739711" y="1426667"/>
                  </a:lnTo>
                  <a:lnTo>
                    <a:pt x="698144" y="1457248"/>
                  </a:lnTo>
                  <a:lnTo>
                    <a:pt x="656132" y="1487004"/>
                  </a:lnTo>
                  <a:lnTo>
                    <a:pt x="613702" y="1515897"/>
                  </a:lnTo>
                  <a:lnTo>
                    <a:pt x="570865" y="1543888"/>
                  </a:lnTo>
                  <a:lnTo>
                    <a:pt x="527608" y="1570901"/>
                  </a:lnTo>
                  <a:lnTo>
                    <a:pt x="493153" y="1591564"/>
                  </a:lnTo>
                  <a:lnTo>
                    <a:pt x="458457" y="1611566"/>
                  </a:lnTo>
                  <a:lnTo>
                    <a:pt x="423506" y="1630883"/>
                  </a:lnTo>
                  <a:lnTo>
                    <a:pt x="388315" y="1649539"/>
                  </a:lnTo>
                  <a:lnTo>
                    <a:pt x="341249" y="1673161"/>
                  </a:lnTo>
                  <a:lnTo>
                    <a:pt x="293751" y="1695437"/>
                  </a:lnTo>
                  <a:lnTo>
                    <a:pt x="245833" y="1716316"/>
                  </a:lnTo>
                  <a:lnTo>
                    <a:pt x="197510" y="1735759"/>
                  </a:lnTo>
                  <a:lnTo>
                    <a:pt x="148767" y="1753692"/>
                  </a:lnTo>
                  <a:lnTo>
                    <a:pt x="99593" y="1770075"/>
                  </a:lnTo>
                  <a:lnTo>
                    <a:pt x="50012" y="1784845"/>
                  </a:lnTo>
                  <a:lnTo>
                    <a:pt x="0" y="1797951"/>
                  </a:lnTo>
                  <a:lnTo>
                    <a:pt x="772058" y="1653527"/>
                  </a:lnTo>
                  <a:lnTo>
                    <a:pt x="837933" y="1636369"/>
                  </a:lnTo>
                  <a:lnTo>
                    <a:pt x="907567" y="1609572"/>
                  </a:lnTo>
                  <a:lnTo>
                    <a:pt x="943648" y="1592821"/>
                  </a:lnTo>
                  <a:lnTo>
                    <a:pt x="980478" y="1573961"/>
                  </a:lnTo>
                  <a:lnTo>
                    <a:pt x="1018032" y="1553095"/>
                  </a:lnTo>
                  <a:lnTo>
                    <a:pt x="1056220" y="1530324"/>
                  </a:lnTo>
                  <a:lnTo>
                    <a:pt x="1095019" y="1505762"/>
                  </a:lnTo>
                  <a:lnTo>
                    <a:pt x="1134338" y="1479511"/>
                  </a:lnTo>
                  <a:lnTo>
                    <a:pt x="1174140" y="1451660"/>
                  </a:lnTo>
                  <a:lnTo>
                    <a:pt x="1214348" y="1422323"/>
                  </a:lnTo>
                  <a:lnTo>
                    <a:pt x="1254925" y="1391602"/>
                  </a:lnTo>
                  <a:lnTo>
                    <a:pt x="1295806" y="1359585"/>
                  </a:lnTo>
                  <a:lnTo>
                    <a:pt x="1336941" y="1326388"/>
                  </a:lnTo>
                  <a:lnTo>
                    <a:pt x="1378254" y="1292123"/>
                  </a:lnTo>
                  <a:lnTo>
                    <a:pt x="1419707" y="1256868"/>
                  </a:lnTo>
                  <a:lnTo>
                    <a:pt x="1461223" y="1220736"/>
                  </a:lnTo>
                  <a:lnTo>
                    <a:pt x="1502752" y="1183830"/>
                  </a:lnTo>
                  <a:lnTo>
                    <a:pt x="1544256" y="1146263"/>
                  </a:lnTo>
                  <a:lnTo>
                    <a:pt x="1585645" y="1108125"/>
                  </a:lnTo>
                  <a:lnTo>
                    <a:pt x="1626882" y="1069517"/>
                  </a:lnTo>
                  <a:lnTo>
                    <a:pt x="1667903" y="1030554"/>
                  </a:lnTo>
                  <a:lnTo>
                    <a:pt x="1708658" y="991323"/>
                  </a:lnTo>
                  <a:lnTo>
                    <a:pt x="1749082" y="951928"/>
                  </a:lnTo>
                  <a:lnTo>
                    <a:pt x="1789112" y="912482"/>
                  </a:lnTo>
                  <a:lnTo>
                    <a:pt x="1828711" y="873086"/>
                  </a:lnTo>
                  <a:lnTo>
                    <a:pt x="1867789" y="833831"/>
                  </a:lnTo>
                  <a:lnTo>
                    <a:pt x="1906320" y="794829"/>
                  </a:lnTo>
                  <a:lnTo>
                    <a:pt x="1944230" y="756183"/>
                  </a:lnTo>
                  <a:lnTo>
                    <a:pt x="1981466" y="717994"/>
                  </a:lnTo>
                  <a:lnTo>
                    <a:pt x="2017966" y="680364"/>
                  </a:lnTo>
                  <a:lnTo>
                    <a:pt x="2053678" y="643394"/>
                  </a:lnTo>
                  <a:lnTo>
                    <a:pt x="2088540" y="607187"/>
                  </a:lnTo>
                  <a:lnTo>
                    <a:pt x="2156498" y="536473"/>
                  </a:lnTo>
                  <a:lnTo>
                    <a:pt x="2191562" y="500164"/>
                  </a:lnTo>
                  <a:lnTo>
                    <a:pt x="2227605" y="463042"/>
                  </a:lnTo>
                  <a:lnTo>
                    <a:pt x="2264549" y="425234"/>
                  </a:lnTo>
                  <a:lnTo>
                    <a:pt x="2302332" y="386880"/>
                  </a:lnTo>
                  <a:lnTo>
                    <a:pt x="2340889" y="348081"/>
                  </a:lnTo>
                  <a:lnTo>
                    <a:pt x="2380132" y="308978"/>
                  </a:lnTo>
                  <a:lnTo>
                    <a:pt x="2420010" y="269697"/>
                  </a:lnTo>
                  <a:lnTo>
                    <a:pt x="2460434" y="230365"/>
                  </a:lnTo>
                  <a:lnTo>
                    <a:pt x="2501341" y="191122"/>
                  </a:lnTo>
                  <a:lnTo>
                    <a:pt x="2542654" y="152082"/>
                  </a:lnTo>
                  <a:lnTo>
                    <a:pt x="2584310" y="113372"/>
                  </a:lnTo>
                  <a:lnTo>
                    <a:pt x="2626233" y="75120"/>
                  </a:lnTo>
                  <a:lnTo>
                    <a:pt x="2668359" y="37465"/>
                  </a:lnTo>
                  <a:lnTo>
                    <a:pt x="2711221" y="0"/>
                  </a:lnTo>
                  <a:close/>
                </a:path>
                <a:path w="5166994" h="1798320">
                  <a:moveTo>
                    <a:pt x="5166499" y="1222133"/>
                  </a:moveTo>
                  <a:lnTo>
                    <a:pt x="5124297" y="1218031"/>
                  </a:lnTo>
                  <a:lnTo>
                    <a:pt x="5074945" y="1214704"/>
                  </a:lnTo>
                  <a:lnTo>
                    <a:pt x="5025466" y="1212824"/>
                  </a:lnTo>
                  <a:lnTo>
                    <a:pt x="4975949" y="1212392"/>
                  </a:lnTo>
                  <a:lnTo>
                    <a:pt x="4926419" y="1213421"/>
                  </a:lnTo>
                  <a:lnTo>
                    <a:pt x="4876952" y="1215885"/>
                  </a:lnTo>
                  <a:lnTo>
                    <a:pt x="4827587" y="1219809"/>
                  </a:lnTo>
                  <a:lnTo>
                    <a:pt x="4778400" y="1225169"/>
                  </a:lnTo>
                  <a:lnTo>
                    <a:pt x="4729429" y="1231988"/>
                  </a:lnTo>
                  <a:lnTo>
                    <a:pt x="4680724" y="1240256"/>
                  </a:lnTo>
                  <a:lnTo>
                    <a:pt x="4632363" y="1249959"/>
                  </a:lnTo>
                  <a:lnTo>
                    <a:pt x="4584382" y="1261122"/>
                  </a:lnTo>
                  <a:lnTo>
                    <a:pt x="4536846" y="1273733"/>
                  </a:lnTo>
                  <a:lnTo>
                    <a:pt x="4489818" y="1287780"/>
                  </a:lnTo>
                  <a:lnTo>
                    <a:pt x="4488459" y="1288364"/>
                  </a:lnTo>
                  <a:lnTo>
                    <a:pt x="4487126" y="1288605"/>
                  </a:lnTo>
                  <a:lnTo>
                    <a:pt x="4485779" y="1289189"/>
                  </a:lnTo>
                  <a:lnTo>
                    <a:pt x="4448556" y="1302702"/>
                  </a:lnTo>
                  <a:lnTo>
                    <a:pt x="4409198" y="1317142"/>
                  </a:lnTo>
                  <a:lnTo>
                    <a:pt x="4389374" y="1324267"/>
                  </a:lnTo>
                  <a:lnTo>
                    <a:pt x="4369371" y="1331125"/>
                  </a:lnTo>
                  <a:lnTo>
                    <a:pt x="4418469" y="1335938"/>
                  </a:lnTo>
                  <a:lnTo>
                    <a:pt x="4467580" y="1342250"/>
                  </a:lnTo>
                  <a:lnTo>
                    <a:pt x="4516717" y="1350086"/>
                  </a:lnTo>
                  <a:lnTo>
                    <a:pt x="4565878" y="1359496"/>
                  </a:lnTo>
                  <a:lnTo>
                    <a:pt x="4615053" y="1370507"/>
                  </a:lnTo>
                  <a:lnTo>
                    <a:pt x="4664253" y="1383157"/>
                  </a:lnTo>
                  <a:lnTo>
                    <a:pt x="4713452" y="1397495"/>
                  </a:lnTo>
                  <a:lnTo>
                    <a:pt x="4762665" y="1413560"/>
                  </a:lnTo>
                  <a:lnTo>
                    <a:pt x="4811890" y="1431366"/>
                  </a:lnTo>
                  <a:lnTo>
                    <a:pt x="4861115" y="1450987"/>
                  </a:lnTo>
                  <a:lnTo>
                    <a:pt x="4910353" y="1472425"/>
                  </a:lnTo>
                  <a:lnTo>
                    <a:pt x="4954092" y="1493113"/>
                  </a:lnTo>
                  <a:lnTo>
                    <a:pt x="4997285" y="1515300"/>
                  </a:lnTo>
                  <a:lnTo>
                    <a:pt x="5039741" y="1539011"/>
                  </a:lnTo>
                  <a:lnTo>
                    <a:pt x="5081257" y="1564309"/>
                  </a:lnTo>
                  <a:lnTo>
                    <a:pt x="5121643" y="1591221"/>
                  </a:lnTo>
                  <a:lnTo>
                    <a:pt x="5160721" y="1619796"/>
                  </a:lnTo>
                  <a:lnTo>
                    <a:pt x="5166499" y="1624457"/>
                  </a:lnTo>
                  <a:lnTo>
                    <a:pt x="5166499" y="1222133"/>
                  </a:lnTo>
                  <a:close/>
                </a:path>
              </a:pathLst>
            </a:custGeom>
            <a:solidFill>
              <a:srgbClr val="D81F2A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20" name="object 8" descr=""/>
            <p:cNvSpPr/>
            <p:nvPr/>
          </p:nvSpPr>
          <p:spPr>
            <a:xfrm>
              <a:off x="17611328" y="1115703"/>
              <a:ext cx="676910" cy="172085"/>
            </a:xfrm>
            <a:custGeom>
              <a:avLst/>
              <a:ahLst/>
              <a:rect l="l" t="t" r="r" b="b"/>
              <a:pathLst>
                <a:path w="676909" h="172084">
                  <a:moveTo>
                    <a:pt x="0" y="171982"/>
                  </a:moveTo>
                  <a:lnTo>
                    <a:pt x="47012" y="155309"/>
                  </a:lnTo>
                  <a:lnTo>
                    <a:pt x="94041" y="139188"/>
                  </a:lnTo>
                  <a:lnTo>
                    <a:pt x="141086" y="123656"/>
                  </a:lnTo>
                  <a:lnTo>
                    <a:pt x="188149" y="108748"/>
                  </a:lnTo>
                  <a:lnTo>
                    <a:pt x="235228" y="94501"/>
                  </a:lnTo>
                  <a:lnTo>
                    <a:pt x="282325" y="80951"/>
                  </a:lnTo>
                  <a:lnTo>
                    <a:pt x="329437" y="68135"/>
                  </a:lnTo>
                  <a:lnTo>
                    <a:pt x="376567" y="56090"/>
                  </a:lnTo>
                  <a:lnTo>
                    <a:pt x="423713" y="44850"/>
                  </a:lnTo>
                  <a:lnTo>
                    <a:pt x="470876" y="34454"/>
                  </a:lnTo>
                  <a:lnTo>
                    <a:pt x="518055" y="24937"/>
                  </a:lnTo>
                  <a:lnTo>
                    <a:pt x="565251" y="16336"/>
                  </a:lnTo>
                  <a:lnTo>
                    <a:pt x="612464" y="8686"/>
                  </a:lnTo>
                  <a:lnTo>
                    <a:pt x="659693" y="2025"/>
                  </a:lnTo>
                  <a:lnTo>
                    <a:pt x="676671" y="0"/>
                  </a:lnTo>
                  <a:lnTo>
                    <a:pt x="676671" y="106338"/>
                  </a:lnTo>
                  <a:lnTo>
                    <a:pt x="634481" y="102237"/>
                  </a:lnTo>
                  <a:lnTo>
                    <a:pt x="585125" y="98906"/>
                  </a:lnTo>
                  <a:lnTo>
                    <a:pt x="535657" y="97026"/>
                  </a:lnTo>
                  <a:lnTo>
                    <a:pt x="486133" y="96596"/>
                  </a:lnTo>
                  <a:lnTo>
                    <a:pt x="436608" y="97616"/>
                  </a:lnTo>
                  <a:lnTo>
                    <a:pt x="387138" y="100086"/>
                  </a:lnTo>
                  <a:lnTo>
                    <a:pt x="337779" y="104004"/>
                  </a:lnTo>
                  <a:lnTo>
                    <a:pt x="288585" y="109372"/>
                  </a:lnTo>
                  <a:lnTo>
                    <a:pt x="239612" y="116188"/>
                  </a:lnTo>
                  <a:lnTo>
                    <a:pt x="190915" y="124452"/>
                  </a:lnTo>
                  <a:lnTo>
                    <a:pt x="142550" y="134164"/>
                  </a:lnTo>
                  <a:lnTo>
                    <a:pt x="94572" y="145323"/>
                  </a:lnTo>
                  <a:lnTo>
                    <a:pt x="47037" y="157929"/>
                  </a:lnTo>
                  <a:lnTo>
                    <a:pt x="0" y="171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21" name="object 9" descr=""/>
            <p:cNvSpPr/>
            <p:nvPr/>
          </p:nvSpPr>
          <p:spPr>
            <a:xfrm>
              <a:off x="15843381" y="0"/>
              <a:ext cx="1886585" cy="1595120"/>
            </a:xfrm>
            <a:custGeom>
              <a:avLst/>
              <a:ahLst/>
              <a:rect l="l" t="t" r="r" b="b"/>
              <a:pathLst>
                <a:path w="1886584" h="1595120">
                  <a:moveTo>
                    <a:pt x="245973" y="1594343"/>
                  </a:moveTo>
                  <a:lnTo>
                    <a:pt x="195331" y="1588030"/>
                  </a:lnTo>
                  <a:lnTo>
                    <a:pt x="146094" y="1573385"/>
                  </a:lnTo>
                  <a:lnTo>
                    <a:pt x="100511" y="1550716"/>
                  </a:lnTo>
                  <a:lnTo>
                    <a:pt x="60833" y="1520333"/>
                  </a:lnTo>
                  <a:lnTo>
                    <a:pt x="29311" y="1482542"/>
                  </a:lnTo>
                  <a:lnTo>
                    <a:pt x="8194" y="1437654"/>
                  </a:lnTo>
                  <a:lnTo>
                    <a:pt x="0" y="1392368"/>
                  </a:lnTo>
                  <a:lnTo>
                    <a:pt x="2650" y="1346703"/>
                  </a:lnTo>
                  <a:lnTo>
                    <a:pt x="14802" y="1301955"/>
                  </a:lnTo>
                  <a:lnTo>
                    <a:pt x="35109" y="1259419"/>
                  </a:lnTo>
                  <a:lnTo>
                    <a:pt x="62227" y="1220392"/>
                  </a:lnTo>
                  <a:lnTo>
                    <a:pt x="94811" y="1186171"/>
                  </a:lnTo>
                  <a:lnTo>
                    <a:pt x="134532" y="1153080"/>
                  </a:lnTo>
                  <a:lnTo>
                    <a:pt x="172229" y="1127696"/>
                  </a:lnTo>
                  <a:lnTo>
                    <a:pt x="210685" y="1107226"/>
                  </a:lnTo>
                  <a:lnTo>
                    <a:pt x="252683" y="1088874"/>
                  </a:lnTo>
                  <a:lnTo>
                    <a:pt x="301006" y="1069847"/>
                  </a:lnTo>
                  <a:lnTo>
                    <a:pt x="347150" y="1052067"/>
                  </a:lnTo>
                  <a:lnTo>
                    <a:pt x="393324" y="1034086"/>
                  </a:lnTo>
                  <a:lnTo>
                    <a:pt x="439431" y="1015782"/>
                  </a:lnTo>
                  <a:lnTo>
                    <a:pt x="485376" y="997034"/>
                  </a:lnTo>
                  <a:lnTo>
                    <a:pt x="531061" y="977721"/>
                  </a:lnTo>
                  <a:lnTo>
                    <a:pt x="576390" y="957721"/>
                  </a:lnTo>
                  <a:lnTo>
                    <a:pt x="621266" y="936914"/>
                  </a:lnTo>
                  <a:lnTo>
                    <a:pt x="665593" y="915177"/>
                  </a:lnTo>
                  <a:lnTo>
                    <a:pt x="709275" y="892390"/>
                  </a:lnTo>
                  <a:lnTo>
                    <a:pt x="752214" y="868431"/>
                  </a:lnTo>
                  <a:lnTo>
                    <a:pt x="794314" y="843179"/>
                  </a:lnTo>
                  <a:lnTo>
                    <a:pt x="835479" y="816512"/>
                  </a:lnTo>
                  <a:lnTo>
                    <a:pt x="875611" y="788310"/>
                  </a:lnTo>
                  <a:lnTo>
                    <a:pt x="914615" y="758450"/>
                  </a:lnTo>
                  <a:lnTo>
                    <a:pt x="952393" y="726812"/>
                  </a:lnTo>
                  <a:lnTo>
                    <a:pt x="988669" y="693154"/>
                  </a:lnTo>
                  <a:lnTo>
                    <a:pt x="1023213" y="657322"/>
                  </a:lnTo>
                  <a:lnTo>
                    <a:pt x="1055809" y="619488"/>
                  </a:lnTo>
                  <a:lnTo>
                    <a:pt x="1086239" y="579824"/>
                  </a:lnTo>
                  <a:lnTo>
                    <a:pt x="1114285" y="538502"/>
                  </a:lnTo>
                  <a:lnTo>
                    <a:pt x="1139729" y="495694"/>
                  </a:lnTo>
                  <a:lnTo>
                    <a:pt x="1162356" y="451574"/>
                  </a:lnTo>
                  <a:lnTo>
                    <a:pt x="1181946" y="406313"/>
                  </a:lnTo>
                  <a:lnTo>
                    <a:pt x="1198282" y="360084"/>
                  </a:lnTo>
                  <a:lnTo>
                    <a:pt x="1211148" y="313058"/>
                  </a:lnTo>
                  <a:lnTo>
                    <a:pt x="1220325" y="265409"/>
                  </a:lnTo>
                  <a:lnTo>
                    <a:pt x="1225596" y="217309"/>
                  </a:lnTo>
                  <a:lnTo>
                    <a:pt x="1226743" y="168930"/>
                  </a:lnTo>
                  <a:lnTo>
                    <a:pt x="1223550" y="120443"/>
                  </a:lnTo>
                  <a:lnTo>
                    <a:pt x="1215798" y="72023"/>
                  </a:lnTo>
                  <a:lnTo>
                    <a:pt x="1203667" y="25276"/>
                  </a:lnTo>
                  <a:lnTo>
                    <a:pt x="1194526" y="0"/>
                  </a:lnTo>
                  <a:lnTo>
                    <a:pt x="1886131" y="0"/>
                  </a:lnTo>
                  <a:lnTo>
                    <a:pt x="1882047" y="81235"/>
                  </a:lnTo>
                  <a:lnTo>
                    <a:pt x="1873691" y="126387"/>
                  </a:lnTo>
                  <a:lnTo>
                    <a:pt x="1861199" y="170898"/>
                  </a:lnTo>
                  <a:lnTo>
                    <a:pt x="1844633" y="214704"/>
                  </a:lnTo>
                  <a:lnTo>
                    <a:pt x="1824053" y="257743"/>
                  </a:lnTo>
                  <a:lnTo>
                    <a:pt x="1799522" y="299953"/>
                  </a:lnTo>
                  <a:lnTo>
                    <a:pt x="1771100" y="341272"/>
                  </a:lnTo>
                  <a:lnTo>
                    <a:pt x="1738662" y="382838"/>
                  </a:lnTo>
                  <a:lnTo>
                    <a:pt x="1704517" y="422909"/>
                  </a:lnTo>
                  <a:lnTo>
                    <a:pt x="1668799" y="461549"/>
                  </a:lnTo>
                  <a:lnTo>
                    <a:pt x="1631643" y="498822"/>
                  </a:lnTo>
                  <a:lnTo>
                    <a:pt x="1593186" y="534794"/>
                  </a:lnTo>
                  <a:lnTo>
                    <a:pt x="1553561" y="569528"/>
                  </a:lnTo>
                  <a:lnTo>
                    <a:pt x="1512904" y="603088"/>
                  </a:lnTo>
                  <a:lnTo>
                    <a:pt x="1471351" y="635540"/>
                  </a:lnTo>
                  <a:lnTo>
                    <a:pt x="1429036" y="666948"/>
                  </a:lnTo>
                  <a:lnTo>
                    <a:pt x="1386095" y="697376"/>
                  </a:lnTo>
                  <a:lnTo>
                    <a:pt x="1342662" y="726888"/>
                  </a:lnTo>
                  <a:lnTo>
                    <a:pt x="1299182" y="755082"/>
                  </a:lnTo>
                  <a:lnTo>
                    <a:pt x="1254968" y="782357"/>
                  </a:lnTo>
                  <a:lnTo>
                    <a:pt x="1210125" y="808829"/>
                  </a:lnTo>
                  <a:lnTo>
                    <a:pt x="1164759" y="834619"/>
                  </a:lnTo>
                  <a:lnTo>
                    <a:pt x="1118977" y="859843"/>
                  </a:lnTo>
                  <a:lnTo>
                    <a:pt x="1072883" y="884621"/>
                  </a:lnTo>
                  <a:lnTo>
                    <a:pt x="1026583" y="909071"/>
                  </a:lnTo>
                  <a:lnTo>
                    <a:pt x="980183" y="933312"/>
                  </a:lnTo>
                  <a:lnTo>
                    <a:pt x="933789" y="957462"/>
                  </a:lnTo>
                  <a:lnTo>
                    <a:pt x="887506" y="981640"/>
                  </a:lnTo>
                  <a:lnTo>
                    <a:pt x="841441" y="1005964"/>
                  </a:lnTo>
                  <a:lnTo>
                    <a:pt x="795697" y="1030553"/>
                  </a:lnTo>
                  <a:lnTo>
                    <a:pt x="759108" y="1050874"/>
                  </a:lnTo>
                  <a:lnTo>
                    <a:pt x="723351" y="1072662"/>
                  </a:lnTo>
                  <a:lnTo>
                    <a:pt x="689529" y="1097031"/>
                  </a:lnTo>
                  <a:lnTo>
                    <a:pt x="658742" y="1125092"/>
                  </a:lnTo>
                  <a:lnTo>
                    <a:pt x="631481" y="1160718"/>
                  </a:lnTo>
                  <a:lnTo>
                    <a:pt x="612095" y="1201622"/>
                  </a:lnTo>
                  <a:lnTo>
                    <a:pt x="602140" y="1245531"/>
                  </a:lnTo>
                  <a:lnTo>
                    <a:pt x="603169" y="1290176"/>
                  </a:lnTo>
                  <a:lnTo>
                    <a:pt x="616736" y="1333284"/>
                  </a:lnTo>
                  <a:lnTo>
                    <a:pt x="643963" y="1370213"/>
                  </a:lnTo>
                  <a:lnTo>
                    <a:pt x="681769" y="1397216"/>
                  </a:lnTo>
                  <a:lnTo>
                    <a:pt x="726695" y="1414961"/>
                  </a:lnTo>
                  <a:lnTo>
                    <a:pt x="775276" y="1424117"/>
                  </a:lnTo>
                  <a:lnTo>
                    <a:pt x="824053" y="1425352"/>
                  </a:lnTo>
                  <a:lnTo>
                    <a:pt x="869562" y="1419334"/>
                  </a:lnTo>
                  <a:lnTo>
                    <a:pt x="822380" y="1432759"/>
                  </a:lnTo>
                  <a:lnTo>
                    <a:pt x="775223" y="1446881"/>
                  </a:lnTo>
                  <a:lnTo>
                    <a:pt x="728084" y="1461669"/>
                  </a:lnTo>
                  <a:lnTo>
                    <a:pt x="680951" y="1477096"/>
                  </a:lnTo>
                  <a:lnTo>
                    <a:pt x="633816" y="1493132"/>
                  </a:lnTo>
                  <a:lnTo>
                    <a:pt x="586669" y="1509748"/>
                  </a:lnTo>
                  <a:lnTo>
                    <a:pt x="539501" y="1526915"/>
                  </a:lnTo>
                  <a:lnTo>
                    <a:pt x="502558" y="1540483"/>
                  </a:lnTo>
                  <a:lnTo>
                    <a:pt x="465237" y="1553692"/>
                  </a:lnTo>
                  <a:lnTo>
                    <a:pt x="427543" y="1565955"/>
                  </a:lnTo>
                  <a:lnTo>
                    <a:pt x="389480" y="1576682"/>
                  </a:lnTo>
                  <a:lnTo>
                    <a:pt x="384166" y="1577674"/>
                  </a:lnTo>
                  <a:lnTo>
                    <a:pt x="317425" y="1590410"/>
                  </a:lnTo>
                  <a:lnTo>
                    <a:pt x="309139" y="1591886"/>
                  </a:lnTo>
                  <a:lnTo>
                    <a:pt x="293384" y="1593436"/>
                  </a:lnTo>
                  <a:lnTo>
                    <a:pt x="277604" y="1594362"/>
                  </a:lnTo>
                  <a:lnTo>
                    <a:pt x="261801" y="1594664"/>
                  </a:lnTo>
                  <a:lnTo>
                    <a:pt x="245973" y="1594343"/>
                  </a:lnTo>
                  <a:close/>
                </a:path>
              </a:pathLst>
            </a:custGeom>
            <a:solidFill>
              <a:srgbClr val="D81F2A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22" name="object 10" descr=""/>
            <p:cNvSpPr/>
            <p:nvPr/>
          </p:nvSpPr>
          <p:spPr>
            <a:xfrm>
              <a:off x="13893660" y="11"/>
              <a:ext cx="4361815" cy="1653539"/>
            </a:xfrm>
            <a:custGeom>
              <a:avLst/>
              <a:ahLst/>
              <a:rect l="l" t="t" r="r" b="b"/>
              <a:pathLst>
                <a:path w="4361815" h="1653539">
                  <a:moveTo>
                    <a:pt x="2366264" y="0"/>
                  </a:moveTo>
                  <a:lnTo>
                    <a:pt x="1939163" y="0"/>
                  </a:lnTo>
                  <a:lnTo>
                    <a:pt x="1896300" y="37465"/>
                  </a:lnTo>
                  <a:lnTo>
                    <a:pt x="1854187" y="75120"/>
                  </a:lnTo>
                  <a:lnTo>
                    <a:pt x="1812264" y="113372"/>
                  </a:lnTo>
                  <a:lnTo>
                    <a:pt x="1770608" y="152082"/>
                  </a:lnTo>
                  <a:lnTo>
                    <a:pt x="1729282" y="191122"/>
                  </a:lnTo>
                  <a:lnTo>
                    <a:pt x="1688376" y="230378"/>
                  </a:lnTo>
                  <a:lnTo>
                    <a:pt x="1647952" y="269697"/>
                  </a:lnTo>
                  <a:lnTo>
                    <a:pt x="1608086" y="308978"/>
                  </a:lnTo>
                  <a:lnTo>
                    <a:pt x="1568831" y="348081"/>
                  </a:lnTo>
                  <a:lnTo>
                    <a:pt x="1530286" y="386880"/>
                  </a:lnTo>
                  <a:lnTo>
                    <a:pt x="1492491" y="425246"/>
                  </a:lnTo>
                  <a:lnTo>
                    <a:pt x="1455547" y="463054"/>
                  </a:lnTo>
                  <a:lnTo>
                    <a:pt x="1419504" y="500176"/>
                  </a:lnTo>
                  <a:lnTo>
                    <a:pt x="1384452" y="536473"/>
                  </a:lnTo>
                  <a:lnTo>
                    <a:pt x="1316482" y="607187"/>
                  </a:lnTo>
                  <a:lnTo>
                    <a:pt x="1281620" y="643394"/>
                  </a:lnTo>
                  <a:lnTo>
                    <a:pt x="1245908" y="680377"/>
                  </a:lnTo>
                  <a:lnTo>
                    <a:pt x="1209408" y="718007"/>
                  </a:lnTo>
                  <a:lnTo>
                    <a:pt x="1172171" y="756196"/>
                  </a:lnTo>
                  <a:lnTo>
                    <a:pt x="1134262" y="794842"/>
                  </a:lnTo>
                  <a:lnTo>
                    <a:pt x="1095743" y="833843"/>
                  </a:lnTo>
                  <a:lnTo>
                    <a:pt x="1056652" y="873099"/>
                  </a:lnTo>
                  <a:lnTo>
                    <a:pt x="1017066" y="912495"/>
                  </a:lnTo>
                  <a:lnTo>
                    <a:pt x="977023" y="951953"/>
                  </a:lnTo>
                  <a:lnTo>
                    <a:pt x="936599" y="991336"/>
                  </a:lnTo>
                  <a:lnTo>
                    <a:pt x="895858" y="1030566"/>
                  </a:lnTo>
                  <a:lnTo>
                    <a:pt x="854824" y="1069543"/>
                  </a:lnTo>
                  <a:lnTo>
                    <a:pt x="813587" y="1108151"/>
                  </a:lnTo>
                  <a:lnTo>
                    <a:pt x="772198" y="1146289"/>
                  </a:lnTo>
                  <a:lnTo>
                    <a:pt x="730707" y="1183868"/>
                  </a:lnTo>
                  <a:lnTo>
                    <a:pt x="689165" y="1220762"/>
                  </a:lnTo>
                  <a:lnTo>
                    <a:pt x="647649" y="1256893"/>
                  </a:lnTo>
                  <a:lnTo>
                    <a:pt x="606196" y="1292148"/>
                  </a:lnTo>
                  <a:lnTo>
                    <a:pt x="564883" y="1326426"/>
                  </a:lnTo>
                  <a:lnTo>
                    <a:pt x="523748" y="1359623"/>
                  </a:lnTo>
                  <a:lnTo>
                    <a:pt x="482866" y="1391627"/>
                  </a:lnTo>
                  <a:lnTo>
                    <a:pt x="442290" y="1422361"/>
                  </a:lnTo>
                  <a:lnTo>
                    <a:pt x="402082" y="1451698"/>
                  </a:lnTo>
                  <a:lnTo>
                    <a:pt x="362280" y="1479537"/>
                  </a:lnTo>
                  <a:lnTo>
                    <a:pt x="322961" y="1505800"/>
                  </a:lnTo>
                  <a:lnTo>
                    <a:pt x="284175" y="1530362"/>
                  </a:lnTo>
                  <a:lnTo>
                    <a:pt x="245973" y="1553121"/>
                  </a:lnTo>
                  <a:lnTo>
                    <a:pt x="208432" y="1573987"/>
                  </a:lnTo>
                  <a:lnTo>
                    <a:pt x="171589" y="1592846"/>
                  </a:lnTo>
                  <a:lnTo>
                    <a:pt x="135509" y="1609598"/>
                  </a:lnTo>
                  <a:lnTo>
                    <a:pt x="100253" y="1624152"/>
                  </a:lnTo>
                  <a:lnTo>
                    <a:pt x="32448" y="1646212"/>
                  </a:lnTo>
                  <a:lnTo>
                    <a:pt x="0" y="1653527"/>
                  </a:lnTo>
                  <a:lnTo>
                    <a:pt x="340245" y="1589887"/>
                  </a:lnTo>
                  <a:lnTo>
                    <a:pt x="388632" y="1579803"/>
                  </a:lnTo>
                  <a:lnTo>
                    <a:pt x="436664" y="1568119"/>
                  </a:lnTo>
                  <a:lnTo>
                    <a:pt x="484339" y="1554899"/>
                  </a:lnTo>
                  <a:lnTo>
                    <a:pt x="531647" y="1540167"/>
                  </a:lnTo>
                  <a:lnTo>
                    <a:pt x="578586" y="1523987"/>
                  </a:lnTo>
                  <a:lnTo>
                    <a:pt x="625157" y="1506397"/>
                  </a:lnTo>
                  <a:lnTo>
                    <a:pt x="671360" y="1487449"/>
                  </a:lnTo>
                  <a:lnTo>
                    <a:pt x="717169" y="1467205"/>
                  </a:lnTo>
                  <a:lnTo>
                    <a:pt x="762596" y="1445691"/>
                  </a:lnTo>
                  <a:lnTo>
                    <a:pt x="807643" y="1422971"/>
                  </a:lnTo>
                  <a:lnTo>
                    <a:pt x="852284" y="1399095"/>
                  </a:lnTo>
                  <a:lnTo>
                    <a:pt x="896531" y="1374101"/>
                  </a:lnTo>
                  <a:lnTo>
                    <a:pt x="940358" y="1348041"/>
                  </a:lnTo>
                  <a:lnTo>
                    <a:pt x="983792" y="1320977"/>
                  </a:lnTo>
                  <a:lnTo>
                    <a:pt x="1026795" y="1292936"/>
                  </a:lnTo>
                  <a:lnTo>
                    <a:pt x="1069390" y="1263967"/>
                  </a:lnTo>
                  <a:lnTo>
                    <a:pt x="1111504" y="1234147"/>
                  </a:lnTo>
                  <a:lnTo>
                    <a:pt x="1153185" y="1203502"/>
                  </a:lnTo>
                  <a:lnTo>
                    <a:pt x="1194435" y="1172083"/>
                  </a:lnTo>
                  <a:lnTo>
                    <a:pt x="1235265" y="1139952"/>
                  </a:lnTo>
                  <a:lnTo>
                    <a:pt x="1275638" y="1107147"/>
                  </a:lnTo>
                  <a:lnTo>
                    <a:pt x="1315567" y="1073734"/>
                  </a:lnTo>
                  <a:lnTo>
                    <a:pt x="1355051" y="1039736"/>
                  </a:lnTo>
                  <a:lnTo>
                    <a:pt x="1394079" y="1005205"/>
                  </a:lnTo>
                  <a:lnTo>
                    <a:pt x="1432636" y="970203"/>
                  </a:lnTo>
                  <a:lnTo>
                    <a:pt x="1470723" y="934770"/>
                  </a:lnTo>
                  <a:lnTo>
                    <a:pt x="1508328" y="898969"/>
                  </a:lnTo>
                  <a:lnTo>
                    <a:pt x="1545463" y="862812"/>
                  </a:lnTo>
                  <a:lnTo>
                    <a:pt x="1582115" y="826389"/>
                  </a:lnTo>
                  <a:lnTo>
                    <a:pt x="1618272" y="789724"/>
                  </a:lnTo>
                  <a:lnTo>
                    <a:pt x="1653921" y="752868"/>
                  </a:lnTo>
                  <a:lnTo>
                    <a:pt x="1689074" y="715873"/>
                  </a:lnTo>
                  <a:lnTo>
                    <a:pt x="1723148" y="679538"/>
                  </a:lnTo>
                  <a:lnTo>
                    <a:pt x="1757159" y="642988"/>
                  </a:lnTo>
                  <a:lnTo>
                    <a:pt x="1791106" y="606247"/>
                  </a:lnTo>
                  <a:lnTo>
                    <a:pt x="1825015" y="569341"/>
                  </a:lnTo>
                  <a:lnTo>
                    <a:pt x="1858924" y="532320"/>
                  </a:lnTo>
                  <a:lnTo>
                    <a:pt x="1960740" y="420903"/>
                  </a:lnTo>
                  <a:lnTo>
                    <a:pt x="1994789" y="383768"/>
                  </a:lnTo>
                  <a:lnTo>
                    <a:pt x="2028926" y="346697"/>
                  </a:lnTo>
                  <a:lnTo>
                    <a:pt x="2063165" y="309727"/>
                  </a:lnTo>
                  <a:lnTo>
                    <a:pt x="2097544" y="272884"/>
                  </a:lnTo>
                  <a:lnTo>
                    <a:pt x="2132063" y="236220"/>
                  </a:lnTo>
                  <a:lnTo>
                    <a:pt x="2166747" y="199758"/>
                  </a:lnTo>
                  <a:lnTo>
                    <a:pt x="2201621" y="163537"/>
                  </a:lnTo>
                  <a:lnTo>
                    <a:pt x="2236711" y="127584"/>
                  </a:lnTo>
                  <a:lnTo>
                    <a:pt x="2272017" y="91960"/>
                  </a:lnTo>
                  <a:lnTo>
                    <a:pt x="2307577" y="56692"/>
                  </a:lnTo>
                  <a:lnTo>
                    <a:pt x="2343416" y="21793"/>
                  </a:lnTo>
                  <a:lnTo>
                    <a:pt x="2366264" y="0"/>
                  </a:lnTo>
                  <a:close/>
                </a:path>
                <a:path w="4361815" h="1653539">
                  <a:moveTo>
                    <a:pt x="4361561" y="0"/>
                  </a:moveTo>
                  <a:lnTo>
                    <a:pt x="3835870" y="0"/>
                  </a:lnTo>
                  <a:lnTo>
                    <a:pt x="3835946" y="35560"/>
                  </a:lnTo>
                  <a:lnTo>
                    <a:pt x="3831780" y="81292"/>
                  </a:lnTo>
                  <a:lnTo>
                    <a:pt x="3823424" y="126441"/>
                  </a:lnTo>
                  <a:lnTo>
                    <a:pt x="3810927" y="170942"/>
                  </a:lnTo>
                  <a:lnTo>
                    <a:pt x="3794353" y="214757"/>
                  </a:lnTo>
                  <a:lnTo>
                    <a:pt x="3773767" y="257797"/>
                  </a:lnTo>
                  <a:lnTo>
                    <a:pt x="3749230" y="300012"/>
                  </a:lnTo>
                  <a:lnTo>
                    <a:pt x="3720808" y="341337"/>
                  </a:lnTo>
                  <a:lnTo>
                    <a:pt x="3688372" y="382905"/>
                  </a:lnTo>
                  <a:lnTo>
                    <a:pt x="3654234" y="422973"/>
                  </a:lnTo>
                  <a:lnTo>
                    <a:pt x="3618509" y="461606"/>
                  </a:lnTo>
                  <a:lnTo>
                    <a:pt x="3581362" y="498868"/>
                  </a:lnTo>
                  <a:lnTo>
                    <a:pt x="3542893" y="534835"/>
                  </a:lnTo>
                  <a:lnTo>
                    <a:pt x="3503269" y="569569"/>
                  </a:lnTo>
                  <a:lnTo>
                    <a:pt x="3462617" y="603123"/>
                  </a:lnTo>
                  <a:lnTo>
                    <a:pt x="3421062" y="635571"/>
                  </a:lnTo>
                  <a:lnTo>
                    <a:pt x="3378746" y="666991"/>
                  </a:lnTo>
                  <a:lnTo>
                    <a:pt x="3335807" y="697433"/>
                  </a:lnTo>
                  <a:lnTo>
                    <a:pt x="3292373" y="726960"/>
                  </a:lnTo>
                  <a:lnTo>
                    <a:pt x="3248888" y="755142"/>
                  </a:lnTo>
                  <a:lnTo>
                    <a:pt x="3204680" y="782408"/>
                  </a:lnTo>
                  <a:lnTo>
                    <a:pt x="3159836" y="808875"/>
                  </a:lnTo>
                  <a:lnTo>
                    <a:pt x="3114471" y="834669"/>
                  </a:lnTo>
                  <a:lnTo>
                    <a:pt x="3068688" y="859891"/>
                  </a:lnTo>
                  <a:lnTo>
                    <a:pt x="3022600" y="884669"/>
                  </a:lnTo>
                  <a:lnTo>
                    <a:pt x="2976295" y="909129"/>
                  </a:lnTo>
                  <a:lnTo>
                    <a:pt x="2929890" y="933373"/>
                  </a:lnTo>
                  <a:lnTo>
                    <a:pt x="2883497" y="957529"/>
                  </a:lnTo>
                  <a:lnTo>
                    <a:pt x="2837218" y="981710"/>
                  </a:lnTo>
                  <a:lnTo>
                    <a:pt x="2791155" y="1006030"/>
                  </a:lnTo>
                  <a:lnTo>
                    <a:pt x="2745409" y="1030617"/>
                  </a:lnTo>
                  <a:lnTo>
                    <a:pt x="2708821" y="1050937"/>
                  </a:lnTo>
                  <a:lnTo>
                    <a:pt x="2673058" y="1072730"/>
                  </a:lnTo>
                  <a:lnTo>
                    <a:pt x="2639237" y="1097102"/>
                  </a:lnTo>
                  <a:lnTo>
                    <a:pt x="2608453" y="1125156"/>
                  </a:lnTo>
                  <a:lnTo>
                    <a:pt x="2581186" y="1160780"/>
                  </a:lnTo>
                  <a:lnTo>
                    <a:pt x="2561806" y="1201686"/>
                  </a:lnTo>
                  <a:lnTo>
                    <a:pt x="2551849" y="1245603"/>
                  </a:lnTo>
                  <a:lnTo>
                    <a:pt x="2552877" y="1290243"/>
                  </a:lnTo>
                  <a:lnTo>
                    <a:pt x="2566441" y="1333347"/>
                  </a:lnTo>
                  <a:lnTo>
                    <a:pt x="2593670" y="1370279"/>
                  </a:lnTo>
                  <a:lnTo>
                    <a:pt x="2631478" y="1397279"/>
                  </a:lnTo>
                  <a:lnTo>
                    <a:pt x="2676398" y="1415034"/>
                  </a:lnTo>
                  <a:lnTo>
                    <a:pt x="2724975" y="1424178"/>
                  </a:lnTo>
                  <a:lnTo>
                    <a:pt x="2773756" y="1425422"/>
                  </a:lnTo>
                  <a:lnTo>
                    <a:pt x="2819273" y="1419402"/>
                  </a:lnTo>
                  <a:lnTo>
                    <a:pt x="2867355" y="1406372"/>
                  </a:lnTo>
                  <a:lnTo>
                    <a:pt x="2915462" y="1394167"/>
                  </a:lnTo>
                  <a:lnTo>
                    <a:pt x="2963608" y="1382826"/>
                  </a:lnTo>
                  <a:lnTo>
                    <a:pt x="3011767" y="1372374"/>
                  </a:lnTo>
                  <a:lnTo>
                    <a:pt x="3059950" y="1362875"/>
                  </a:lnTo>
                  <a:lnTo>
                    <a:pt x="3108172" y="1354353"/>
                  </a:lnTo>
                  <a:lnTo>
                    <a:pt x="3156420" y="1346847"/>
                  </a:lnTo>
                  <a:lnTo>
                    <a:pt x="3204692" y="1340421"/>
                  </a:lnTo>
                  <a:lnTo>
                    <a:pt x="3252990" y="1335087"/>
                  </a:lnTo>
                  <a:lnTo>
                    <a:pt x="3217291" y="1312595"/>
                  </a:lnTo>
                  <a:lnTo>
                    <a:pt x="3186569" y="1284744"/>
                  </a:lnTo>
                  <a:lnTo>
                    <a:pt x="3162071" y="1251737"/>
                  </a:lnTo>
                  <a:lnTo>
                    <a:pt x="3145053" y="1213751"/>
                  </a:lnTo>
                  <a:lnTo>
                    <a:pt x="3136836" y="1168323"/>
                  </a:lnTo>
                  <a:lnTo>
                    <a:pt x="3139440" y="1122565"/>
                  </a:lnTo>
                  <a:lnTo>
                    <a:pt x="3151517" y="1077760"/>
                  </a:lnTo>
                  <a:lnTo>
                    <a:pt x="3171748" y="1035189"/>
                  </a:lnTo>
                  <a:lnTo>
                    <a:pt x="3198799" y="996137"/>
                  </a:lnTo>
                  <a:lnTo>
                    <a:pt x="3231350" y="961910"/>
                  </a:lnTo>
                  <a:lnTo>
                    <a:pt x="3271202" y="928827"/>
                  </a:lnTo>
                  <a:lnTo>
                    <a:pt x="3308934" y="903452"/>
                  </a:lnTo>
                  <a:lnTo>
                    <a:pt x="3347389" y="882980"/>
                  </a:lnTo>
                  <a:lnTo>
                    <a:pt x="3389426" y="864641"/>
                  </a:lnTo>
                  <a:lnTo>
                    <a:pt x="3437890" y="845616"/>
                  </a:lnTo>
                  <a:lnTo>
                    <a:pt x="3483965" y="827836"/>
                  </a:lnTo>
                  <a:lnTo>
                    <a:pt x="3530104" y="809840"/>
                  </a:lnTo>
                  <a:lnTo>
                    <a:pt x="3576180" y="791540"/>
                  </a:lnTo>
                  <a:lnTo>
                    <a:pt x="3622103" y="772782"/>
                  </a:lnTo>
                  <a:lnTo>
                    <a:pt x="3667772" y="753465"/>
                  </a:lnTo>
                  <a:lnTo>
                    <a:pt x="3713099" y="733463"/>
                  </a:lnTo>
                  <a:lnTo>
                    <a:pt x="3757968" y="712660"/>
                  </a:lnTo>
                  <a:lnTo>
                    <a:pt x="3802303" y="690930"/>
                  </a:lnTo>
                  <a:lnTo>
                    <a:pt x="3845979" y="668134"/>
                  </a:lnTo>
                  <a:lnTo>
                    <a:pt x="3888917" y="644182"/>
                  </a:lnTo>
                  <a:lnTo>
                    <a:pt x="3931005" y="618921"/>
                  </a:lnTo>
                  <a:lnTo>
                    <a:pt x="3972153" y="592264"/>
                  </a:lnTo>
                  <a:lnTo>
                    <a:pt x="4012260" y="564057"/>
                  </a:lnTo>
                  <a:lnTo>
                    <a:pt x="4051223" y="534200"/>
                  </a:lnTo>
                  <a:lnTo>
                    <a:pt x="4088955" y="502551"/>
                  </a:lnTo>
                  <a:lnTo>
                    <a:pt x="4125290" y="468896"/>
                  </a:lnTo>
                  <a:lnTo>
                    <a:pt x="4159885" y="433070"/>
                  </a:lnTo>
                  <a:lnTo>
                    <a:pt x="4192511" y="395236"/>
                  </a:lnTo>
                  <a:lnTo>
                    <a:pt x="4222966" y="355561"/>
                  </a:lnTo>
                  <a:lnTo>
                    <a:pt x="4251020" y="314236"/>
                  </a:lnTo>
                  <a:lnTo>
                    <a:pt x="4276471" y="271424"/>
                  </a:lnTo>
                  <a:lnTo>
                    <a:pt x="4299089" y="227291"/>
                  </a:lnTo>
                  <a:lnTo>
                    <a:pt x="4318673" y="182029"/>
                  </a:lnTo>
                  <a:lnTo>
                    <a:pt x="4335005" y="135788"/>
                  </a:lnTo>
                  <a:lnTo>
                    <a:pt x="4347870" y="88760"/>
                  </a:lnTo>
                  <a:lnTo>
                    <a:pt x="4357052" y="41109"/>
                  </a:lnTo>
                  <a:lnTo>
                    <a:pt x="4361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23" name="object 11" descr=""/>
            <p:cNvSpPr/>
            <p:nvPr/>
          </p:nvSpPr>
          <p:spPr>
            <a:xfrm>
              <a:off x="16232847" y="1324735"/>
              <a:ext cx="1258570" cy="252095"/>
            </a:xfrm>
            <a:custGeom>
              <a:avLst/>
              <a:ahLst/>
              <a:rect l="l" t="t" r="r" b="b"/>
              <a:pathLst>
                <a:path w="1258569" h="252094">
                  <a:moveTo>
                    <a:pt x="0" y="251931"/>
                  </a:moveTo>
                  <a:lnTo>
                    <a:pt x="38063" y="241198"/>
                  </a:lnTo>
                  <a:lnTo>
                    <a:pt x="75758" y="228936"/>
                  </a:lnTo>
                  <a:lnTo>
                    <a:pt x="113079" y="215730"/>
                  </a:lnTo>
                  <a:lnTo>
                    <a:pt x="150020" y="202165"/>
                  </a:lnTo>
                  <a:lnTo>
                    <a:pt x="197663" y="184849"/>
                  </a:lnTo>
                  <a:lnTo>
                    <a:pt x="245316" y="168062"/>
                  </a:lnTo>
                  <a:lnTo>
                    <a:pt x="292978" y="151842"/>
                  </a:lnTo>
                  <a:lnTo>
                    <a:pt x="340652" y="136229"/>
                  </a:lnTo>
                  <a:lnTo>
                    <a:pt x="388338" y="121261"/>
                  </a:lnTo>
                  <a:lnTo>
                    <a:pt x="436035" y="106977"/>
                  </a:lnTo>
                  <a:lnTo>
                    <a:pt x="483746" y="93415"/>
                  </a:lnTo>
                  <a:lnTo>
                    <a:pt x="531469" y="80614"/>
                  </a:lnTo>
                  <a:lnTo>
                    <a:pt x="579207" y="68614"/>
                  </a:lnTo>
                  <a:lnTo>
                    <a:pt x="626958" y="57452"/>
                  </a:lnTo>
                  <a:lnTo>
                    <a:pt x="674725" y="47168"/>
                  </a:lnTo>
                  <a:lnTo>
                    <a:pt x="722507" y="37800"/>
                  </a:lnTo>
                  <a:lnTo>
                    <a:pt x="770306" y="29388"/>
                  </a:lnTo>
                  <a:lnTo>
                    <a:pt x="818121" y="21969"/>
                  </a:lnTo>
                  <a:lnTo>
                    <a:pt x="865953" y="15582"/>
                  </a:lnTo>
                  <a:lnTo>
                    <a:pt x="913803" y="10267"/>
                  </a:lnTo>
                  <a:lnTo>
                    <a:pt x="962925" y="5806"/>
                  </a:lnTo>
                  <a:lnTo>
                    <a:pt x="1012058" y="2585"/>
                  </a:lnTo>
                  <a:lnTo>
                    <a:pt x="1061207" y="638"/>
                  </a:lnTo>
                  <a:lnTo>
                    <a:pt x="1110374" y="0"/>
                  </a:lnTo>
                  <a:lnTo>
                    <a:pt x="1159562" y="705"/>
                  </a:lnTo>
                  <a:lnTo>
                    <a:pt x="1208774" y="2791"/>
                  </a:lnTo>
                  <a:lnTo>
                    <a:pt x="1258014" y="6290"/>
                  </a:lnTo>
                  <a:lnTo>
                    <a:pt x="1222544" y="17687"/>
                  </a:lnTo>
                  <a:lnTo>
                    <a:pt x="1186904" y="27751"/>
                  </a:lnTo>
                  <a:lnTo>
                    <a:pt x="1151000" y="36014"/>
                  </a:lnTo>
                  <a:lnTo>
                    <a:pt x="1114736" y="42008"/>
                  </a:lnTo>
                  <a:lnTo>
                    <a:pt x="0" y="251931"/>
                  </a:lnTo>
                  <a:close/>
                </a:path>
              </a:pathLst>
            </a:custGeom>
            <a:solidFill>
              <a:srgbClr val="D81F2A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63" name="object 12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4825755" y="4144891"/>
              <a:ext cx="182442" cy="182442"/>
            </a:xfrm>
            <a:prstGeom prst="rect"/>
          </p:spPr>
        </p:pic>
        <p:pic>
          <p:nvPicPr>
            <p:cNvPr id="2097164" name="object 13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4825755" y="4793574"/>
              <a:ext cx="182442" cy="182442"/>
            </a:xfrm>
            <a:prstGeom prst="rect"/>
          </p:spPr>
        </p:pic>
        <p:pic>
          <p:nvPicPr>
            <p:cNvPr id="2097165" name="object 14" descr="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4825755" y="5442257"/>
              <a:ext cx="182442" cy="182442"/>
            </a:xfrm>
            <a:prstGeom prst="rect"/>
          </p:spPr>
        </p:pic>
        <p:pic>
          <p:nvPicPr>
            <p:cNvPr id="2097166" name="object 15" descr="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4825755" y="6090940"/>
              <a:ext cx="182442" cy="182441"/>
            </a:xfrm>
            <a:prstGeom prst="rect"/>
          </p:spPr>
        </p:pic>
        <p:pic>
          <p:nvPicPr>
            <p:cNvPr id="2097167" name="object 16" descr="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4825755" y="7388307"/>
              <a:ext cx="182442" cy="182441"/>
            </a:xfrm>
            <a:prstGeom prst="rect"/>
          </p:spPr>
        </p:pic>
        <p:pic>
          <p:nvPicPr>
            <p:cNvPr id="2097168" name="object 17" descr="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4825755" y="8036990"/>
              <a:ext cx="182442" cy="182441"/>
            </a:xfrm>
            <a:prstGeom prst="rect"/>
          </p:spPr>
        </p:pic>
        <p:pic>
          <p:nvPicPr>
            <p:cNvPr id="2097169" name="object 18" descr="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4825755" y="8685672"/>
              <a:ext cx="182442" cy="182441"/>
            </a:xfrm>
            <a:prstGeom prst="rect"/>
          </p:spPr>
        </p:pic>
      </p:grpSp>
      <p:sp>
        <p:nvSpPr>
          <p:cNvPr id="1048624" name="object 19" descr=""/>
          <p:cNvSpPr txBox="1">
            <a:spLocks noGrp="1"/>
          </p:cNvSpPr>
          <p:nvPr>
            <p:ph type="body" idx="1"/>
          </p:nvPr>
        </p:nvSpPr>
        <p:spPr>
          <a:xfrm>
            <a:off x="5248730" y="3850156"/>
            <a:ext cx="8816340" cy="3774902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904875">
              <a:lnSpc>
                <a:spcPct val="116599"/>
              </a:lnSpc>
              <a:spcBef>
                <a:spcPts val="95"/>
              </a:spcBef>
            </a:pPr>
            <a:r>
              <a:rPr dirty="0" spc="90"/>
              <a:t>Pengawasan</a:t>
            </a:r>
            <a:r>
              <a:rPr dirty="0" spc="-285"/>
              <a:t> </a:t>
            </a:r>
            <a:r>
              <a:rPr dirty="0" spc="50"/>
              <a:t>dan</a:t>
            </a:r>
            <a:r>
              <a:rPr dirty="0" spc="-285"/>
              <a:t> </a:t>
            </a:r>
            <a:r>
              <a:rPr dirty="0" spc="45"/>
              <a:t>Penyelenggaraan </a:t>
            </a:r>
            <a:r>
              <a:rPr dirty="0" spc="60"/>
              <a:t>Pemberdayaan</a:t>
            </a:r>
            <a:r>
              <a:rPr dirty="0" spc="-300"/>
              <a:t> </a:t>
            </a:r>
            <a:r>
              <a:rPr dirty="0" spc="-10"/>
              <a:t>Masyarakat Koordinasi</a:t>
            </a:r>
          </a:p>
          <a:p>
            <a:pPr marL="12700" marR="2680970">
              <a:lnSpc>
                <a:spcPct val="116599"/>
              </a:lnSpc>
              <a:spcBef>
                <a:spcPts val="5110"/>
              </a:spcBef>
            </a:pPr>
            <a:r>
              <a:rPr dirty="0" spc="-35"/>
              <a:t>Pendidikan</a:t>
            </a:r>
            <a:r>
              <a:rPr dirty="0" spc="-235"/>
              <a:t> </a:t>
            </a:r>
            <a:r>
              <a:rPr dirty="0" spc="-10"/>
              <a:t>Politik </a:t>
            </a:r>
            <a:r>
              <a:rPr dirty="0" spc="75"/>
              <a:t>Penanganan</a:t>
            </a:r>
            <a:r>
              <a:rPr dirty="0" spc="-270"/>
              <a:t> </a:t>
            </a:r>
            <a:r>
              <a:rPr dirty="0" spc="-80"/>
              <a:t>Konflik</a:t>
            </a:r>
            <a:r>
              <a:rPr dirty="0" spc="-270"/>
              <a:t> </a:t>
            </a:r>
            <a:r>
              <a:rPr dirty="0" spc="-10"/>
              <a:t>Sosial </a:t>
            </a:r>
            <a:r>
              <a:rPr dirty="0"/>
              <a:t>Penyusunan</a:t>
            </a:r>
            <a:r>
              <a:rPr dirty="0" spc="-180"/>
              <a:t> </a:t>
            </a:r>
            <a:r>
              <a:rPr dirty="0" spc="-45"/>
              <a:t>Kebijakan,</a:t>
            </a:r>
            <a:r>
              <a:rPr dirty="0" spc="-180"/>
              <a:t> </a:t>
            </a:r>
            <a:r>
              <a:rPr dirty="0" spc="25"/>
              <a:t>dan</a:t>
            </a: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pc="55"/>
              <a:t>Pengembangan</a:t>
            </a:r>
            <a:r>
              <a:rPr dirty="0" spc="-300"/>
              <a:t> </a:t>
            </a:r>
            <a:r>
              <a:rPr dirty="0" spc="180"/>
              <a:t>Wawasan</a:t>
            </a:r>
            <a:r>
              <a:rPr dirty="0" spc="-300"/>
              <a:t> </a:t>
            </a:r>
            <a:r>
              <a:rPr dirty="0" spc="35"/>
              <a:t>Kebangsaan</a:t>
            </a:r>
          </a:p>
        </p:txBody>
      </p:sp>
      <p:grpSp>
        <p:nvGrpSpPr>
          <p:cNvPr id="45" name="object 20" descr=""/>
          <p:cNvGrpSpPr/>
          <p:nvPr/>
        </p:nvGrpSpPr>
        <p:grpSpPr>
          <a:xfrm>
            <a:off x="11884906" y="7467599"/>
            <a:ext cx="5662295" cy="2819400"/>
            <a:chOff x="11884906" y="7467599"/>
            <a:chExt cx="5662295" cy="2819400"/>
          </a:xfrm>
        </p:grpSpPr>
        <p:pic>
          <p:nvPicPr>
            <p:cNvPr id="2097170" name="object 21" descr="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7335115" y="9831245"/>
              <a:ext cx="211700" cy="252806"/>
            </a:xfrm>
            <a:prstGeom prst="rect"/>
          </p:spPr>
        </p:pic>
        <p:pic>
          <p:nvPicPr>
            <p:cNvPr id="2097171" name="object 22" descr=""/>
            <p:cNvPicPr>
              <a:picLocks/>
            </p:cNvPicPr>
            <p:nvPr/>
          </p:nvPicPr>
          <p:blipFill>
            <a:blip xmlns:r="http://schemas.openxmlformats.org/officeDocument/2006/relationships" r:embed="rId7" cstate="print"/>
            <a:stretch>
              <a:fillRect/>
            </a:stretch>
          </p:blipFill>
          <p:spPr>
            <a:xfrm>
              <a:off x="13144267" y="10170377"/>
              <a:ext cx="148993" cy="116621"/>
            </a:xfrm>
            <a:prstGeom prst="rect"/>
          </p:spPr>
        </p:pic>
        <p:sp>
          <p:nvSpPr>
            <p:cNvPr id="1048625" name="object 23" descr=""/>
            <p:cNvSpPr/>
            <p:nvPr/>
          </p:nvSpPr>
          <p:spPr>
            <a:xfrm>
              <a:off x="14065060" y="8620657"/>
              <a:ext cx="2571750" cy="1666875"/>
            </a:xfrm>
            <a:custGeom>
              <a:avLst/>
              <a:ahLst/>
              <a:rect l="l" t="t" r="r" b="b"/>
              <a:pathLst>
                <a:path w="2571750" h="1666875">
                  <a:moveTo>
                    <a:pt x="204292" y="1666341"/>
                  </a:moveTo>
                  <a:lnTo>
                    <a:pt x="196176" y="1634121"/>
                  </a:lnTo>
                  <a:lnTo>
                    <a:pt x="182918" y="1586725"/>
                  </a:lnTo>
                  <a:lnTo>
                    <a:pt x="169125" y="1535303"/>
                  </a:lnTo>
                  <a:lnTo>
                    <a:pt x="154686" y="1484147"/>
                  </a:lnTo>
                  <a:lnTo>
                    <a:pt x="139687" y="1433220"/>
                  </a:lnTo>
                  <a:lnTo>
                    <a:pt x="124193" y="1382483"/>
                  </a:lnTo>
                  <a:lnTo>
                    <a:pt x="108280" y="1331925"/>
                  </a:lnTo>
                  <a:lnTo>
                    <a:pt x="75501" y="1231099"/>
                  </a:lnTo>
                  <a:lnTo>
                    <a:pt x="8216" y="1029728"/>
                  </a:lnTo>
                  <a:lnTo>
                    <a:pt x="0" y="1029728"/>
                  </a:lnTo>
                  <a:lnTo>
                    <a:pt x="61658" y="1315415"/>
                  </a:lnTo>
                  <a:lnTo>
                    <a:pt x="74066" y="1365529"/>
                  </a:lnTo>
                  <a:lnTo>
                    <a:pt x="85280" y="1415757"/>
                  </a:lnTo>
                  <a:lnTo>
                    <a:pt x="95491" y="1466062"/>
                  </a:lnTo>
                  <a:lnTo>
                    <a:pt x="104863" y="1516443"/>
                  </a:lnTo>
                  <a:lnTo>
                    <a:pt x="113588" y="1566862"/>
                  </a:lnTo>
                  <a:lnTo>
                    <a:pt x="129565" y="1666341"/>
                  </a:lnTo>
                  <a:lnTo>
                    <a:pt x="204292" y="1666341"/>
                  </a:lnTo>
                  <a:close/>
                </a:path>
                <a:path w="2571750" h="1666875">
                  <a:moveTo>
                    <a:pt x="543928" y="1501863"/>
                  </a:moveTo>
                  <a:lnTo>
                    <a:pt x="543115" y="1452410"/>
                  </a:lnTo>
                  <a:lnTo>
                    <a:pt x="541362" y="1402981"/>
                  </a:lnTo>
                  <a:lnTo>
                    <a:pt x="538746" y="1353578"/>
                  </a:lnTo>
                  <a:lnTo>
                    <a:pt x="535305" y="1304226"/>
                  </a:lnTo>
                  <a:lnTo>
                    <a:pt x="531088" y="1254925"/>
                  </a:lnTo>
                  <a:lnTo>
                    <a:pt x="526161" y="1205699"/>
                  </a:lnTo>
                  <a:lnTo>
                    <a:pt x="520585" y="1156538"/>
                  </a:lnTo>
                  <a:lnTo>
                    <a:pt x="514400" y="1107465"/>
                  </a:lnTo>
                  <a:lnTo>
                    <a:pt x="507669" y="1058494"/>
                  </a:lnTo>
                  <a:lnTo>
                    <a:pt x="502183" y="1009586"/>
                  </a:lnTo>
                  <a:lnTo>
                    <a:pt x="490435" y="911758"/>
                  </a:lnTo>
                  <a:lnTo>
                    <a:pt x="477672" y="813993"/>
                  </a:lnTo>
                  <a:lnTo>
                    <a:pt x="463956" y="716292"/>
                  </a:lnTo>
                  <a:lnTo>
                    <a:pt x="449364" y="618693"/>
                  </a:lnTo>
                  <a:lnTo>
                    <a:pt x="425907" y="472541"/>
                  </a:lnTo>
                  <a:lnTo>
                    <a:pt x="400786" y="326796"/>
                  </a:lnTo>
                  <a:lnTo>
                    <a:pt x="394627" y="328853"/>
                  </a:lnTo>
                  <a:lnTo>
                    <a:pt x="392569" y="326796"/>
                  </a:lnTo>
                  <a:lnTo>
                    <a:pt x="405422" y="473570"/>
                  </a:lnTo>
                  <a:lnTo>
                    <a:pt x="417004" y="620433"/>
                  </a:lnTo>
                  <a:lnTo>
                    <a:pt x="430784" y="816571"/>
                  </a:lnTo>
                  <a:lnTo>
                    <a:pt x="446011" y="1062609"/>
                  </a:lnTo>
                  <a:lnTo>
                    <a:pt x="448983" y="1161872"/>
                  </a:lnTo>
                  <a:lnTo>
                    <a:pt x="453237" y="1260729"/>
                  </a:lnTo>
                  <a:lnTo>
                    <a:pt x="455980" y="1310017"/>
                  </a:lnTo>
                  <a:lnTo>
                    <a:pt x="459193" y="1359204"/>
                  </a:lnTo>
                  <a:lnTo>
                    <a:pt x="462927" y="1408303"/>
                  </a:lnTo>
                  <a:lnTo>
                    <a:pt x="467258" y="1457325"/>
                  </a:lnTo>
                  <a:lnTo>
                    <a:pt x="472198" y="1506270"/>
                  </a:lnTo>
                  <a:lnTo>
                    <a:pt x="477824" y="1555127"/>
                  </a:lnTo>
                  <a:lnTo>
                    <a:pt x="484187" y="1603921"/>
                  </a:lnTo>
                  <a:lnTo>
                    <a:pt x="493572" y="1666341"/>
                  </a:lnTo>
                  <a:lnTo>
                    <a:pt x="539089" y="1666341"/>
                  </a:lnTo>
                  <a:lnTo>
                    <a:pt x="540219" y="1650238"/>
                  </a:lnTo>
                  <a:lnTo>
                    <a:pt x="542531" y="1600784"/>
                  </a:lnTo>
                  <a:lnTo>
                    <a:pt x="543750" y="1551330"/>
                  </a:lnTo>
                  <a:lnTo>
                    <a:pt x="543928" y="1501863"/>
                  </a:lnTo>
                  <a:close/>
                </a:path>
                <a:path w="2571750" h="1666875">
                  <a:moveTo>
                    <a:pt x="1625777" y="643318"/>
                  </a:moveTo>
                  <a:lnTo>
                    <a:pt x="1617548" y="641261"/>
                  </a:lnTo>
                  <a:lnTo>
                    <a:pt x="1597875" y="686752"/>
                  </a:lnTo>
                  <a:lnTo>
                    <a:pt x="1557693" y="777303"/>
                  </a:lnTo>
                  <a:lnTo>
                    <a:pt x="1516507" y="867384"/>
                  </a:lnTo>
                  <a:lnTo>
                    <a:pt x="1474495" y="957059"/>
                  </a:lnTo>
                  <a:lnTo>
                    <a:pt x="1410246" y="1091018"/>
                  </a:lnTo>
                  <a:lnTo>
                    <a:pt x="1235252" y="1446961"/>
                  </a:lnTo>
                  <a:lnTo>
                    <a:pt x="1212392" y="1491208"/>
                  </a:lnTo>
                  <a:lnTo>
                    <a:pt x="1167345" y="1580108"/>
                  </a:lnTo>
                  <a:lnTo>
                    <a:pt x="1125181" y="1666341"/>
                  </a:lnTo>
                  <a:lnTo>
                    <a:pt x="1210525" y="1666341"/>
                  </a:lnTo>
                  <a:lnTo>
                    <a:pt x="1254734" y="1563192"/>
                  </a:lnTo>
                  <a:lnTo>
                    <a:pt x="1292809" y="1471625"/>
                  </a:lnTo>
                  <a:lnTo>
                    <a:pt x="1391272" y="1244536"/>
                  </a:lnTo>
                  <a:lnTo>
                    <a:pt x="1448917" y="1107262"/>
                  </a:lnTo>
                  <a:lnTo>
                    <a:pt x="1486420" y="1015288"/>
                  </a:lnTo>
                  <a:lnTo>
                    <a:pt x="1523009" y="922921"/>
                  </a:lnTo>
                  <a:lnTo>
                    <a:pt x="1558531" y="830148"/>
                  </a:lnTo>
                  <a:lnTo>
                    <a:pt x="1592834" y="736955"/>
                  </a:lnTo>
                  <a:lnTo>
                    <a:pt x="1625777" y="643318"/>
                  </a:lnTo>
                  <a:close/>
                </a:path>
                <a:path w="2571750" h="1666875">
                  <a:moveTo>
                    <a:pt x="2275268" y="0"/>
                  </a:moveTo>
                  <a:lnTo>
                    <a:pt x="2255062" y="37769"/>
                  </a:lnTo>
                  <a:lnTo>
                    <a:pt x="2213546" y="117716"/>
                  </a:lnTo>
                  <a:lnTo>
                    <a:pt x="2170722" y="202819"/>
                  </a:lnTo>
                  <a:lnTo>
                    <a:pt x="2126869" y="292265"/>
                  </a:lnTo>
                  <a:lnTo>
                    <a:pt x="2082279" y="385216"/>
                  </a:lnTo>
                  <a:lnTo>
                    <a:pt x="2014562" y="529463"/>
                  </a:lnTo>
                  <a:lnTo>
                    <a:pt x="1924177" y="726452"/>
                  </a:lnTo>
                  <a:lnTo>
                    <a:pt x="1501038" y="1666341"/>
                  </a:lnTo>
                  <a:lnTo>
                    <a:pt x="1585137" y="1666341"/>
                  </a:lnTo>
                  <a:lnTo>
                    <a:pt x="1599323" y="1632699"/>
                  </a:lnTo>
                  <a:lnTo>
                    <a:pt x="1637893" y="1539062"/>
                  </a:lnTo>
                  <a:lnTo>
                    <a:pt x="1675472" y="1444955"/>
                  </a:lnTo>
                  <a:lnTo>
                    <a:pt x="1712099" y="1350352"/>
                  </a:lnTo>
                  <a:lnTo>
                    <a:pt x="1989569" y="674154"/>
                  </a:lnTo>
                  <a:lnTo>
                    <a:pt x="2008111" y="625436"/>
                  </a:lnTo>
                  <a:lnTo>
                    <a:pt x="2027504" y="577049"/>
                  </a:lnTo>
                  <a:lnTo>
                    <a:pt x="2047621" y="528916"/>
                  </a:lnTo>
                  <a:lnTo>
                    <a:pt x="2068322" y="480999"/>
                  </a:lnTo>
                  <a:lnTo>
                    <a:pt x="2089442" y="433209"/>
                  </a:lnTo>
                  <a:lnTo>
                    <a:pt x="2153970" y="290144"/>
                  </a:lnTo>
                  <a:lnTo>
                    <a:pt x="2196515" y="194411"/>
                  </a:lnTo>
                  <a:lnTo>
                    <a:pt x="2217204" y="146265"/>
                  </a:lnTo>
                  <a:lnTo>
                    <a:pt x="2237321" y="97853"/>
                  </a:lnTo>
                  <a:lnTo>
                    <a:pt x="2256726" y="49110"/>
                  </a:lnTo>
                  <a:lnTo>
                    <a:pt x="2275268" y="0"/>
                  </a:lnTo>
                  <a:close/>
                </a:path>
                <a:path w="2571750" h="1666875">
                  <a:moveTo>
                    <a:pt x="2385161" y="1666341"/>
                  </a:moveTo>
                  <a:lnTo>
                    <a:pt x="2375103" y="1659712"/>
                  </a:lnTo>
                  <a:lnTo>
                    <a:pt x="2338717" y="1637842"/>
                  </a:lnTo>
                  <a:lnTo>
                    <a:pt x="2301951" y="1617129"/>
                  </a:lnTo>
                  <a:lnTo>
                    <a:pt x="2264981" y="1596999"/>
                  </a:lnTo>
                  <a:lnTo>
                    <a:pt x="2225967" y="1574609"/>
                  </a:lnTo>
                  <a:lnTo>
                    <a:pt x="2185593" y="1561287"/>
                  </a:lnTo>
                  <a:lnTo>
                    <a:pt x="2143302" y="1559140"/>
                  </a:lnTo>
                  <a:lnTo>
                    <a:pt x="2098497" y="1570278"/>
                  </a:lnTo>
                  <a:lnTo>
                    <a:pt x="2096452" y="1578495"/>
                  </a:lnTo>
                  <a:lnTo>
                    <a:pt x="2112251" y="1597609"/>
                  </a:lnTo>
                  <a:lnTo>
                    <a:pt x="2146160" y="1625028"/>
                  </a:lnTo>
                  <a:lnTo>
                    <a:pt x="2210803" y="1649298"/>
                  </a:lnTo>
                  <a:lnTo>
                    <a:pt x="2258822" y="1660182"/>
                  </a:lnTo>
                  <a:lnTo>
                    <a:pt x="2290254" y="1666341"/>
                  </a:lnTo>
                  <a:lnTo>
                    <a:pt x="2385161" y="1666341"/>
                  </a:lnTo>
                  <a:close/>
                </a:path>
                <a:path w="2571750" h="1666875">
                  <a:moveTo>
                    <a:pt x="2571229" y="1325689"/>
                  </a:moveTo>
                  <a:lnTo>
                    <a:pt x="2557005" y="1286637"/>
                  </a:lnTo>
                  <a:lnTo>
                    <a:pt x="2542197" y="1249133"/>
                  </a:lnTo>
                  <a:lnTo>
                    <a:pt x="2511628" y="1175651"/>
                  </a:lnTo>
                  <a:lnTo>
                    <a:pt x="2496985" y="1135608"/>
                  </a:lnTo>
                  <a:lnTo>
                    <a:pt x="2476169" y="1101915"/>
                  </a:lnTo>
                  <a:lnTo>
                    <a:pt x="2446883" y="1074775"/>
                  </a:lnTo>
                  <a:lnTo>
                    <a:pt x="2406802" y="1054392"/>
                  </a:lnTo>
                  <a:lnTo>
                    <a:pt x="2400643" y="1058494"/>
                  </a:lnTo>
                  <a:lnTo>
                    <a:pt x="2398191" y="1083259"/>
                  </a:lnTo>
                  <a:lnTo>
                    <a:pt x="2399614" y="1105509"/>
                  </a:lnTo>
                  <a:lnTo>
                    <a:pt x="2410917" y="1144828"/>
                  </a:lnTo>
                  <a:lnTo>
                    <a:pt x="2437600" y="1184389"/>
                  </a:lnTo>
                  <a:lnTo>
                    <a:pt x="2467546" y="1222070"/>
                  </a:lnTo>
                  <a:lnTo>
                    <a:pt x="2499563" y="1258481"/>
                  </a:lnTo>
                  <a:lnTo>
                    <a:pt x="2565069" y="1329804"/>
                  </a:lnTo>
                  <a:lnTo>
                    <a:pt x="2571229" y="1325689"/>
                  </a:lnTo>
                  <a:close/>
                </a:path>
              </a:pathLst>
            </a:custGeom>
            <a:solidFill>
              <a:srgbClr val="FAECD9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72" name="object 24" descr=""/>
            <p:cNvPicPr>
              <a:picLocks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16954876" y="9555828"/>
              <a:ext cx="159738" cy="244586"/>
            </a:xfrm>
            <a:prstGeom prst="rect"/>
          </p:spPr>
        </p:pic>
        <p:pic>
          <p:nvPicPr>
            <p:cNvPr id="2097173" name="object 25" descr=""/>
            <p:cNvPicPr>
              <a:picLocks/>
            </p:cNvPicPr>
            <p:nvPr/>
          </p:nvPicPr>
          <p:blipFill>
            <a:blip xmlns:r="http://schemas.openxmlformats.org/officeDocument/2006/relationships" r:embed="rId9" cstate="print"/>
            <a:stretch>
              <a:fillRect/>
            </a:stretch>
          </p:blipFill>
          <p:spPr>
            <a:xfrm>
              <a:off x="16401989" y="9087210"/>
              <a:ext cx="126146" cy="226087"/>
            </a:xfrm>
            <a:prstGeom prst="rect"/>
          </p:spPr>
        </p:pic>
        <p:sp>
          <p:nvSpPr>
            <p:cNvPr id="1048626" name="object 26" descr=""/>
            <p:cNvSpPr/>
            <p:nvPr/>
          </p:nvSpPr>
          <p:spPr>
            <a:xfrm>
              <a:off x="16767840" y="8791241"/>
              <a:ext cx="429895" cy="207645"/>
            </a:xfrm>
            <a:custGeom>
              <a:avLst/>
              <a:ahLst/>
              <a:rect l="l" t="t" r="r" b="b"/>
              <a:pathLst>
                <a:path w="429894" h="207645">
                  <a:moveTo>
                    <a:pt x="425455" y="207590"/>
                  </a:moveTo>
                  <a:lnTo>
                    <a:pt x="374730" y="205797"/>
                  </a:lnTo>
                  <a:lnTo>
                    <a:pt x="327950" y="196211"/>
                  </a:lnTo>
                  <a:lnTo>
                    <a:pt x="284130" y="179916"/>
                  </a:lnTo>
                  <a:lnTo>
                    <a:pt x="242283" y="157998"/>
                  </a:lnTo>
                  <a:lnTo>
                    <a:pt x="201423" y="131542"/>
                  </a:lnTo>
                  <a:lnTo>
                    <a:pt x="120163" y="82674"/>
                  </a:lnTo>
                  <a:lnTo>
                    <a:pt x="79780" y="57993"/>
                  </a:lnTo>
                  <a:lnTo>
                    <a:pt x="39692" y="32622"/>
                  </a:lnTo>
                  <a:lnTo>
                    <a:pt x="0" y="6166"/>
                  </a:lnTo>
                  <a:lnTo>
                    <a:pt x="4110" y="0"/>
                  </a:lnTo>
                  <a:lnTo>
                    <a:pt x="149776" y="46919"/>
                  </a:lnTo>
                  <a:lnTo>
                    <a:pt x="197996" y="63230"/>
                  </a:lnTo>
                  <a:lnTo>
                    <a:pt x="245748" y="80475"/>
                  </a:lnTo>
                  <a:lnTo>
                    <a:pt x="292853" y="99016"/>
                  </a:lnTo>
                  <a:lnTo>
                    <a:pt x="339131" y="119209"/>
                  </a:lnTo>
                  <a:lnTo>
                    <a:pt x="387432" y="154921"/>
                  </a:lnTo>
                  <a:lnTo>
                    <a:pt x="429566" y="201423"/>
                  </a:lnTo>
                  <a:lnTo>
                    <a:pt x="425455" y="207590"/>
                  </a:lnTo>
                  <a:close/>
                </a:path>
              </a:pathLst>
            </a:custGeom>
            <a:solidFill>
              <a:srgbClr val="FAECD9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74" name="object 27" descr=""/>
            <p:cNvPicPr>
              <a:picLocks/>
            </p:cNvPicPr>
            <p:nvPr/>
          </p:nvPicPr>
          <p:blipFill>
            <a:blip xmlns:r="http://schemas.openxmlformats.org/officeDocument/2006/relationships" r:embed="rId10" cstate="print"/>
            <a:stretch>
              <a:fillRect/>
            </a:stretch>
          </p:blipFill>
          <p:spPr>
            <a:xfrm>
              <a:off x="16808946" y="7941966"/>
              <a:ext cx="217867" cy="168955"/>
            </a:xfrm>
            <a:prstGeom prst="rect"/>
          </p:spPr>
        </p:pic>
        <p:pic>
          <p:nvPicPr>
            <p:cNvPr id="2097175" name="object 28" descr=""/>
            <p:cNvPicPr>
              <a:picLocks/>
            </p:cNvPicPr>
            <p:nvPr/>
          </p:nvPicPr>
          <p:blipFill>
            <a:blip xmlns:r="http://schemas.openxmlformats.org/officeDocument/2006/relationships" r:embed="rId11" cstate="print"/>
            <a:stretch>
              <a:fillRect/>
            </a:stretch>
          </p:blipFill>
          <p:spPr>
            <a:xfrm>
              <a:off x="17119303" y="8380172"/>
              <a:ext cx="230198" cy="78135"/>
            </a:xfrm>
            <a:prstGeom prst="rect"/>
          </p:spPr>
        </p:pic>
        <p:sp>
          <p:nvSpPr>
            <p:cNvPr id="1048627" name="object 29" descr=""/>
            <p:cNvSpPr/>
            <p:nvPr/>
          </p:nvSpPr>
          <p:spPr>
            <a:xfrm>
              <a:off x="16336218" y="7467599"/>
              <a:ext cx="80645" cy="409575"/>
            </a:xfrm>
            <a:custGeom>
              <a:avLst/>
              <a:ahLst/>
              <a:rect l="l" t="t" r="r" b="b"/>
              <a:pathLst>
                <a:path w="80644" h="409575">
                  <a:moveTo>
                    <a:pt x="45217" y="409013"/>
                  </a:moveTo>
                  <a:lnTo>
                    <a:pt x="36995" y="406958"/>
                  </a:lnTo>
                  <a:lnTo>
                    <a:pt x="30972" y="355736"/>
                  </a:lnTo>
                  <a:lnTo>
                    <a:pt x="9134" y="203555"/>
                  </a:lnTo>
                  <a:lnTo>
                    <a:pt x="3453" y="153132"/>
                  </a:lnTo>
                  <a:lnTo>
                    <a:pt x="0" y="102767"/>
                  </a:lnTo>
                  <a:lnTo>
                    <a:pt x="3629" y="76882"/>
                  </a:lnTo>
                  <a:lnTo>
                    <a:pt x="8992" y="51383"/>
                  </a:lnTo>
                  <a:lnTo>
                    <a:pt x="17052" y="25884"/>
                  </a:lnTo>
                  <a:lnTo>
                    <a:pt x="28774" y="0"/>
                  </a:lnTo>
                  <a:lnTo>
                    <a:pt x="36995" y="0"/>
                  </a:lnTo>
                  <a:lnTo>
                    <a:pt x="64453" y="48557"/>
                  </a:lnTo>
                  <a:lnTo>
                    <a:pt x="77845" y="98656"/>
                  </a:lnTo>
                  <a:lnTo>
                    <a:pt x="80061" y="150296"/>
                  </a:lnTo>
                  <a:lnTo>
                    <a:pt x="73991" y="203478"/>
                  </a:lnTo>
                  <a:lnTo>
                    <a:pt x="68917" y="255536"/>
                  </a:lnTo>
                  <a:lnTo>
                    <a:pt x="62687" y="307016"/>
                  </a:lnTo>
                  <a:lnTo>
                    <a:pt x="54915" y="358111"/>
                  </a:lnTo>
                  <a:lnTo>
                    <a:pt x="45217" y="409013"/>
                  </a:lnTo>
                  <a:close/>
                </a:path>
              </a:pathLst>
            </a:custGeom>
            <a:solidFill>
              <a:srgbClr val="FAECD9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76" name="object 30" descr=""/>
            <p:cNvPicPr>
              <a:picLocks/>
            </p:cNvPicPr>
            <p:nvPr/>
          </p:nvPicPr>
          <p:blipFill>
            <a:blip xmlns:r="http://schemas.openxmlformats.org/officeDocument/2006/relationships" r:embed="rId12" cstate="print"/>
            <a:stretch>
              <a:fillRect/>
            </a:stretch>
          </p:blipFill>
          <p:spPr>
            <a:xfrm>
              <a:off x="15818271" y="7825228"/>
              <a:ext cx="193202" cy="219922"/>
            </a:xfrm>
            <a:prstGeom prst="rect"/>
          </p:spPr>
        </p:pic>
        <p:pic>
          <p:nvPicPr>
            <p:cNvPr id="2097177" name="object 31" descr=""/>
            <p:cNvPicPr>
              <a:picLocks/>
            </p:cNvPicPr>
            <p:nvPr/>
          </p:nvPicPr>
          <p:blipFill>
            <a:blip xmlns:r="http://schemas.openxmlformats.org/officeDocument/2006/relationships" r:embed="rId13" cstate="print"/>
            <a:stretch>
              <a:fillRect/>
            </a:stretch>
          </p:blipFill>
          <p:spPr>
            <a:xfrm>
              <a:off x="15559297" y="8186905"/>
              <a:ext cx="244586" cy="150104"/>
            </a:xfrm>
            <a:prstGeom prst="rect"/>
          </p:spPr>
        </p:pic>
        <p:sp>
          <p:nvSpPr>
            <p:cNvPr id="1048628" name="object 32" descr=""/>
            <p:cNvSpPr/>
            <p:nvPr/>
          </p:nvSpPr>
          <p:spPr>
            <a:xfrm>
              <a:off x="12979832" y="7574482"/>
              <a:ext cx="2832735" cy="2298065"/>
            </a:xfrm>
            <a:custGeom>
              <a:avLst/>
              <a:ahLst/>
              <a:rect l="l" t="t" r="r" b="b"/>
              <a:pathLst>
                <a:path w="2832734" h="2298065">
                  <a:moveTo>
                    <a:pt x="98653" y="1650441"/>
                  </a:moveTo>
                  <a:lnTo>
                    <a:pt x="97726" y="1625422"/>
                  </a:lnTo>
                  <a:lnTo>
                    <a:pt x="94284" y="1599831"/>
                  </a:lnTo>
                  <a:lnTo>
                    <a:pt x="87388" y="1573847"/>
                  </a:lnTo>
                  <a:lnTo>
                    <a:pt x="76047" y="1547672"/>
                  </a:lnTo>
                  <a:lnTo>
                    <a:pt x="67830" y="1547672"/>
                  </a:lnTo>
                  <a:lnTo>
                    <a:pt x="38798" y="1593926"/>
                  </a:lnTo>
                  <a:lnTo>
                    <a:pt x="20561" y="1640166"/>
                  </a:lnTo>
                  <a:lnTo>
                    <a:pt x="13360" y="1687690"/>
                  </a:lnTo>
                  <a:lnTo>
                    <a:pt x="13042" y="1712137"/>
                  </a:lnTo>
                  <a:lnTo>
                    <a:pt x="12331" y="1736763"/>
                  </a:lnTo>
                  <a:lnTo>
                    <a:pt x="0" y="1934083"/>
                  </a:lnTo>
                  <a:lnTo>
                    <a:pt x="8216" y="1936140"/>
                  </a:lnTo>
                  <a:lnTo>
                    <a:pt x="8229" y="1934083"/>
                  </a:lnTo>
                  <a:lnTo>
                    <a:pt x="26771" y="1888375"/>
                  </a:lnTo>
                  <a:lnTo>
                    <a:pt x="44919" y="1841817"/>
                  </a:lnTo>
                  <a:lnTo>
                    <a:pt x="61925" y="1794573"/>
                  </a:lnTo>
                  <a:lnTo>
                    <a:pt x="77038" y="1746808"/>
                  </a:lnTo>
                  <a:lnTo>
                    <a:pt x="89535" y="1698713"/>
                  </a:lnTo>
                  <a:lnTo>
                    <a:pt x="98653" y="1650441"/>
                  </a:lnTo>
                  <a:close/>
                </a:path>
                <a:path w="2832734" h="2298065">
                  <a:moveTo>
                    <a:pt x="614553" y="2158111"/>
                  </a:moveTo>
                  <a:lnTo>
                    <a:pt x="612495" y="2149894"/>
                  </a:lnTo>
                  <a:lnTo>
                    <a:pt x="587895" y="2141639"/>
                  </a:lnTo>
                  <a:lnTo>
                    <a:pt x="563676" y="2137816"/>
                  </a:lnTo>
                  <a:lnTo>
                    <a:pt x="540232" y="2137460"/>
                  </a:lnTo>
                  <a:lnTo>
                    <a:pt x="517944" y="2139619"/>
                  </a:lnTo>
                  <a:lnTo>
                    <a:pt x="477100" y="2154263"/>
                  </a:lnTo>
                  <a:lnTo>
                    <a:pt x="437794" y="2176615"/>
                  </a:lnTo>
                  <a:lnTo>
                    <a:pt x="398678" y="2199538"/>
                  </a:lnTo>
                  <a:lnTo>
                    <a:pt x="359168" y="2224392"/>
                  </a:lnTo>
                  <a:lnTo>
                    <a:pt x="325069" y="2254643"/>
                  </a:lnTo>
                  <a:lnTo>
                    <a:pt x="302133" y="2293759"/>
                  </a:lnTo>
                  <a:lnTo>
                    <a:pt x="310362" y="2297874"/>
                  </a:lnTo>
                  <a:lnTo>
                    <a:pt x="310362" y="2295817"/>
                  </a:lnTo>
                  <a:lnTo>
                    <a:pt x="350304" y="2266556"/>
                  </a:lnTo>
                  <a:lnTo>
                    <a:pt x="396557" y="2249119"/>
                  </a:lnTo>
                  <a:lnTo>
                    <a:pt x="446062" y="2238108"/>
                  </a:lnTo>
                  <a:lnTo>
                    <a:pt x="495769" y="2228075"/>
                  </a:lnTo>
                  <a:lnTo>
                    <a:pt x="542607" y="2213610"/>
                  </a:lnTo>
                  <a:lnTo>
                    <a:pt x="561073" y="2203488"/>
                  </a:lnTo>
                  <a:lnTo>
                    <a:pt x="579348" y="2191258"/>
                  </a:lnTo>
                  <a:lnTo>
                    <a:pt x="597242" y="2176322"/>
                  </a:lnTo>
                  <a:lnTo>
                    <a:pt x="614553" y="2158111"/>
                  </a:lnTo>
                  <a:close/>
                </a:path>
                <a:path w="2832734" h="2298065">
                  <a:moveTo>
                    <a:pt x="721423" y="1097559"/>
                  </a:moveTo>
                  <a:lnTo>
                    <a:pt x="669861" y="1105458"/>
                  </a:lnTo>
                  <a:lnTo>
                    <a:pt x="618693" y="1114463"/>
                  </a:lnTo>
                  <a:lnTo>
                    <a:pt x="567817" y="1124635"/>
                  </a:lnTo>
                  <a:lnTo>
                    <a:pt x="517144" y="1136091"/>
                  </a:lnTo>
                  <a:lnTo>
                    <a:pt x="414439" y="1161834"/>
                  </a:lnTo>
                  <a:lnTo>
                    <a:pt x="364782" y="1181036"/>
                  </a:lnTo>
                  <a:lnTo>
                    <a:pt x="318579" y="1206944"/>
                  </a:lnTo>
                  <a:lnTo>
                    <a:pt x="276821" y="1239964"/>
                  </a:lnTo>
                  <a:lnTo>
                    <a:pt x="240474" y="1280477"/>
                  </a:lnTo>
                  <a:lnTo>
                    <a:pt x="244589" y="1286649"/>
                  </a:lnTo>
                  <a:lnTo>
                    <a:pt x="313182" y="1280731"/>
                  </a:lnTo>
                  <a:lnTo>
                    <a:pt x="374078" y="1264043"/>
                  </a:lnTo>
                  <a:lnTo>
                    <a:pt x="459270" y="1223124"/>
                  </a:lnTo>
                  <a:lnTo>
                    <a:pt x="545439" y="1183360"/>
                  </a:lnTo>
                  <a:lnTo>
                    <a:pt x="632764" y="1144384"/>
                  </a:lnTo>
                  <a:lnTo>
                    <a:pt x="721423" y="1105776"/>
                  </a:lnTo>
                  <a:lnTo>
                    <a:pt x="721423" y="1097559"/>
                  </a:lnTo>
                  <a:close/>
                </a:path>
                <a:path w="2832734" h="2298065">
                  <a:moveTo>
                    <a:pt x="793369" y="785139"/>
                  </a:moveTo>
                  <a:lnTo>
                    <a:pt x="752195" y="762660"/>
                  </a:lnTo>
                  <a:lnTo>
                    <a:pt x="710133" y="741959"/>
                  </a:lnTo>
                  <a:lnTo>
                    <a:pt x="667283" y="722845"/>
                  </a:lnTo>
                  <a:lnTo>
                    <a:pt x="623735" y="705104"/>
                  </a:lnTo>
                  <a:lnTo>
                    <a:pt x="579602" y="688543"/>
                  </a:lnTo>
                  <a:lnTo>
                    <a:pt x="534733" y="670814"/>
                  </a:lnTo>
                  <a:lnTo>
                    <a:pt x="488975" y="658215"/>
                  </a:lnTo>
                  <a:lnTo>
                    <a:pt x="442429" y="652437"/>
                  </a:lnTo>
                  <a:lnTo>
                    <a:pt x="395185" y="655129"/>
                  </a:lnTo>
                  <a:lnTo>
                    <a:pt x="347357" y="667981"/>
                  </a:lnTo>
                  <a:lnTo>
                    <a:pt x="345300" y="676211"/>
                  </a:lnTo>
                  <a:lnTo>
                    <a:pt x="385521" y="703834"/>
                  </a:lnTo>
                  <a:lnTo>
                    <a:pt x="427316" y="723569"/>
                  </a:lnTo>
                  <a:lnTo>
                    <a:pt x="470789" y="736879"/>
                  </a:lnTo>
                  <a:lnTo>
                    <a:pt x="516039" y="745274"/>
                  </a:lnTo>
                  <a:lnTo>
                    <a:pt x="563168" y="750201"/>
                  </a:lnTo>
                  <a:lnTo>
                    <a:pt x="608584" y="758050"/>
                  </a:lnTo>
                  <a:lnTo>
                    <a:pt x="789254" y="793369"/>
                  </a:lnTo>
                  <a:lnTo>
                    <a:pt x="793369" y="785139"/>
                  </a:lnTo>
                  <a:close/>
                </a:path>
                <a:path w="2832734" h="2298065">
                  <a:moveTo>
                    <a:pt x="904354" y="464502"/>
                  </a:moveTo>
                  <a:lnTo>
                    <a:pt x="883285" y="407733"/>
                  </a:lnTo>
                  <a:lnTo>
                    <a:pt x="852970" y="355574"/>
                  </a:lnTo>
                  <a:lnTo>
                    <a:pt x="798385" y="277139"/>
                  </a:lnTo>
                  <a:lnTo>
                    <a:pt x="769353" y="238671"/>
                  </a:lnTo>
                  <a:lnTo>
                    <a:pt x="737870" y="202653"/>
                  </a:lnTo>
                  <a:lnTo>
                    <a:pt x="702932" y="170599"/>
                  </a:lnTo>
                  <a:lnTo>
                    <a:pt x="651294" y="140271"/>
                  </a:lnTo>
                  <a:lnTo>
                    <a:pt x="591947" y="119214"/>
                  </a:lnTo>
                  <a:lnTo>
                    <a:pt x="585774" y="125374"/>
                  </a:lnTo>
                  <a:lnTo>
                    <a:pt x="614553" y="182410"/>
                  </a:lnTo>
                  <a:lnTo>
                    <a:pt x="649490" y="230200"/>
                  </a:lnTo>
                  <a:lnTo>
                    <a:pt x="685266" y="262712"/>
                  </a:lnTo>
                  <a:lnTo>
                    <a:pt x="723011" y="294005"/>
                  </a:lnTo>
                  <a:lnTo>
                    <a:pt x="761453" y="325120"/>
                  </a:lnTo>
                  <a:lnTo>
                    <a:pt x="799274" y="357085"/>
                  </a:lnTo>
                  <a:lnTo>
                    <a:pt x="835190" y="390969"/>
                  </a:lnTo>
                  <a:lnTo>
                    <a:pt x="867905" y="427799"/>
                  </a:lnTo>
                  <a:lnTo>
                    <a:pt x="896137" y="468617"/>
                  </a:lnTo>
                  <a:lnTo>
                    <a:pt x="904354" y="464502"/>
                  </a:lnTo>
                  <a:close/>
                </a:path>
                <a:path w="2832734" h="2298065">
                  <a:moveTo>
                    <a:pt x="933132" y="1426413"/>
                  </a:moveTo>
                  <a:lnTo>
                    <a:pt x="884885" y="1454061"/>
                  </a:lnTo>
                  <a:lnTo>
                    <a:pt x="844753" y="1490383"/>
                  </a:lnTo>
                  <a:lnTo>
                    <a:pt x="806145" y="1528635"/>
                  </a:lnTo>
                  <a:lnTo>
                    <a:pt x="737590" y="1601381"/>
                  </a:lnTo>
                  <a:lnTo>
                    <a:pt x="711708" y="1637093"/>
                  </a:lnTo>
                  <a:lnTo>
                    <a:pt x="692340" y="1675955"/>
                  </a:lnTo>
                  <a:lnTo>
                    <a:pt x="680758" y="1718576"/>
                  </a:lnTo>
                  <a:lnTo>
                    <a:pt x="678268" y="1765541"/>
                  </a:lnTo>
                  <a:lnTo>
                    <a:pt x="684428" y="1769656"/>
                  </a:lnTo>
                  <a:lnTo>
                    <a:pt x="729589" y="1736153"/>
                  </a:lnTo>
                  <a:lnTo>
                    <a:pt x="765098" y="1697456"/>
                  </a:lnTo>
                  <a:lnTo>
                    <a:pt x="793686" y="1653755"/>
                  </a:lnTo>
                  <a:lnTo>
                    <a:pt x="818032" y="1605229"/>
                  </a:lnTo>
                  <a:lnTo>
                    <a:pt x="844969" y="1559648"/>
                  </a:lnTo>
                  <a:lnTo>
                    <a:pt x="873264" y="1515046"/>
                  </a:lnTo>
                  <a:lnTo>
                    <a:pt x="902716" y="1470825"/>
                  </a:lnTo>
                  <a:lnTo>
                    <a:pt x="933132" y="1426413"/>
                  </a:lnTo>
                  <a:close/>
                </a:path>
                <a:path w="2832734" h="2298065">
                  <a:moveTo>
                    <a:pt x="1284947" y="214426"/>
                  </a:moveTo>
                  <a:lnTo>
                    <a:pt x="1284592" y="168541"/>
                  </a:lnTo>
                  <a:lnTo>
                    <a:pt x="1283500" y="120243"/>
                  </a:lnTo>
                  <a:lnTo>
                    <a:pt x="1272768" y="75018"/>
                  </a:lnTo>
                  <a:lnTo>
                    <a:pt x="1250480" y="34429"/>
                  </a:lnTo>
                  <a:lnTo>
                    <a:pt x="1214704" y="0"/>
                  </a:lnTo>
                  <a:lnTo>
                    <a:pt x="1206487" y="2057"/>
                  </a:lnTo>
                  <a:lnTo>
                    <a:pt x="1196924" y="49009"/>
                  </a:lnTo>
                  <a:lnTo>
                    <a:pt x="1197749" y="92494"/>
                  </a:lnTo>
                  <a:lnTo>
                    <a:pt x="1207071" y="134429"/>
                  </a:lnTo>
                  <a:lnTo>
                    <a:pt x="1222933" y="176758"/>
                  </a:lnTo>
                  <a:lnTo>
                    <a:pt x="1234554" y="218440"/>
                  </a:lnTo>
                  <a:lnTo>
                    <a:pt x="1245031" y="260515"/>
                  </a:lnTo>
                  <a:lnTo>
                    <a:pt x="1254721" y="303352"/>
                  </a:lnTo>
                  <a:lnTo>
                    <a:pt x="1264043" y="347357"/>
                  </a:lnTo>
                  <a:lnTo>
                    <a:pt x="1270203" y="349415"/>
                  </a:lnTo>
                  <a:lnTo>
                    <a:pt x="1277950" y="304673"/>
                  </a:lnTo>
                  <a:lnTo>
                    <a:pt x="1282788" y="259740"/>
                  </a:lnTo>
                  <a:lnTo>
                    <a:pt x="1284947" y="214426"/>
                  </a:lnTo>
                  <a:close/>
                </a:path>
                <a:path w="2832734" h="2298065">
                  <a:moveTo>
                    <a:pt x="1872424" y="143878"/>
                  </a:moveTo>
                  <a:lnTo>
                    <a:pt x="1816417" y="166484"/>
                  </a:lnTo>
                  <a:lnTo>
                    <a:pt x="1775815" y="199364"/>
                  </a:lnTo>
                  <a:lnTo>
                    <a:pt x="1743710" y="239191"/>
                  </a:lnTo>
                  <a:lnTo>
                    <a:pt x="1730438" y="261505"/>
                  </a:lnTo>
                  <a:lnTo>
                    <a:pt x="1716214" y="283641"/>
                  </a:lnTo>
                  <a:lnTo>
                    <a:pt x="1596999" y="454228"/>
                  </a:lnTo>
                  <a:lnTo>
                    <a:pt x="1601114" y="460400"/>
                  </a:lnTo>
                  <a:lnTo>
                    <a:pt x="1601114" y="458343"/>
                  </a:lnTo>
                  <a:lnTo>
                    <a:pt x="1642452" y="426250"/>
                  </a:lnTo>
                  <a:lnTo>
                    <a:pt x="1683791" y="393484"/>
                  </a:lnTo>
                  <a:lnTo>
                    <a:pt x="1724431" y="359689"/>
                  </a:lnTo>
                  <a:lnTo>
                    <a:pt x="1763712" y="324510"/>
                  </a:lnTo>
                  <a:lnTo>
                    <a:pt x="1800936" y="287629"/>
                  </a:lnTo>
                  <a:lnTo>
                    <a:pt x="1835429" y="248691"/>
                  </a:lnTo>
                  <a:lnTo>
                    <a:pt x="1859318" y="200139"/>
                  </a:lnTo>
                  <a:lnTo>
                    <a:pt x="1867509" y="173253"/>
                  </a:lnTo>
                  <a:lnTo>
                    <a:pt x="1872424" y="143878"/>
                  </a:lnTo>
                  <a:close/>
                </a:path>
                <a:path w="2832734" h="2298065">
                  <a:moveTo>
                    <a:pt x="2036851" y="1335976"/>
                  </a:moveTo>
                  <a:lnTo>
                    <a:pt x="2019122" y="1297698"/>
                  </a:lnTo>
                  <a:lnTo>
                    <a:pt x="1944738" y="1248587"/>
                  </a:lnTo>
                  <a:lnTo>
                    <a:pt x="1891944" y="1234490"/>
                  </a:lnTo>
                  <a:lnTo>
                    <a:pt x="1837613" y="1225397"/>
                  </a:lnTo>
                  <a:lnTo>
                    <a:pt x="1784045" y="1218819"/>
                  </a:lnTo>
                  <a:lnTo>
                    <a:pt x="1781987" y="1227035"/>
                  </a:lnTo>
                  <a:lnTo>
                    <a:pt x="1870722" y="1282534"/>
                  </a:lnTo>
                  <a:lnTo>
                    <a:pt x="1899145" y="1301038"/>
                  </a:lnTo>
                  <a:lnTo>
                    <a:pt x="1928393" y="1323936"/>
                  </a:lnTo>
                  <a:lnTo>
                    <a:pt x="1959000" y="1339316"/>
                  </a:lnTo>
                  <a:lnTo>
                    <a:pt x="1993074" y="1345831"/>
                  </a:lnTo>
                  <a:lnTo>
                    <a:pt x="2032736" y="1342136"/>
                  </a:lnTo>
                  <a:lnTo>
                    <a:pt x="2036851" y="1335976"/>
                  </a:lnTo>
                  <a:close/>
                </a:path>
                <a:path w="2832734" h="2298065">
                  <a:moveTo>
                    <a:pt x="2188946" y="783082"/>
                  </a:moveTo>
                  <a:lnTo>
                    <a:pt x="2141410" y="755599"/>
                  </a:lnTo>
                  <a:lnTo>
                    <a:pt x="2092337" y="741984"/>
                  </a:lnTo>
                  <a:lnTo>
                    <a:pt x="2043722" y="741845"/>
                  </a:lnTo>
                  <a:lnTo>
                    <a:pt x="1994598" y="745020"/>
                  </a:lnTo>
                  <a:lnTo>
                    <a:pt x="1945132" y="750709"/>
                  </a:lnTo>
                  <a:lnTo>
                    <a:pt x="1895487" y="758113"/>
                  </a:lnTo>
                  <a:lnTo>
                    <a:pt x="1796376" y="774865"/>
                  </a:lnTo>
                  <a:lnTo>
                    <a:pt x="1796376" y="783082"/>
                  </a:lnTo>
                  <a:lnTo>
                    <a:pt x="1845386" y="790435"/>
                  </a:lnTo>
                  <a:lnTo>
                    <a:pt x="1894001" y="797217"/>
                  </a:lnTo>
                  <a:lnTo>
                    <a:pt x="1991626" y="809802"/>
                  </a:lnTo>
                  <a:lnTo>
                    <a:pt x="2041829" y="818184"/>
                  </a:lnTo>
                  <a:lnTo>
                    <a:pt x="2091055" y="819823"/>
                  </a:lnTo>
                  <a:lnTo>
                    <a:pt x="2139899" y="811834"/>
                  </a:lnTo>
                  <a:lnTo>
                    <a:pt x="2188946" y="791311"/>
                  </a:lnTo>
                  <a:lnTo>
                    <a:pt x="2188946" y="783082"/>
                  </a:lnTo>
                  <a:close/>
                </a:path>
                <a:path w="2832734" h="2298065">
                  <a:moveTo>
                    <a:pt x="2832265" y="1235265"/>
                  </a:moveTo>
                  <a:lnTo>
                    <a:pt x="2830207" y="1227035"/>
                  </a:lnTo>
                  <a:lnTo>
                    <a:pt x="2795625" y="1221193"/>
                  </a:lnTo>
                  <a:lnTo>
                    <a:pt x="2760078" y="1218819"/>
                  </a:lnTo>
                  <a:lnTo>
                    <a:pt x="2724137" y="1219530"/>
                  </a:lnTo>
                  <a:lnTo>
                    <a:pt x="2649855" y="1227366"/>
                  </a:lnTo>
                  <a:lnTo>
                    <a:pt x="2588958" y="1266291"/>
                  </a:lnTo>
                  <a:lnTo>
                    <a:pt x="2571242" y="1303083"/>
                  </a:lnTo>
                  <a:lnTo>
                    <a:pt x="2575344" y="1309255"/>
                  </a:lnTo>
                  <a:lnTo>
                    <a:pt x="2613533" y="1315199"/>
                  </a:lnTo>
                  <a:lnTo>
                    <a:pt x="2646515" y="1312075"/>
                  </a:lnTo>
                  <a:lnTo>
                    <a:pt x="2676804" y="1300873"/>
                  </a:lnTo>
                  <a:lnTo>
                    <a:pt x="2706890" y="1282534"/>
                  </a:lnTo>
                  <a:lnTo>
                    <a:pt x="2736596" y="1269365"/>
                  </a:lnTo>
                  <a:lnTo>
                    <a:pt x="2767266" y="1257363"/>
                  </a:lnTo>
                  <a:lnTo>
                    <a:pt x="2799092" y="1246111"/>
                  </a:lnTo>
                  <a:lnTo>
                    <a:pt x="2832265" y="1235265"/>
                  </a:lnTo>
                  <a:close/>
                </a:path>
              </a:pathLst>
            </a:custGeom>
            <a:solidFill>
              <a:srgbClr val="FAECD9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78" name="object 33" descr=""/>
            <p:cNvPicPr>
              <a:picLocks/>
            </p:cNvPicPr>
            <p:nvPr/>
          </p:nvPicPr>
          <p:blipFill>
            <a:blip xmlns:r="http://schemas.openxmlformats.org/officeDocument/2006/relationships" r:embed="rId14" cstate="print"/>
            <a:stretch>
              <a:fillRect/>
            </a:stretch>
          </p:blipFill>
          <p:spPr>
            <a:xfrm>
              <a:off x="12324185" y="9287028"/>
              <a:ext cx="234309" cy="196863"/>
            </a:xfrm>
            <a:prstGeom prst="rect"/>
          </p:spPr>
        </p:pic>
        <p:sp>
          <p:nvSpPr>
            <p:cNvPr id="1048629" name="object 34" descr=""/>
            <p:cNvSpPr/>
            <p:nvPr/>
          </p:nvSpPr>
          <p:spPr>
            <a:xfrm>
              <a:off x="11884902" y="8234247"/>
              <a:ext cx="2743835" cy="2052955"/>
            </a:xfrm>
            <a:custGeom>
              <a:avLst/>
              <a:ahLst/>
              <a:rect l="l" t="t" r="r" b="b"/>
              <a:pathLst>
                <a:path w="2743834" h="2052954">
                  <a:moveTo>
                    <a:pt x="315950" y="1940242"/>
                  </a:moveTo>
                  <a:lnTo>
                    <a:pt x="265150" y="1944065"/>
                  </a:lnTo>
                  <a:lnTo>
                    <a:pt x="214731" y="1952320"/>
                  </a:lnTo>
                  <a:lnTo>
                    <a:pt x="165087" y="1964817"/>
                  </a:lnTo>
                  <a:lnTo>
                    <a:pt x="116586" y="1981352"/>
                  </a:lnTo>
                  <a:lnTo>
                    <a:pt x="66268" y="1999653"/>
                  </a:lnTo>
                  <a:lnTo>
                    <a:pt x="22301" y="2027593"/>
                  </a:lnTo>
                  <a:lnTo>
                    <a:pt x="0" y="2052751"/>
                  </a:lnTo>
                  <a:lnTo>
                    <a:pt x="124790" y="2052751"/>
                  </a:lnTo>
                  <a:lnTo>
                    <a:pt x="145364" y="2036851"/>
                  </a:lnTo>
                  <a:lnTo>
                    <a:pt x="185026" y="2011768"/>
                  </a:lnTo>
                  <a:lnTo>
                    <a:pt x="226809" y="1988807"/>
                  </a:lnTo>
                  <a:lnTo>
                    <a:pt x="270510" y="1967763"/>
                  </a:lnTo>
                  <a:lnTo>
                    <a:pt x="315950" y="1948472"/>
                  </a:lnTo>
                  <a:lnTo>
                    <a:pt x="315950" y="1940242"/>
                  </a:lnTo>
                  <a:close/>
                </a:path>
                <a:path w="2743834" h="2052954">
                  <a:moveTo>
                    <a:pt x="392010" y="1588782"/>
                  </a:moveTo>
                  <a:lnTo>
                    <a:pt x="346786" y="1570151"/>
                  </a:lnTo>
                  <a:lnTo>
                    <a:pt x="303618" y="1560525"/>
                  </a:lnTo>
                  <a:lnTo>
                    <a:pt x="260464" y="1551660"/>
                  </a:lnTo>
                  <a:lnTo>
                    <a:pt x="217297" y="1543570"/>
                  </a:lnTo>
                  <a:lnTo>
                    <a:pt x="171767" y="1533131"/>
                  </a:lnTo>
                  <a:lnTo>
                    <a:pt x="127381" y="1530972"/>
                  </a:lnTo>
                  <a:lnTo>
                    <a:pt x="83769" y="1539227"/>
                  </a:lnTo>
                  <a:lnTo>
                    <a:pt x="40538" y="1560004"/>
                  </a:lnTo>
                  <a:lnTo>
                    <a:pt x="40538" y="1568234"/>
                  </a:lnTo>
                  <a:lnTo>
                    <a:pt x="83705" y="1595716"/>
                  </a:lnTo>
                  <a:lnTo>
                    <a:pt x="126860" y="1609331"/>
                  </a:lnTo>
                  <a:lnTo>
                    <a:pt x="179895" y="1609572"/>
                  </a:lnTo>
                  <a:lnTo>
                    <a:pt x="232918" y="1606245"/>
                  </a:lnTo>
                  <a:lnTo>
                    <a:pt x="285953" y="1600758"/>
                  </a:lnTo>
                  <a:lnTo>
                    <a:pt x="338975" y="1594472"/>
                  </a:lnTo>
                  <a:lnTo>
                    <a:pt x="392010" y="1588782"/>
                  </a:lnTo>
                  <a:close/>
                </a:path>
                <a:path w="2743834" h="2052954">
                  <a:moveTo>
                    <a:pt x="2285415" y="388899"/>
                  </a:moveTo>
                  <a:lnTo>
                    <a:pt x="2284971" y="388467"/>
                  </a:lnTo>
                  <a:lnTo>
                    <a:pt x="2284971" y="390512"/>
                  </a:lnTo>
                  <a:lnTo>
                    <a:pt x="2285415" y="388899"/>
                  </a:lnTo>
                  <a:close/>
                </a:path>
                <a:path w="2743834" h="2052954">
                  <a:moveTo>
                    <a:pt x="2743314" y="0"/>
                  </a:moveTo>
                  <a:lnTo>
                    <a:pt x="2657729" y="43357"/>
                  </a:lnTo>
                  <a:lnTo>
                    <a:pt x="2562771" y="89877"/>
                  </a:lnTo>
                  <a:lnTo>
                    <a:pt x="2464371" y="136296"/>
                  </a:lnTo>
                  <a:lnTo>
                    <a:pt x="2415717" y="158445"/>
                  </a:lnTo>
                  <a:lnTo>
                    <a:pt x="2402649" y="164223"/>
                  </a:lnTo>
                  <a:lnTo>
                    <a:pt x="2384704" y="147980"/>
                  </a:lnTo>
                  <a:lnTo>
                    <a:pt x="2373350" y="137706"/>
                  </a:lnTo>
                  <a:lnTo>
                    <a:pt x="2367419" y="132994"/>
                  </a:lnTo>
                  <a:lnTo>
                    <a:pt x="2359736" y="130771"/>
                  </a:lnTo>
                  <a:lnTo>
                    <a:pt x="2351684" y="130479"/>
                  </a:lnTo>
                  <a:lnTo>
                    <a:pt x="2344585" y="131546"/>
                  </a:lnTo>
                  <a:lnTo>
                    <a:pt x="2331199" y="195224"/>
                  </a:lnTo>
                  <a:lnTo>
                    <a:pt x="2323223" y="198615"/>
                  </a:lnTo>
                  <a:lnTo>
                    <a:pt x="2280869" y="215811"/>
                  </a:lnTo>
                  <a:lnTo>
                    <a:pt x="2235136" y="237655"/>
                  </a:lnTo>
                  <a:lnTo>
                    <a:pt x="2192490" y="267195"/>
                  </a:lnTo>
                  <a:lnTo>
                    <a:pt x="2136991" y="324751"/>
                  </a:lnTo>
                  <a:lnTo>
                    <a:pt x="2182418" y="323989"/>
                  </a:lnTo>
                  <a:lnTo>
                    <a:pt x="2303742" y="319239"/>
                  </a:lnTo>
                  <a:lnTo>
                    <a:pt x="2303869" y="318681"/>
                  </a:lnTo>
                  <a:lnTo>
                    <a:pt x="2309152" y="318681"/>
                  </a:lnTo>
                  <a:lnTo>
                    <a:pt x="2309037" y="319062"/>
                  </a:lnTo>
                  <a:lnTo>
                    <a:pt x="2308987" y="319239"/>
                  </a:lnTo>
                  <a:lnTo>
                    <a:pt x="2303742" y="319239"/>
                  </a:lnTo>
                  <a:lnTo>
                    <a:pt x="2298865" y="339509"/>
                  </a:lnTo>
                  <a:lnTo>
                    <a:pt x="2285415" y="388899"/>
                  </a:lnTo>
                  <a:lnTo>
                    <a:pt x="2285835" y="389318"/>
                  </a:lnTo>
                  <a:lnTo>
                    <a:pt x="2284971" y="390512"/>
                  </a:lnTo>
                  <a:lnTo>
                    <a:pt x="2287714" y="391198"/>
                  </a:lnTo>
                  <a:lnTo>
                    <a:pt x="2291143" y="394627"/>
                  </a:lnTo>
                  <a:lnTo>
                    <a:pt x="2293201" y="394627"/>
                  </a:lnTo>
                  <a:lnTo>
                    <a:pt x="2295982" y="392569"/>
                  </a:lnTo>
                  <a:lnTo>
                    <a:pt x="2331377" y="366369"/>
                  </a:lnTo>
                  <a:lnTo>
                    <a:pt x="2369782" y="336283"/>
                  </a:lnTo>
                  <a:lnTo>
                    <a:pt x="2392197" y="317881"/>
                  </a:lnTo>
                  <a:lnTo>
                    <a:pt x="2429205" y="318681"/>
                  </a:lnTo>
                  <a:lnTo>
                    <a:pt x="2476589" y="322186"/>
                  </a:lnTo>
                  <a:lnTo>
                    <a:pt x="2521343" y="328853"/>
                  </a:lnTo>
                  <a:lnTo>
                    <a:pt x="2607665" y="347357"/>
                  </a:lnTo>
                  <a:lnTo>
                    <a:pt x="2580360" y="322694"/>
                  </a:lnTo>
                  <a:lnTo>
                    <a:pt x="2543949" y="289801"/>
                  </a:lnTo>
                  <a:lnTo>
                    <a:pt x="2485275" y="238048"/>
                  </a:lnTo>
                  <a:lnTo>
                    <a:pt x="2523655" y="203479"/>
                  </a:lnTo>
                  <a:lnTo>
                    <a:pt x="2561640" y="168668"/>
                  </a:lnTo>
                  <a:lnTo>
                    <a:pt x="2610472" y="123317"/>
                  </a:lnTo>
                  <a:lnTo>
                    <a:pt x="2708440" y="32029"/>
                  </a:lnTo>
                  <a:lnTo>
                    <a:pt x="2743314" y="0"/>
                  </a:lnTo>
                  <a:close/>
                </a:path>
              </a:pathLst>
            </a:custGeom>
            <a:solidFill>
              <a:srgbClr val="FAECD9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79" name="object 35" descr=""/>
            <p:cNvPicPr>
              <a:picLocks/>
            </p:cNvPicPr>
            <p:nvPr/>
          </p:nvPicPr>
          <p:blipFill>
            <a:blip xmlns:r="http://schemas.openxmlformats.org/officeDocument/2006/relationships" r:embed="rId15" cstate="print"/>
            <a:stretch>
              <a:fillRect/>
            </a:stretch>
          </p:blipFill>
          <p:spPr>
            <a:xfrm>
              <a:off x="12683870" y="9849743"/>
              <a:ext cx="213755" cy="224032"/>
            </a:xfrm>
            <a:prstGeom prst="rect"/>
          </p:spPr>
        </p:pic>
        <p:sp>
          <p:nvSpPr>
            <p:cNvPr id="1048630" name="object 36" descr=""/>
            <p:cNvSpPr/>
            <p:nvPr/>
          </p:nvSpPr>
          <p:spPr>
            <a:xfrm>
              <a:off x="12628372" y="8289746"/>
              <a:ext cx="4659630" cy="1997710"/>
            </a:xfrm>
            <a:custGeom>
              <a:avLst/>
              <a:ahLst/>
              <a:rect l="l" t="t" r="r" b="b"/>
              <a:pathLst>
                <a:path w="4659630" h="1997709">
                  <a:moveTo>
                    <a:pt x="363791" y="1689493"/>
                  </a:moveTo>
                  <a:lnTo>
                    <a:pt x="278320" y="1650441"/>
                  </a:lnTo>
                  <a:lnTo>
                    <a:pt x="228320" y="1627593"/>
                  </a:lnTo>
                  <a:lnTo>
                    <a:pt x="234581" y="1615249"/>
                  </a:lnTo>
                  <a:lnTo>
                    <a:pt x="246608" y="1589798"/>
                  </a:lnTo>
                  <a:lnTo>
                    <a:pt x="250748" y="1584667"/>
                  </a:lnTo>
                  <a:lnTo>
                    <a:pt x="249402" y="1583880"/>
                  </a:lnTo>
                  <a:lnTo>
                    <a:pt x="254863" y="1572336"/>
                  </a:lnTo>
                  <a:lnTo>
                    <a:pt x="266420" y="1547672"/>
                  </a:lnTo>
                  <a:lnTo>
                    <a:pt x="347345" y="1375016"/>
                  </a:lnTo>
                  <a:lnTo>
                    <a:pt x="250812" y="1475816"/>
                  </a:lnTo>
                  <a:lnTo>
                    <a:pt x="212598" y="1515122"/>
                  </a:lnTo>
                  <a:lnTo>
                    <a:pt x="175310" y="1552663"/>
                  </a:lnTo>
                  <a:lnTo>
                    <a:pt x="159804" y="1567738"/>
                  </a:lnTo>
                  <a:lnTo>
                    <a:pt x="159804" y="1640052"/>
                  </a:lnTo>
                  <a:lnTo>
                    <a:pt x="159766" y="1640230"/>
                  </a:lnTo>
                  <a:lnTo>
                    <a:pt x="153631" y="1665592"/>
                  </a:lnTo>
                  <a:lnTo>
                    <a:pt x="159804" y="1640052"/>
                  </a:lnTo>
                  <a:lnTo>
                    <a:pt x="159804" y="1567738"/>
                  </a:lnTo>
                  <a:lnTo>
                    <a:pt x="153454" y="1573911"/>
                  </a:lnTo>
                  <a:lnTo>
                    <a:pt x="153454" y="1666341"/>
                  </a:lnTo>
                  <a:lnTo>
                    <a:pt x="148374" y="1687436"/>
                  </a:lnTo>
                  <a:lnTo>
                    <a:pt x="148158" y="1688477"/>
                  </a:lnTo>
                  <a:lnTo>
                    <a:pt x="148412" y="1687220"/>
                  </a:lnTo>
                  <a:lnTo>
                    <a:pt x="153454" y="1666341"/>
                  </a:lnTo>
                  <a:lnTo>
                    <a:pt x="153454" y="1573911"/>
                  </a:lnTo>
                  <a:lnTo>
                    <a:pt x="141338" y="1585671"/>
                  </a:lnTo>
                  <a:lnTo>
                    <a:pt x="139738" y="1587119"/>
                  </a:lnTo>
                  <a:lnTo>
                    <a:pt x="116738" y="1576539"/>
                  </a:lnTo>
                  <a:lnTo>
                    <a:pt x="108673" y="1576184"/>
                  </a:lnTo>
                  <a:lnTo>
                    <a:pt x="100228" y="1578533"/>
                  </a:lnTo>
                  <a:lnTo>
                    <a:pt x="90436" y="1582610"/>
                  </a:lnTo>
                  <a:lnTo>
                    <a:pt x="92494" y="1594942"/>
                  </a:lnTo>
                  <a:lnTo>
                    <a:pt x="98590" y="1624495"/>
                  </a:lnTo>
                  <a:lnTo>
                    <a:pt x="94221" y="1628470"/>
                  </a:lnTo>
                  <a:lnTo>
                    <a:pt x="53505" y="1668030"/>
                  </a:lnTo>
                  <a:lnTo>
                    <a:pt x="27749" y="1703590"/>
                  </a:lnTo>
                  <a:lnTo>
                    <a:pt x="6934" y="1758251"/>
                  </a:lnTo>
                  <a:lnTo>
                    <a:pt x="0" y="1777873"/>
                  </a:lnTo>
                  <a:lnTo>
                    <a:pt x="44792" y="1763941"/>
                  </a:lnTo>
                  <a:lnTo>
                    <a:pt x="110375" y="1740877"/>
                  </a:lnTo>
                  <a:lnTo>
                    <a:pt x="121780" y="1736826"/>
                  </a:lnTo>
                  <a:lnTo>
                    <a:pt x="131533" y="1784032"/>
                  </a:lnTo>
                  <a:lnTo>
                    <a:pt x="136791" y="1749132"/>
                  </a:lnTo>
                  <a:lnTo>
                    <a:pt x="136690" y="1747951"/>
                  </a:lnTo>
                  <a:lnTo>
                    <a:pt x="135737" y="1736763"/>
                  </a:lnTo>
                  <a:lnTo>
                    <a:pt x="135331" y="1732013"/>
                  </a:lnTo>
                  <a:lnTo>
                    <a:pt x="136423" y="1731619"/>
                  </a:lnTo>
                  <a:lnTo>
                    <a:pt x="139814" y="1730514"/>
                  </a:lnTo>
                  <a:lnTo>
                    <a:pt x="138887" y="1735188"/>
                  </a:lnTo>
                  <a:lnTo>
                    <a:pt x="136791" y="1749132"/>
                  </a:lnTo>
                  <a:lnTo>
                    <a:pt x="131546" y="1784032"/>
                  </a:lnTo>
                  <a:lnTo>
                    <a:pt x="139763" y="1784032"/>
                  </a:lnTo>
                  <a:lnTo>
                    <a:pt x="139369" y="1779473"/>
                  </a:lnTo>
                  <a:lnTo>
                    <a:pt x="164985" y="1740877"/>
                  </a:lnTo>
                  <a:lnTo>
                    <a:pt x="227368" y="1704784"/>
                  </a:lnTo>
                  <a:lnTo>
                    <a:pt x="271297" y="1697710"/>
                  </a:lnTo>
                  <a:lnTo>
                    <a:pt x="294424" y="1695653"/>
                  </a:lnTo>
                  <a:lnTo>
                    <a:pt x="363791" y="1689493"/>
                  </a:lnTo>
                  <a:close/>
                </a:path>
                <a:path w="4659630" h="1997709">
                  <a:moveTo>
                    <a:pt x="4159135" y="1940852"/>
                  </a:moveTo>
                  <a:lnTo>
                    <a:pt x="4155287" y="1940852"/>
                  </a:lnTo>
                  <a:lnTo>
                    <a:pt x="4155910" y="1942299"/>
                  </a:lnTo>
                  <a:lnTo>
                    <a:pt x="4159135" y="1940852"/>
                  </a:lnTo>
                  <a:close/>
                </a:path>
                <a:path w="4659630" h="1997709">
                  <a:moveTo>
                    <a:pt x="4197007" y="197307"/>
                  </a:moveTo>
                  <a:lnTo>
                    <a:pt x="4026420" y="133591"/>
                  </a:lnTo>
                  <a:lnTo>
                    <a:pt x="3980815" y="113271"/>
                  </a:lnTo>
                  <a:lnTo>
                    <a:pt x="3952036" y="97663"/>
                  </a:lnTo>
                  <a:lnTo>
                    <a:pt x="3952075" y="97459"/>
                  </a:lnTo>
                  <a:lnTo>
                    <a:pt x="3953192" y="92684"/>
                  </a:lnTo>
                  <a:lnTo>
                    <a:pt x="3961930" y="61468"/>
                  </a:lnTo>
                  <a:lnTo>
                    <a:pt x="3962031" y="61048"/>
                  </a:lnTo>
                  <a:lnTo>
                    <a:pt x="3964762" y="49326"/>
                  </a:lnTo>
                  <a:lnTo>
                    <a:pt x="3966807" y="42189"/>
                  </a:lnTo>
                  <a:lnTo>
                    <a:pt x="3968864" y="35445"/>
                  </a:lnTo>
                  <a:lnTo>
                    <a:pt x="3968902" y="34937"/>
                  </a:lnTo>
                  <a:lnTo>
                    <a:pt x="3969321" y="28765"/>
                  </a:lnTo>
                  <a:lnTo>
                    <a:pt x="3969385" y="27940"/>
                  </a:lnTo>
                  <a:lnTo>
                    <a:pt x="3966807" y="18491"/>
                  </a:lnTo>
                  <a:lnTo>
                    <a:pt x="3958590" y="0"/>
                  </a:lnTo>
                  <a:lnTo>
                    <a:pt x="3942143" y="12331"/>
                  </a:lnTo>
                  <a:lnTo>
                    <a:pt x="3880650" y="56108"/>
                  </a:lnTo>
                  <a:lnTo>
                    <a:pt x="3845547" y="34937"/>
                  </a:lnTo>
                  <a:lnTo>
                    <a:pt x="3803154" y="13614"/>
                  </a:lnTo>
                  <a:lnTo>
                    <a:pt x="3753053" y="6159"/>
                  </a:lnTo>
                  <a:lnTo>
                    <a:pt x="3701669" y="12331"/>
                  </a:lnTo>
                  <a:lnTo>
                    <a:pt x="3723106" y="56375"/>
                  </a:lnTo>
                  <a:lnTo>
                    <a:pt x="3744569" y="97663"/>
                  </a:lnTo>
                  <a:lnTo>
                    <a:pt x="3765689" y="137972"/>
                  </a:lnTo>
                  <a:lnTo>
                    <a:pt x="3685235" y="195249"/>
                  </a:lnTo>
                  <a:lnTo>
                    <a:pt x="3687280" y="203479"/>
                  </a:lnTo>
                  <a:lnTo>
                    <a:pt x="3689337" y="201422"/>
                  </a:lnTo>
                  <a:lnTo>
                    <a:pt x="3691534" y="201549"/>
                  </a:lnTo>
                  <a:lnTo>
                    <a:pt x="3693452" y="203479"/>
                  </a:lnTo>
                  <a:lnTo>
                    <a:pt x="3696208" y="201841"/>
                  </a:lnTo>
                  <a:lnTo>
                    <a:pt x="3739070" y="204470"/>
                  </a:lnTo>
                  <a:lnTo>
                    <a:pt x="3788994" y="206298"/>
                  </a:lnTo>
                  <a:lnTo>
                    <a:pt x="3788346" y="206298"/>
                  </a:lnTo>
                  <a:lnTo>
                    <a:pt x="3799040" y="206476"/>
                  </a:lnTo>
                  <a:lnTo>
                    <a:pt x="3799103" y="206629"/>
                  </a:lnTo>
                  <a:lnTo>
                    <a:pt x="3810609" y="232549"/>
                  </a:lnTo>
                  <a:lnTo>
                    <a:pt x="3826472" y="276593"/>
                  </a:lnTo>
                  <a:lnTo>
                    <a:pt x="3837330" y="320624"/>
                  </a:lnTo>
                  <a:lnTo>
                    <a:pt x="3857879" y="437781"/>
                  </a:lnTo>
                  <a:lnTo>
                    <a:pt x="3888714" y="324739"/>
                  </a:lnTo>
                  <a:lnTo>
                    <a:pt x="3892054" y="312343"/>
                  </a:lnTo>
                  <a:lnTo>
                    <a:pt x="3892804" y="312343"/>
                  </a:lnTo>
                  <a:lnTo>
                    <a:pt x="3892512" y="310680"/>
                  </a:lnTo>
                  <a:lnTo>
                    <a:pt x="3901808" y="276212"/>
                  </a:lnTo>
                  <a:lnTo>
                    <a:pt x="3921531" y="207073"/>
                  </a:lnTo>
                  <a:lnTo>
                    <a:pt x="3921658" y="206629"/>
                  </a:lnTo>
                  <a:lnTo>
                    <a:pt x="3943172" y="206298"/>
                  </a:lnTo>
                  <a:lnTo>
                    <a:pt x="4001427" y="204736"/>
                  </a:lnTo>
                  <a:lnTo>
                    <a:pt x="4003814" y="205536"/>
                  </a:lnTo>
                  <a:lnTo>
                    <a:pt x="4003903" y="204660"/>
                  </a:lnTo>
                  <a:lnTo>
                    <a:pt x="4197007" y="197307"/>
                  </a:lnTo>
                  <a:close/>
                </a:path>
                <a:path w="4659630" h="1997709">
                  <a:moveTo>
                    <a:pt x="4659465" y="1995741"/>
                  </a:moveTo>
                  <a:lnTo>
                    <a:pt x="4497095" y="1911464"/>
                  </a:lnTo>
                  <a:lnTo>
                    <a:pt x="4453699" y="1886508"/>
                  </a:lnTo>
                  <a:lnTo>
                    <a:pt x="4427359" y="1868360"/>
                  </a:lnTo>
                  <a:lnTo>
                    <a:pt x="4429518" y="1862366"/>
                  </a:lnTo>
                  <a:lnTo>
                    <a:pt x="4435424" y="1846986"/>
                  </a:lnTo>
                  <a:lnTo>
                    <a:pt x="4441342" y="1831987"/>
                  </a:lnTo>
                  <a:lnTo>
                    <a:pt x="4445711" y="1821027"/>
                  </a:lnTo>
                  <a:lnTo>
                    <a:pt x="4448988" y="1815096"/>
                  </a:lnTo>
                  <a:lnTo>
                    <a:pt x="4451870" y="1808962"/>
                  </a:lnTo>
                  <a:lnTo>
                    <a:pt x="4453064" y="1802536"/>
                  </a:lnTo>
                  <a:lnTo>
                    <a:pt x="4453052" y="1800479"/>
                  </a:lnTo>
                  <a:lnTo>
                    <a:pt x="4452759" y="1798421"/>
                  </a:lnTo>
                  <a:lnTo>
                    <a:pt x="4451870" y="1792262"/>
                  </a:lnTo>
                  <a:lnTo>
                    <a:pt x="4445711" y="1771700"/>
                  </a:lnTo>
                  <a:lnTo>
                    <a:pt x="4429264" y="1781975"/>
                  </a:lnTo>
                  <a:lnTo>
                    <a:pt x="4361078" y="1819351"/>
                  </a:lnTo>
                  <a:lnTo>
                    <a:pt x="4328553" y="1794306"/>
                  </a:lnTo>
                  <a:lnTo>
                    <a:pt x="4288993" y="1767852"/>
                  </a:lnTo>
                  <a:lnTo>
                    <a:pt x="4240174" y="1755254"/>
                  </a:lnTo>
                  <a:lnTo>
                    <a:pt x="4188790" y="1755254"/>
                  </a:lnTo>
                  <a:lnTo>
                    <a:pt x="4205122" y="1801672"/>
                  </a:lnTo>
                  <a:lnTo>
                    <a:pt x="4222547" y="1847227"/>
                  </a:lnTo>
                  <a:lnTo>
                    <a:pt x="4237863" y="1886889"/>
                  </a:lnTo>
                  <a:lnTo>
                    <a:pt x="4151795" y="1934070"/>
                  </a:lnTo>
                  <a:lnTo>
                    <a:pt x="4162907" y="1934070"/>
                  </a:lnTo>
                  <a:lnTo>
                    <a:pt x="4153852" y="1938185"/>
                  </a:lnTo>
                  <a:lnTo>
                    <a:pt x="4153852" y="1942299"/>
                  </a:lnTo>
                  <a:lnTo>
                    <a:pt x="4155186" y="1940852"/>
                  </a:lnTo>
                  <a:lnTo>
                    <a:pt x="4154881" y="1940242"/>
                  </a:lnTo>
                  <a:lnTo>
                    <a:pt x="4160494" y="1940242"/>
                  </a:lnTo>
                  <a:lnTo>
                    <a:pt x="4159135" y="1940852"/>
                  </a:lnTo>
                  <a:lnTo>
                    <a:pt x="4204576" y="1949450"/>
                  </a:lnTo>
                  <a:lnTo>
                    <a:pt x="4254246" y="1957451"/>
                  </a:lnTo>
                  <a:lnTo>
                    <a:pt x="4263047" y="1958670"/>
                  </a:lnTo>
                  <a:lnTo>
                    <a:pt x="4271302" y="1985187"/>
                  </a:lnTo>
                  <a:lnTo>
                    <a:pt x="4274109" y="1997252"/>
                  </a:lnTo>
                  <a:lnTo>
                    <a:pt x="4306240" y="1997252"/>
                  </a:lnTo>
                  <a:lnTo>
                    <a:pt x="4324743" y="1997252"/>
                  </a:lnTo>
                  <a:lnTo>
                    <a:pt x="4334370" y="1997252"/>
                  </a:lnTo>
                  <a:lnTo>
                    <a:pt x="4350639" y="1997252"/>
                  </a:lnTo>
                  <a:lnTo>
                    <a:pt x="4374743" y="1997252"/>
                  </a:lnTo>
                  <a:lnTo>
                    <a:pt x="4384522" y="1973402"/>
                  </a:lnTo>
                  <a:lnTo>
                    <a:pt x="4406912" y="1975700"/>
                  </a:lnTo>
                  <a:lnTo>
                    <a:pt x="4509389" y="1984527"/>
                  </a:lnTo>
                  <a:lnTo>
                    <a:pt x="4659465" y="1995741"/>
                  </a:lnTo>
                  <a:close/>
                </a:path>
              </a:pathLst>
            </a:custGeom>
            <a:solidFill>
              <a:srgbClr val="FAECD9"/>
            </a:solidFill>
          </p:spPr>
          <p:txBody>
            <a:bodyPr bIns="0" lIns="0" rIns="0" rtlCol="0" tIns="0" wrap="square"/>
            <a:p/>
          </p:txBody>
        </p:sp>
      </p:grpSp>
      <p:sp>
        <p:nvSpPr>
          <p:cNvPr id="1048631" name="object 37"/>
          <p:cNvSpPr txBox="1">
            <a:spLocks noGrp="1"/>
          </p:cNvSpPr>
          <p:nvPr>
            <p:ph type="title"/>
          </p:nvPr>
        </p:nvSpPr>
        <p:spPr>
          <a:xfrm>
            <a:off x="4458306" y="1346359"/>
            <a:ext cx="13164819" cy="2299335"/>
          </a:xfrm>
          <a:prstGeom prst="rect"/>
        </p:spPr>
        <p:txBody>
          <a:bodyPr bIns="0" lIns="0" rIns="0" rtlCol="0" tIns="177800" vert="horz" wrap="square">
            <a:spAutoFit/>
          </a:bodyPr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dirty="0" sz="6600" spc="-225">
                <a:solidFill>
                  <a:srgbClr val="74441B"/>
                </a:solidFill>
                <a:latin typeface="Trebuchet MS"/>
                <a:cs typeface="Trebuchet MS"/>
              </a:rPr>
              <a:t>TUGAS,</a:t>
            </a:r>
            <a:r>
              <a:rPr dirty="0" sz="6600" spc="-850">
                <a:solidFill>
                  <a:srgbClr val="74441B"/>
                </a:solidFill>
                <a:latin typeface="Trebuchet MS"/>
                <a:cs typeface="Trebuchet MS"/>
              </a:rPr>
              <a:t> </a:t>
            </a:r>
            <a:r>
              <a:rPr dirty="0" sz="6600" spc="-409">
                <a:solidFill>
                  <a:srgbClr val="74441B"/>
                </a:solidFill>
                <a:latin typeface="Trebuchet MS"/>
                <a:cs typeface="Trebuchet MS"/>
              </a:rPr>
              <a:t>POKOK</a:t>
            </a:r>
            <a:r>
              <a:rPr dirty="0" sz="6600" spc="-844">
                <a:solidFill>
                  <a:srgbClr val="74441B"/>
                </a:solidFill>
                <a:latin typeface="Trebuchet MS"/>
                <a:cs typeface="Trebuchet MS"/>
              </a:rPr>
              <a:t> </a:t>
            </a:r>
            <a:r>
              <a:rPr dirty="0" sz="6600" spc="-310">
                <a:solidFill>
                  <a:srgbClr val="74441B"/>
                </a:solidFill>
                <a:latin typeface="Trebuchet MS"/>
                <a:cs typeface="Trebuchet MS"/>
              </a:rPr>
              <a:t>DAN</a:t>
            </a:r>
            <a:r>
              <a:rPr dirty="0" sz="6600" spc="-844">
                <a:solidFill>
                  <a:srgbClr val="74441B"/>
                </a:solidFill>
                <a:latin typeface="Trebuchet MS"/>
                <a:cs typeface="Trebuchet MS"/>
              </a:rPr>
              <a:t> </a:t>
            </a:r>
            <a:r>
              <a:rPr dirty="0" sz="6600" spc="-25">
                <a:solidFill>
                  <a:srgbClr val="74441B"/>
                </a:solidFill>
                <a:latin typeface="Trebuchet MS"/>
                <a:cs typeface="Trebuchet MS"/>
              </a:rPr>
              <a:t>FUNGSI</a:t>
            </a:r>
            <a:endParaRPr sz="6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dirty="0" sz="6600" spc="-175">
                <a:solidFill>
                  <a:srgbClr val="74441B"/>
                </a:solidFill>
                <a:latin typeface="Trebuchet MS"/>
                <a:cs typeface="Trebuchet MS"/>
              </a:rPr>
              <a:t>BADAN</a:t>
            </a:r>
            <a:r>
              <a:rPr dirty="0" sz="6600" spc="-830">
                <a:solidFill>
                  <a:srgbClr val="74441B"/>
                </a:solidFill>
                <a:latin typeface="Trebuchet MS"/>
                <a:cs typeface="Trebuchet MS"/>
              </a:rPr>
              <a:t> </a:t>
            </a:r>
            <a:r>
              <a:rPr dirty="0" sz="6600" spc="-200">
                <a:solidFill>
                  <a:srgbClr val="74441B"/>
                </a:solidFill>
                <a:latin typeface="Trebuchet MS"/>
                <a:cs typeface="Trebuchet MS"/>
              </a:rPr>
              <a:t>KESBANGPOL</a:t>
            </a:r>
            <a:r>
              <a:rPr dirty="0" sz="6600" spc="-830">
                <a:solidFill>
                  <a:srgbClr val="74441B"/>
                </a:solidFill>
                <a:latin typeface="Trebuchet MS"/>
                <a:cs typeface="Trebuchet MS"/>
              </a:rPr>
              <a:t> </a:t>
            </a:r>
            <a:r>
              <a:rPr dirty="0" sz="6600" spc="-280">
                <a:solidFill>
                  <a:srgbClr val="74441B"/>
                </a:solidFill>
                <a:latin typeface="Trebuchet MS"/>
                <a:cs typeface="Trebuchet MS"/>
              </a:rPr>
              <a:t>PROV.</a:t>
            </a:r>
            <a:r>
              <a:rPr dirty="0" sz="6600" spc="-830">
                <a:solidFill>
                  <a:srgbClr val="74441B"/>
                </a:solidFill>
                <a:latin typeface="Trebuchet MS"/>
                <a:cs typeface="Trebuchet MS"/>
              </a:rPr>
              <a:t> </a:t>
            </a:r>
            <a:r>
              <a:rPr dirty="0" sz="6600" spc="-10">
                <a:solidFill>
                  <a:srgbClr val="74441B"/>
                </a:solidFill>
                <a:latin typeface="Trebuchet MS"/>
                <a:cs typeface="Trebuchet MS"/>
              </a:rPr>
              <a:t>SUMSEL</a:t>
            </a:r>
            <a:endParaRPr sz="6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18266"/>
          </a:solidFill>
        </p:spPr>
        <p:txBody>
          <a:bodyPr bIns="0" lIns="0" rIns="0" rtlCol="0" tIns="0" wrap="square"/>
          <a:p/>
        </p:txBody>
      </p:sp>
      <p:sp>
        <p:nvSpPr>
          <p:cNvPr id="1048633" name="object 3" descr=""/>
          <p:cNvSpPr/>
          <p:nvPr/>
        </p:nvSpPr>
        <p:spPr>
          <a:xfrm>
            <a:off x="2534369" y="9733760"/>
            <a:ext cx="198120" cy="390525"/>
          </a:xfrm>
          <a:custGeom>
            <a:avLst/>
            <a:ahLst/>
            <a:rect l="l" t="t" r="r" b="b"/>
            <a:pathLst>
              <a:path w="198119" h="390525">
                <a:moveTo>
                  <a:pt x="97565" y="389964"/>
                </a:moveTo>
                <a:lnTo>
                  <a:pt x="59551" y="382310"/>
                </a:lnTo>
                <a:lnTo>
                  <a:pt x="28543" y="361421"/>
                </a:lnTo>
                <a:lnTo>
                  <a:pt x="7654" y="330413"/>
                </a:lnTo>
                <a:lnTo>
                  <a:pt x="0" y="292399"/>
                </a:lnTo>
                <a:lnTo>
                  <a:pt x="704" y="193610"/>
                </a:lnTo>
                <a:lnTo>
                  <a:pt x="2965" y="94599"/>
                </a:lnTo>
                <a:lnTo>
                  <a:pt x="11787" y="56798"/>
                </a:lnTo>
                <a:lnTo>
                  <a:pt x="65352" y="6440"/>
                </a:lnTo>
                <a:lnTo>
                  <a:pt x="103199" y="0"/>
                </a:lnTo>
                <a:lnTo>
                  <a:pt x="141000" y="8739"/>
                </a:lnTo>
                <a:lnTo>
                  <a:pt x="171406" y="30544"/>
                </a:lnTo>
                <a:lnTo>
                  <a:pt x="191358" y="62136"/>
                </a:lnTo>
                <a:lnTo>
                  <a:pt x="197799" y="100234"/>
                </a:lnTo>
                <a:lnTo>
                  <a:pt x="195797" y="196539"/>
                </a:lnTo>
                <a:lnTo>
                  <a:pt x="195130" y="292399"/>
                </a:lnTo>
                <a:lnTo>
                  <a:pt x="187475" y="330413"/>
                </a:lnTo>
                <a:lnTo>
                  <a:pt x="166587" y="361421"/>
                </a:lnTo>
                <a:lnTo>
                  <a:pt x="135579" y="382310"/>
                </a:lnTo>
                <a:lnTo>
                  <a:pt x="97565" y="389964"/>
                </a:lnTo>
                <a:close/>
              </a:path>
            </a:pathLst>
          </a:custGeom>
          <a:solidFill>
            <a:srgbClr val="367557"/>
          </a:solidFill>
        </p:spPr>
        <p:txBody>
          <a:bodyPr bIns="0" lIns="0" rIns="0" rtlCol="0" tIns="0" wrap="square"/>
          <a:p/>
        </p:txBody>
      </p:sp>
      <p:sp>
        <p:nvSpPr>
          <p:cNvPr id="1048634" name="object 4" descr=""/>
          <p:cNvSpPr/>
          <p:nvPr/>
        </p:nvSpPr>
        <p:spPr>
          <a:xfrm>
            <a:off x="15755481" y="9733760"/>
            <a:ext cx="198120" cy="390525"/>
          </a:xfrm>
          <a:custGeom>
            <a:avLst/>
            <a:ahLst/>
            <a:rect l="l" t="t" r="r" b="b"/>
            <a:pathLst>
              <a:path w="198119" h="390525">
                <a:moveTo>
                  <a:pt x="100234" y="389964"/>
                </a:moveTo>
                <a:lnTo>
                  <a:pt x="62219" y="382310"/>
                </a:lnTo>
                <a:lnTo>
                  <a:pt x="10323" y="330413"/>
                </a:lnTo>
                <a:lnTo>
                  <a:pt x="2668" y="292399"/>
                </a:lnTo>
                <a:lnTo>
                  <a:pt x="2001" y="196539"/>
                </a:lnTo>
                <a:lnTo>
                  <a:pt x="0" y="100234"/>
                </a:lnTo>
                <a:lnTo>
                  <a:pt x="6607" y="62011"/>
                </a:lnTo>
                <a:lnTo>
                  <a:pt x="26615" y="30433"/>
                </a:lnTo>
                <a:lnTo>
                  <a:pt x="56965" y="8697"/>
                </a:lnTo>
                <a:lnTo>
                  <a:pt x="94599" y="0"/>
                </a:lnTo>
                <a:lnTo>
                  <a:pt x="132571" y="6482"/>
                </a:lnTo>
                <a:lnTo>
                  <a:pt x="186052" y="56923"/>
                </a:lnTo>
                <a:lnTo>
                  <a:pt x="194833" y="94599"/>
                </a:lnTo>
                <a:lnTo>
                  <a:pt x="196983" y="193721"/>
                </a:lnTo>
                <a:lnTo>
                  <a:pt x="197799" y="292399"/>
                </a:lnTo>
                <a:lnTo>
                  <a:pt x="190144" y="330413"/>
                </a:lnTo>
                <a:lnTo>
                  <a:pt x="169256" y="361421"/>
                </a:lnTo>
                <a:lnTo>
                  <a:pt x="138248" y="382310"/>
                </a:lnTo>
                <a:lnTo>
                  <a:pt x="100234" y="389964"/>
                </a:lnTo>
                <a:close/>
              </a:path>
            </a:pathLst>
          </a:custGeom>
          <a:solidFill>
            <a:srgbClr val="367557"/>
          </a:solidFill>
        </p:spPr>
        <p:txBody>
          <a:bodyPr bIns="0" lIns="0" rIns="0" rtlCol="0" tIns="0" wrap="square"/>
          <a:p/>
        </p:txBody>
      </p:sp>
      <p:pic>
        <p:nvPicPr>
          <p:cNvPr id="2097180" name="object 5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830061" y="2209872"/>
            <a:ext cx="14827527" cy="7334690"/>
          </a:xfrm>
          <a:prstGeom prst="rect"/>
        </p:spPr>
      </p:pic>
      <p:sp>
        <p:nvSpPr>
          <p:cNvPr id="1048635" name="object 6"/>
          <p:cNvSpPr txBox="1">
            <a:spLocks noGrp="1"/>
          </p:cNvSpPr>
          <p:nvPr>
            <p:ph type="title"/>
          </p:nvPr>
        </p:nvSpPr>
        <p:spPr>
          <a:xfrm>
            <a:off x="5213553" y="391071"/>
            <a:ext cx="8973820" cy="27305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 sz="9200" spc="1655">
                <a:solidFill>
                  <a:srgbClr val="000000"/>
                </a:solidFill>
                <a:latin typeface="Trebuchet MS"/>
                <a:cs typeface="Trebuchet MS"/>
              </a:rPr>
              <a:t>isu</a:t>
            </a:r>
            <a:r>
              <a:rPr b="0" dirty="0" sz="9200" spc="-28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b="0" dirty="0" sz="9200" spc="1760">
                <a:solidFill>
                  <a:srgbClr val="000000"/>
                </a:solidFill>
                <a:latin typeface="Trebuchet MS"/>
                <a:cs typeface="Trebuchet MS"/>
              </a:rPr>
              <a:t>strategis</a:t>
            </a:r>
            <a:endParaRPr sz="9200">
              <a:latin typeface="Trebuchet MS"/>
              <a:cs typeface="Trebuchet MS"/>
            </a:endParaRPr>
          </a:p>
        </p:txBody>
      </p:sp>
      <p:sp>
        <p:nvSpPr>
          <p:cNvPr id="1048636" name="object 7" descr=""/>
          <p:cNvSpPr txBox="1"/>
          <p:nvPr/>
        </p:nvSpPr>
        <p:spPr>
          <a:xfrm>
            <a:off x="1102895" y="6744111"/>
            <a:ext cx="4106545" cy="1215886"/>
          </a:xfrm>
          <a:prstGeom prst="rect"/>
        </p:spPr>
        <p:txBody>
          <a:bodyPr bIns="0" lIns="0" rIns="0" rtlCol="0" tIns="13335" vert="horz" wrap="square">
            <a:spAutoFit/>
          </a:bodyPr>
          <a:p>
            <a:pPr indent="-271780" marL="283845" marR="5080">
              <a:lnSpc>
                <a:spcPct val="116900"/>
              </a:lnSpc>
              <a:spcBef>
                <a:spcPts val="105"/>
              </a:spcBef>
            </a:pPr>
            <a:r>
              <a:rPr dirty="0" sz="2450" spc="-190">
                <a:latin typeface="Arial Black"/>
                <a:cs typeface="Arial Black"/>
              </a:rPr>
              <a:t>komunikasi</a:t>
            </a:r>
            <a:r>
              <a:rPr dirty="0" sz="2450" spc="-185">
                <a:latin typeface="Arial Black"/>
                <a:cs typeface="Arial Black"/>
              </a:rPr>
              <a:t> </a:t>
            </a:r>
            <a:r>
              <a:rPr dirty="0" sz="2450" spc="-135">
                <a:latin typeface="Arial Black"/>
                <a:cs typeface="Arial Black"/>
              </a:rPr>
              <a:t>dan</a:t>
            </a:r>
            <a:r>
              <a:rPr dirty="0" sz="2450" spc="-185">
                <a:latin typeface="Arial Black"/>
                <a:cs typeface="Arial Black"/>
              </a:rPr>
              <a:t> </a:t>
            </a:r>
            <a:r>
              <a:rPr dirty="0" sz="2450" spc="-130">
                <a:latin typeface="Arial Black"/>
                <a:cs typeface="Arial Black"/>
              </a:rPr>
              <a:t>koordinasi </a:t>
            </a:r>
            <a:r>
              <a:rPr dirty="0" sz="2450" spc="-145">
                <a:latin typeface="Arial Black"/>
                <a:cs typeface="Arial Black"/>
              </a:rPr>
              <a:t>antar</a:t>
            </a:r>
            <a:r>
              <a:rPr dirty="0" sz="2450" spc="-200">
                <a:latin typeface="Arial Black"/>
                <a:cs typeface="Arial Black"/>
              </a:rPr>
              <a:t> </a:t>
            </a:r>
            <a:r>
              <a:rPr dirty="0" sz="2450" spc="-160">
                <a:latin typeface="Arial Black"/>
                <a:cs typeface="Arial Black"/>
              </a:rPr>
              <a:t>pemeluk</a:t>
            </a:r>
            <a:r>
              <a:rPr dirty="0" sz="2450" spc="-195">
                <a:latin typeface="Arial Black"/>
                <a:cs typeface="Arial Black"/>
              </a:rPr>
              <a:t> </a:t>
            </a:r>
            <a:r>
              <a:rPr dirty="0" sz="2450" spc="-25">
                <a:latin typeface="Arial Black"/>
                <a:cs typeface="Arial Black"/>
              </a:rPr>
              <a:t>agama </a:t>
            </a:r>
            <a:r>
              <a:rPr dirty="0" sz="2250" spc="-160">
                <a:latin typeface="Arial Black"/>
                <a:cs typeface="Arial Black"/>
              </a:rPr>
              <a:t>yang</a:t>
            </a:r>
            <a:r>
              <a:rPr dirty="0" sz="2250" spc="-175">
                <a:latin typeface="Arial Black"/>
                <a:cs typeface="Arial Black"/>
              </a:rPr>
              <a:t> </a:t>
            </a:r>
            <a:r>
              <a:rPr dirty="0" sz="2250" spc="-165">
                <a:latin typeface="Arial Black"/>
                <a:cs typeface="Arial Black"/>
              </a:rPr>
              <a:t>masih</a:t>
            </a:r>
            <a:r>
              <a:rPr dirty="0" sz="2250" spc="-170">
                <a:latin typeface="Arial Black"/>
                <a:cs typeface="Arial Black"/>
              </a:rPr>
              <a:t> kurang </a:t>
            </a:r>
            <a:r>
              <a:rPr dirty="0" sz="2250" spc="-10">
                <a:latin typeface="Arial Black"/>
                <a:cs typeface="Arial Black"/>
              </a:rPr>
              <a:t>efektif</a:t>
            </a:r>
            <a:endParaRPr sz="2250">
              <a:latin typeface="Arial Black"/>
              <a:cs typeface="Arial Black"/>
            </a:endParaRPr>
          </a:p>
        </p:txBody>
      </p:sp>
      <p:sp>
        <p:nvSpPr>
          <p:cNvPr id="1048637" name="object 8" descr=""/>
          <p:cNvSpPr txBox="1"/>
          <p:nvPr/>
        </p:nvSpPr>
        <p:spPr>
          <a:xfrm>
            <a:off x="3658066" y="4172910"/>
            <a:ext cx="3155950" cy="797249"/>
          </a:xfrm>
          <a:prstGeom prst="rect"/>
        </p:spPr>
        <p:txBody>
          <a:bodyPr bIns="0" lIns="0" rIns="0" rtlCol="0" tIns="12700" vert="horz" wrap="square">
            <a:spAutoFit/>
          </a:bodyPr>
          <a:p>
            <a:pPr indent="-197485" marL="209550" marR="5080">
              <a:lnSpc>
                <a:spcPct val="114399"/>
              </a:lnSpc>
              <a:spcBef>
                <a:spcPts val="100"/>
              </a:spcBef>
            </a:pPr>
            <a:r>
              <a:rPr dirty="0" sz="2350" spc="-190">
                <a:latin typeface="Arial Black"/>
                <a:cs typeface="Arial Black"/>
              </a:rPr>
              <a:t>Keterbatasan</a:t>
            </a:r>
            <a:r>
              <a:rPr dirty="0" sz="2350" spc="-160">
                <a:latin typeface="Arial Black"/>
                <a:cs typeface="Arial Black"/>
              </a:rPr>
              <a:t> </a:t>
            </a:r>
            <a:r>
              <a:rPr dirty="0" sz="2350" spc="-125">
                <a:latin typeface="Arial Black"/>
                <a:cs typeface="Arial Black"/>
              </a:rPr>
              <a:t>sumber </a:t>
            </a:r>
            <a:r>
              <a:rPr dirty="0" sz="2350" spc="-165">
                <a:latin typeface="Arial Black"/>
                <a:cs typeface="Arial Black"/>
              </a:rPr>
              <a:t>daya</a:t>
            </a:r>
            <a:r>
              <a:rPr dirty="0" sz="2350" spc="-215">
                <a:latin typeface="Arial Black"/>
                <a:cs typeface="Arial Black"/>
              </a:rPr>
              <a:t> </a:t>
            </a:r>
            <a:r>
              <a:rPr dirty="0" sz="2350" spc="-140">
                <a:latin typeface="Arial Black"/>
                <a:cs typeface="Arial Black"/>
              </a:rPr>
              <a:t>dan</a:t>
            </a:r>
            <a:r>
              <a:rPr dirty="0" sz="2350" spc="-210">
                <a:latin typeface="Arial Black"/>
                <a:cs typeface="Arial Black"/>
              </a:rPr>
              <a:t> </a:t>
            </a:r>
            <a:r>
              <a:rPr dirty="0" sz="2350" spc="-60">
                <a:latin typeface="Arial Black"/>
                <a:cs typeface="Arial Black"/>
              </a:rPr>
              <a:t>anggaran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1048638" name="object 9" descr=""/>
          <p:cNvSpPr txBox="1"/>
          <p:nvPr/>
        </p:nvSpPr>
        <p:spPr>
          <a:xfrm>
            <a:off x="7776370" y="2678538"/>
            <a:ext cx="2866390" cy="1186447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 indent="-635" marL="12700" marR="5080">
              <a:lnSpc>
                <a:spcPct val="114100"/>
              </a:lnSpc>
              <a:spcBef>
                <a:spcPts val="100"/>
              </a:spcBef>
            </a:pPr>
            <a:r>
              <a:rPr dirty="0" sz="2300" spc="-140">
                <a:latin typeface="Arial Black"/>
                <a:cs typeface="Arial Black"/>
              </a:rPr>
              <a:t>potensi</a:t>
            </a:r>
            <a:r>
              <a:rPr dirty="0" sz="2300" spc="-175">
                <a:latin typeface="Arial Black"/>
                <a:cs typeface="Arial Black"/>
              </a:rPr>
              <a:t> </a:t>
            </a:r>
            <a:r>
              <a:rPr dirty="0" sz="2300" spc="-10">
                <a:latin typeface="Arial Black"/>
                <a:cs typeface="Arial Black"/>
              </a:rPr>
              <a:t>konflik </a:t>
            </a:r>
            <a:r>
              <a:rPr dirty="0" sz="2300" spc="-180">
                <a:latin typeface="Arial Black"/>
                <a:cs typeface="Arial Black"/>
              </a:rPr>
              <a:t>yang</a:t>
            </a:r>
            <a:r>
              <a:rPr dirty="0" sz="2300" spc="-204">
                <a:latin typeface="Arial Black"/>
                <a:cs typeface="Arial Black"/>
              </a:rPr>
              <a:t> </a:t>
            </a:r>
            <a:r>
              <a:rPr dirty="0" sz="2300" spc="-125">
                <a:latin typeface="Arial Black"/>
                <a:cs typeface="Arial Black"/>
              </a:rPr>
              <a:t>dipicu</a:t>
            </a:r>
            <a:r>
              <a:rPr dirty="0" sz="2300" spc="-204">
                <a:latin typeface="Arial Black"/>
                <a:cs typeface="Arial Black"/>
              </a:rPr>
              <a:t> </a:t>
            </a:r>
            <a:r>
              <a:rPr dirty="0" sz="2300" spc="-170">
                <a:latin typeface="Arial Black"/>
                <a:cs typeface="Arial Black"/>
              </a:rPr>
              <a:t>isu</a:t>
            </a:r>
            <a:r>
              <a:rPr dirty="0" sz="2300" spc="-204">
                <a:latin typeface="Arial Black"/>
                <a:cs typeface="Arial Black"/>
              </a:rPr>
              <a:t> </a:t>
            </a:r>
            <a:r>
              <a:rPr dirty="0" sz="2300" spc="170">
                <a:latin typeface="Arial Black"/>
                <a:cs typeface="Arial Black"/>
              </a:rPr>
              <a:t>–</a:t>
            </a:r>
            <a:r>
              <a:rPr dirty="0" sz="2300" spc="-200">
                <a:latin typeface="Arial Black"/>
                <a:cs typeface="Arial Black"/>
              </a:rPr>
              <a:t> </a:t>
            </a:r>
            <a:r>
              <a:rPr dirty="0" sz="2300" spc="-120">
                <a:latin typeface="Arial Black"/>
                <a:cs typeface="Arial Black"/>
              </a:rPr>
              <a:t>isu </a:t>
            </a:r>
            <a:r>
              <a:rPr dirty="0" sz="2300" spc="-185">
                <a:latin typeface="Arial Black"/>
                <a:cs typeface="Arial Black"/>
              </a:rPr>
              <a:t>sosial</a:t>
            </a:r>
            <a:r>
              <a:rPr dirty="0" sz="2300" spc="-190">
                <a:latin typeface="Arial Black"/>
                <a:cs typeface="Arial Black"/>
              </a:rPr>
              <a:t> </a:t>
            </a:r>
            <a:r>
              <a:rPr dirty="0" sz="2300" spc="-145">
                <a:latin typeface="Arial Black"/>
                <a:cs typeface="Arial Black"/>
              </a:rPr>
              <a:t>dan</a:t>
            </a:r>
            <a:r>
              <a:rPr dirty="0" sz="2300" spc="-190">
                <a:latin typeface="Arial Black"/>
                <a:cs typeface="Arial Black"/>
              </a:rPr>
              <a:t> </a:t>
            </a:r>
            <a:r>
              <a:rPr dirty="0" sz="2300" spc="-10">
                <a:latin typeface="Arial Black"/>
                <a:cs typeface="Arial Black"/>
              </a:rPr>
              <a:t>politik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1048639" name="object 10" descr=""/>
          <p:cNvSpPr txBox="1"/>
          <p:nvPr/>
        </p:nvSpPr>
        <p:spPr>
          <a:xfrm>
            <a:off x="11136084" y="4157746"/>
            <a:ext cx="3820795" cy="859783"/>
          </a:xfrm>
          <a:prstGeom prst="rect"/>
        </p:spPr>
        <p:txBody>
          <a:bodyPr bIns="0" lIns="0" rIns="0" rtlCol="0" tIns="12700" vert="horz" wrap="square">
            <a:spAutoFit/>
          </a:bodyPr>
          <a:p>
            <a:pPr indent="1064895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2500" spc="-85">
                <a:latin typeface="Arial Black"/>
                <a:cs typeface="Arial Black"/>
              </a:rPr>
              <a:t>Kurangnya </a:t>
            </a:r>
            <a:r>
              <a:rPr dirty="0" sz="2500" spc="-185">
                <a:latin typeface="Arial Black"/>
                <a:cs typeface="Arial Black"/>
              </a:rPr>
              <a:t>pemahaman </a:t>
            </a:r>
            <a:r>
              <a:rPr dirty="0" sz="2500" spc="-195">
                <a:latin typeface="Arial Black"/>
                <a:cs typeface="Arial Black"/>
              </a:rPr>
              <a:t>masyarakat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048640" name="object 11" descr=""/>
          <p:cNvSpPr txBox="1"/>
          <p:nvPr/>
        </p:nvSpPr>
        <p:spPr>
          <a:xfrm>
            <a:off x="13712397" y="6920013"/>
            <a:ext cx="3472815" cy="89204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indent="895350" marL="12700" marR="5080">
              <a:lnSpc>
                <a:spcPct val="115399"/>
              </a:lnSpc>
              <a:spcBef>
                <a:spcPts val="100"/>
              </a:spcBef>
            </a:pPr>
            <a:r>
              <a:rPr dirty="0" sz="2600" spc="-240">
                <a:latin typeface="Arial Black"/>
                <a:cs typeface="Arial Black"/>
              </a:rPr>
              <a:t>Tidak</a:t>
            </a:r>
            <a:r>
              <a:rPr dirty="0" sz="2600" spc="-220">
                <a:latin typeface="Arial Black"/>
                <a:cs typeface="Arial Black"/>
              </a:rPr>
              <a:t> </a:t>
            </a:r>
            <a:r>
              <a:rPr dirty="0" sz="2600" spc="-25">
                <a:latin typeface="Arial Black"/>
                <a:cs typeface="Arial Black"/>
              </a:rPr>
              <a:t>Ada </a:t>
            </a:r>
            <a:r>
              <a:rPr dirty="0" sz="2600" spc="-135">
                <a:latin typeface="Arial Black"/>
                <a:cs typeface="Arial Black"/>
              </a:rPr>
              <a:t>Alternatif</a:t>
            </a:r>
            <a:r>
              <a:rPr dirty="0" sz="2600" spc="-160">
                <a:latin typeface="Arial Black"/>
                <a:cs typeface="Arial Black"/>
              </a:rPr>
              <a:t> </a:t>
            </a:r>
            <a:r>
              <a:rPr dirty="0" sz="2600" spc="-170">
                <a:latin typeface="Arial Black"/>
                <a:cs typeface="Arial Black"/>
              </a:rPr>
              <a:t>Pendanaan</a:t>
            </a:r>
            <a:endParaRPr sz="2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object 2" descr=""/>
          <p:cNvSpPr/>
          <p:nvPr/>
        </p:nvSpPr>
        <p:spPr>
          <a:xfrm>
            <a:off x="0" y="3334835"/>
            <a:ext cx="18277205" cy="6952615"/>
          </a:xfrm>
          <a:custGeom>
            <a:avLst/>
            <a:ahLst/>
            <a:rect l="l" t="t" r="r" b="b"/>
            <a:pathLst>
              <a:path w="18277205" h="6952615">
                <a:moveTo>
                  <a:pt x="18276587" y="6952164"/>
                </a:moveTo>
                <a:lnTo>
                  <a:pt x="0" y="6952164"/>
                </a:lnTo>
                <a:lnTo>
                  <a:pt x="0" y="0"/>
                </a:lnTo>
                <a:lnTo>
                  <a:pt x="18276587" y="0"/>
                </a:lnTo>
                <a:lnTo>
                  <a:pt x="18276587" y="6952164"/>
                </a:lnTo>
                <a:close/>
              </a:path>
            </a:pathLst>
          </a:custGeom>
          <a:solidFill>
            <a:srgbClr val="D9662E"/>
          </a:solidFill>
        </p:spPr>
        <p:txBody>
          <a:bodyPr bIns="0" lIns="0" rIns="0" rtlCol="0" tIns="0" wrap="square"/>
          <a:p/>
        </p:txBody>
      </p:sp>
      <p:sp>
        <p:nvSpPr>
          <p:cNvPr id="1048642" name="object 3"/>
          <p:cNvSpPr txBox="1">
            <a:spLocks noGrp="1"/>
          </p:cNvSpPr>
          <p:nvPr>
            <p:ph type="title"/>
          </p:nvPr>
        </p:nvSpPr>
        <p:spPr>
          <a:xfrm>
            <a:off x="2856596" y="91267"/>
            <a:ext cx="12574905" cy="2666112"/>
          </a:xfrm>
          <a:prstGeom prst="rect"/>
        </p:spPr>
        <p:txBody>
          <a:bodyPr bIns="0" lIns="0" rIns="0" rtlCol="0" tIns="12065" vert="horz" wrap="square">
            <a:spAutoFit/>
          </a:bodyPr>
          <a:p>
            <a:pPr indent="4044315" marL="12700" marR="5080">
              <a:lnSpc>
                <a:spcPct val="116100"/>
              </a:lnSpc>
              <a:spcBef>
                <a:spcPts val="95"/>
              </a:spcBef>
            </a:pPr>
            <a:r>
              <a:rPr b="0" dirty="0" sz="7700" spc="1530">
                <a:solidFill>
                  <a:srgbClr val="D9662E"/>
                </a:solidFill>
                <a:latin typeface="Trebuchet MS"/>
                <a:cs typeface="Trebuchet MS"/>
              </a:rPr>
              <a:t>analisi </a:t>
            </a:r>
            <a:r>
              <a:rPr b="0" dirty="0" sz="7700" spc="1090">
                <a:solidFill>
                  <a:srgbClr val="D9662E"/>
                </a:solidFill>
                <a:latin typeface="Trebuchet MS"/>
                <a:cs typeface="Trebuchet MS"/>
              </a:rPr>
              <a:t>dampak</a:t>
            </a:r>
            <a:r>
              <a:rPr b="0" dirty="0" sz="7700" spc="-229">
                <a:solidFill>
                  <a:srgbClr val="D9662E"/>
                </a:solidFill>
                <a:latin typeface="Trebuchet MS"/>
                <a:cs typeface="Trebuchet MS"/>
              </a:rPr>
              <a:t> </a:t>
            </a:r>
            <a:r>
              <a:rPr b="0" dirty="0" sz="7700" spc="1455">
                <a:solidFill>
                  <a:srgbClr val="D9662E"/>
                </a:solidFill>
                <a:latin typeface="Trebuchet MS"/>
                <a:cs typeface="Trebuchet MS"/>
              </a:rPr>
              <a:t>dan</a:t>
            </a:r>
            <a:r>
              <a:rPr b="0" dirty="0" sz="7700" spc="-225">
                <a:solidFill>
                  <a:srgbClr val="D9662E"/>
                </a:solidFill>
                <a:latin typeface="Trebuchet MS"/>
                <a:cs typeface="Trebuchet MS"/>
              </a:rPr>
              <a:t> </a:t>
            </a:r>
            <a:r>
              <a:rPr b="0" dirty="0" sz="7700" spc="1180">
                <a:solidFill>
                  <a:srgbClr val="D9662E"/>
                </a:solidFill>
                <a:latin typeface="Trebuchet MS"/>
                <a:cs typeface="Trebuchet MS"/>
              </a:rPr>
              <a:t>hambatan</a:t>
            </a:r>
            <a:endParaRPr sz="7700">
              <a:latin typeface="Trebuchet MS"/>
              <a:cs typeface="Trebuchet MS"/>
            </a:endParaRPr>
          </a:p>
        </p:txBody>
      </p:sp>
      <p:pic>
        <p:nvPicPr>
          <p:cNvPr id="2097181" name="object 4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23849" y="5782298"/>
            <a:ext cx="133350" cy="133349"/>
          </a:xfrm>
          <a:prstGeom prst="rect"/>
        </p:spPr>
      </p:pic>
      <p:sp>
        <p:nvSpPr>
          <p:cNvPr id="1048643" name="object 5" descr=""/>
          <p:cNvSpPr txBox="1"/>
          <p:nvPr/>
        </p:nvSpPr>
        <p:spPr>
          <a:xfrm>
            <a:off x="645566" y="3570598"/>
            <a:ext cx="8037830" cy="2421255"/>
          </a:xfrm>
          <a:prstGeom prst="rect"/>
        </p:spPr>
        <p:txBody>
          <a:bodyPr bIns="0" lIns="0" rIns="0" rtlCol="0" tIns="12065" vert="horz" wrap="square">
            <a:spAutoFit/>
          </a:bodyPr>
          <a:p>
            <a:pPr indent="-266700" marL="1831339" marR="2160905">
              <a:lnSpc>
                <a:spcPct val="116300"/>
              </a:lnSpc>
              <a:spcBef>
                <a:spcPts val="95"/>
              </a:spcBef>
            </a:pPr>
            <a:r>
              <a:rPr dirty="0" sz="4300" spc="665">
                <a:solidFill>
                  <a:srgbClr val="FFFFFF"/>
                </a:solidFill>
                <a:latin typeface="Trebuchet MS"/>
                <a:cs typeface="Trebuchet MS"/>
              </a:rPr>
              <a:t>Keterbatasan </a:t>
            </a:r>
            <a:r>
              <a:rPr dirty="0" sz="4300" spc="509">
                <a:solidFill>
                  <a:srgbClr val="FFFFFF"/>
                </a:solidFill>
                <a:latin typeface="Trebuchet MS"/>
                <a:cs typeface="Trebuchet MS"/>
              </a:rPr>
              <a:t>Sumber</a:t>
            </a:r>
            <a:r>
              <a:rPr dirty="0" sz="43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660">
                <a:solidFill>
                  <a:srgbClr val="FFFFFF"/>
                </a:solidFill>
                <a:latin typeface="Trebuchet MS"/>
                <a:cs typeface="Trebuchet MS"/>
              </a:rPr>
              <a:t>Daya</a:t>
            </a:r>
            <a:endParaRPr sz="4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840"/>
              </a:spcBef>
            </a:pPr>
            <a:r>
              <a:rPr dirty="0" sz="3050" spc="-55">
                <a:solidFill>
                  <a:srgbClr val="FFFFFF"/>
                </a:solidFill>
                <a:latin typeface="Verdana"/>
                <a:cs typeface="Verdana"/>
              </a:rPr>
              <a:t>Pelaksanaan</a:t>
            </a:r>
            <a:r>
              <a:rPr dirty="0" sz="305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Program</a:t>
            </a:r>
            <a:r>
              <a:rPr dirty="0" sz="305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yang</a:t>
            </a:r>
            <a:r>
              <a:rPr dirty="0" sz="305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 spc="-20">
                <a:solidFill>
                  <a:srgbClr val="FFFFFF"/>
                </a:solidFill>
                <a:latin typeface="Verdana"/>
                <a:cs typeface="Verdana"/>
              </a:rPr>
              <a:t>Tidak</a:t>
            </a:r>
            <a:r>
              <a:rPr dirty="0" sz="305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Optimal</a:t>
            </a:r>
            <a:endParaRPr sz="3050">
              <a:latin typeface="Verdana"/>
              <a:cs typeface="Verdana"/>
            </a:endParaRPr>
          </a:p>
        </p:txBody>
      </p:sp>
      <p:pic>
        <p:nvPicPr>
          <p:cNvPr id="2097182" name="object 6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23849" y="6315698"/>
            <a:ext cx="133350" cy="133349"/>
          </a:xfrm>
          <a:prstGeom prst="rect"/>
        </p:spPr>
      </p:pic>
      <p:pic>
        <p:nvPicPr>
          <p:cNvPr id="2097183" name="object 7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23849" y="7382498"/>
            <a:ext cx="133350" cy="133349"/>
          </a:xfrm>
          <a:prstGeom prst="rect"/>
        </p:spPr>
      </p:pic>
      <p:sp>
        <p:nvSpPr>
          <p:cNvPr id="1048644" name="object 8" descr=""/>
          <p:cNvSpPr txBox="1"/>
          <p:nvPr/>
        </p:nvSpPr>
        <p:spPr>
          <a:xfrm>
            <a:off x="3149494" y="6115832"/>
            <a:ext cx="5736590" cy="1477011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68580">
              <a:lnSpc>
                <a:spcPct val="100000"/>
              </a:lnSpc>
              <a:spcBef>
                <a:spcPts val="95"/>
              </a:spcBef>
              <a:tabLst>
                <a:tab algn="l" pos="2365375"/>
                <a:tab algn="l" pos="4998085"/>
              </a:tabLst>
            </a:pP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Kapasitas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sz="3050" spc="45">
                <a:solidFill>
                  <a:srgbClr val="FFFFFF"/>
                </a:solidFill>
                <a:latin typeface="Verdana"/>
                <a:cs typeface="Verdana"/>
              </a:rPr>
              <a:t>Monitoring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sz="3050" spc="-25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endParaRPr sz="3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35"/>
              </a:spcBef>
            </a:pPr>
            <a:endParaRPr sz="3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algn="l" pos="1770380"/>
                <a:tab algn="l" pos="3666490"/>
              </a:tabLst>
            </a:pP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Sinergi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dengan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Pemangku</a:t>
            </a:r>
            <a:endParaRPr sz="3050">
              <a:latin typeface="Verdana"/>
              <a:cs typeface="Verdana"/>
            </a:endParaRPr>
          </a:p>
        </p:txBody>
      </p:sp>
      <p:sp>
        <p:nvSpPr>
          <p:cNvPr id="1048645" name="object 9" descr=""/>
          <p:cNvSpPr txBox="1"/>
          <p:nvPr/>
        </p:nvSpPr>
        <p:spPr>
          <a:xfrm>
            <a:off x="645566" y="6047062"/>
            <a:ext cx="2478405" cy="2053192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4799"/>
              </a:lnSpc>
              <a:spcBef>
                <a:spcPts val="95"/>
              </a:spcBef>
            </a:pP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Kurangnya Evaluasi Kurangnya Kepentingan</a:t>
            </a:r>
            <a:endParaRPr sz="3050">
              <a:latin typeface="Verdana"/>
              <a:cs typeface="Verdana"/>
            </a:endParaRPr>
          </a:p>
        </p:txBody>
      </p:sp>
      <p:pic>
        <p:nvPicPr>
          <p:cNvPr id="2097184" name="object 10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23849" y="8449298"/>
            <a:ext cx="133350" cy="133349"/>
          </a:xfrm>
          <a:prstGeom prst="rect"/>
        </p:spPr>
      </p:pic>
      <p:pic>
        <p:nvPicPr>
          <p:cNvPr id="2097185" name="object 11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23849" y="8982698"/>
            <a:ext cx="133350" cy="133349"/>
          </a:xfrm>
          <a:prstGeom prst="rect"/>
        </p:spPr>
      </p:pic>
      <p:sp>
        <p:nvSpPr>
          <p:cNvPr id="1048646" name="object 12" descr=""/>
          <p:cNvSpPr txBox="1"/>
          <p:nvPr/>
        </p:nvSpPr>
        <p:spPr>
          <a:xfrm>
            <a:off x="645566" y="8180662"/>
            <a:ext cx="5688330" cy="1032629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 marR="5080">
              <a:lnSpc>
                <a:spcPct val="114799"/>
              </a:lnSpc>
              <a:spcBef>
                <a:spcPts val="95"/>
              </a:spcBef>
            </a:pPr>
            <a:r>
              <a:rPr dirty="0" sz="3050" spc="-85">
                <a:solidFill>
                  <a:srgbClr val="FFFFFF"/>
                </a:solidFill>
                <a:latin typeface="Verdana"/>
                <a:cs typeface="Verdana"/>
              </a:rPr>
              <a:t>Inovasi</a:t>
            </a:r>
            <a:r>
              <a:rPr dirty="0" sz="305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Terhambat </a:t>
            </a:r>
            <a:r>
              <a:rPr dirty="0" sz="3050" spc="-25">
                <a:solidFill>
                  <a:srgbClr val="FFFFFF"/>
                </a:solidFill>
                <a:latin typeface="Verdana"/>
                <a:cs typeface="Verdana"/>
              </a:rPr>
              <a:t>Tantangan</a:t>
            </a:r>
            <a:r>
              <a:rPr dirty="0" sz="305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 spc="-80">
                <a:solidFill>
                  <a:srgbClr val="FFFFFF"/>
                </a:solidFill>
                <a:latin typeface="Verdana"/>
                <a:cs typeface="Verdana"/>
              </a:rPr>
              <a:t>Sosial</a:t>
            </a:r>
            <a:r>
              <a:rPr dirty="0" sz="3050" spc="-1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>
                <a:solidFill>
                  <a:srgbClr val="FFFFFF"/>
                </a:solidFill>
                <a:latin typeface="Verdana"/>
                <a:cs typeface="Verdana"/>
              </a:rPr>
              <a:t>dan</a:t>
            </a:r>
            <a:r>
              <a:rPr dirty="0" sz="3050" spc="-1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050" spc="-10">
                <a:solidFill>
                  <a:srgbClr val="FFFFFF"/>
                </a:solidFill>
                <a:latin typeface="Verdana"/>
                <a:cs typeface="Verdana"/>
              </a:rPr>
              <a:t>Budaya</a:t>
            </a:r>
            <a:endParaRPr sz="3050">
              <a:latin typeface="Verdana"/>
              <a:cs typeface="Verdana"/>
            </a:endParaRPr>
          </a:p>
        </p:txBody>
      </p:sp>
      <p:pic>
        <p:nvPicPr>
          <p:cNvPr id="2097186" name="object 13" descr="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433297" y="5586724"/>
            <a:ext cx="133349" cy="133349"/>
          </a:xfrm>
          <a:prstGeom prst="rect"/>
        </p:spPr>
      </p:pic>
      <p:pic>
        <p:nvPicPr>
          <p:cNvPr id="2097187" name="object 14" descr="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433297" y="6672574"/>
            <a:ext cx="133349" cy="133349"/>
          </a:xfrm>
          <a:prstGeom prst="rect"/>
        </p:spPr>
      </p:pic>
      <p:pic>
        <p:nvPicPr>
          <p:cNvPr id="2097188" name="object 15" descr="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433297" y="7215499"/>
            <a:ext cx="133349" cy="133349"/>
          </a:xfrm>
          <a:prstGeom prst="rect"/>
        </p:spPr>
      </p:pic>
      <p:pic>
        <p:nvPicPr>
          <p:cNvPr id="2097189" name="object 16" descr="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433297" y="8301349"/>
            <a:ext cx="133349" cy="133349"/>
          </a:xfrm>
          <a:prstGeom prst="rect"/>
        </p:spPr>
      </p:pic>
      <p:pic>
        <p:nvPicPr>
          <p:cNvPr id="2097190" name="object 17" descr="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433297" y="8844274"/>
            <a:ext cx="133349" cy="133349"/>
          </a:xfrm>
          <a:prstGeom prst="rect"/>
        </p:spPr>
      </p:pic>
      <p:pic>
        <p:nvPicPr>
          <p:cNvPr id="2097191" name="object 18" descr="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433297" y="9387199"/>
            <a:ext cx="133349" cy="133349"/>
          </a:xfrm>
          <a:prstGeom prst="rect"/>
        </p:spPr>
      </p:pic>
      <p:pic>
        <p:nvPicPr>
          <p:cNvPr id="2097192" name="object 19" descr="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064352" y="7693534"/>
            <a:ext cx="1311535" cy="1441490"/>
          </a:xfrm>
          <a:prstGeom prst="rect"/>
        </p:spPr>
      </p:pic>
      <p:sp>
        <p:nvSpPr>
          <p:cNvPr id="1048647" name="object 20" descr=""/>
          <p:cNvSpPr/>
          <p:nvPr/>
        </p:nvSpPr>
        <p:spPr>
          <a:xfrm>
            <a:off x="9085351" y="9224847"/>
            <a:ext cx="144780" cy="143510"/>
          </a:xfrm>
          <a:custGeom>
            <a:avLst/>
            <a:ahLst/>
            <a:rect l="l" t="t" r="r" b="b"/>
            <a:pathLst>
              <a:path w="144779" h="143509">
                <a:moveTo>
                  <a:pt x="30581" y="134620"/>
                </a:moveTo>
                <a:lnTo>
                  <a:pt x="30441" y="134327"/>
                </a:lnTo>
                <a:lnTo>
                  <a:pt x="30276" y="134620"/>
                </a:lnTo>
                <a:lnTo>
                  <a:pt x="30581" y="134620"/>
                </a:lnTo>
                <a:close/>
              </a:path>
              <a:path w="144779" h="143509">
                <a:moveTo>
                  <a:pt x="79209" y="97790"/>
                </a:moveTo>
                <a:lnTo>
                  <a:pt x="78828" y="96520"/>
                </a:lnTo>
                <a:lnTo>
                  <a:pt x="78968" y="97790"/>
                </a:lnTo>
                <a:lnTo>
                  <a:pt x="79209" y="97790"/>
                </a:lnTo>
                <a:close/>
              </a:path>
              <a:path w="144779" h="143509">
                <a:moveTo>
                  <a:pt x="81191" y="69850"/>
                </a:moveTo>
                <a:lnTo>
                  <a:pt x="80314" y="67310"/>
                </a:lnTo>
                <a:lnTo>
                  <a:pt x="79717" y="68580"/>
                </a:lnTo>
                <a:lnTo>
                  <a:pt x="81191" y="69850"/>
                </a:lnTo>
                <a:close/>
              </a:path>
              <a:path w="144779" h="143509">
                <a:moveTo>
                  <a:pt x="82854" y="93980"/>
                </a:moveTo>
                <a:lnTo>
                  <a:pt x="82105" y="93980"/>
                </a:lnTo>
                <a:lnTo>
                  <a:pt x="81826" y="94780"/>
                </a:lnTo>
                <a:lnTo>
                  <a:pt x="82854" y="93980"/>
                </a:lnTo>
                <a:close/>
              </a:path>
              <a:path w="144779" h="143509">
                <a:moveTo>
                  <a:pt x="97294" y="86360"/>
                </a:moveTo>
                <a:lnTo>
                  <a:pt x="96697" y="85090"/>
                </a:lnTo>
                <a:lnTo>
                  <a:pt x="96634" y="85344"/>
                </a:lnTo>
                <a:lnTo>
                  <a:pt x="97294" y="86360"/>
                </a:lnTo>
                <a:close/>
              </a:path>
              <a:path w="144779" h="143509">
                <a:moveTo>
                  <a:pt x="142316" y="27940"/>
                </a:moveTo>
                <a:lnTo>
                  <a:pt x="141071" y="26974"/>
                </a:lnTo>
                <a:lnTo>
                  <a:pt x="140792" y="27660"/>
                </a:lnTo>
                <a:lnTo>
                  <a:pt x="140830" y="27940"/>
                </a:lnTo>
                <a:lnTo>
                  <a:pt x="142316" y="27940"/>
                </a:lnTo>
                <a:close/>
              </a:path>
              <a:path w="144779" h="143509">
                <a:moveTo>
                  <a:pt x="144703" y="13970"/>
                </a:moveTo>
                <a:lnTo>
                  <a:pt x="143954" y="8890"/>
                </a:lnTo>
                <a:lnTo>
                  <a:pt x="142455" y="5080"/>
                </a:lnTo>
                <a:lnTo>
                  <a:pt x="139484" y="1270"/>
                </a:lnTo>
                <a:lnTo>
                  <a:pt x="137706" y="0"/>
                </a:lnTo>
                <a:lnTo>
                  <a:pt x="132930" y="0"/>
                </a:lnTo>
                <a:lnTo>
                  <a:pt x="130251" y="1270"/>
                </a:lnTo>
                <a:lnTo>
                  <a:pt x="127127" y="2540"/>
                </a:lnTo>
                <a:lnTo>
                  <a:pt x="126377" y="5080"/>
                </a:lnTo>
                <a:lnTo>
                  <a:pt x="125920" y="7620"/>
                </a:lnTo>
                <a:lnTo>
                  <a:pt x="123990" y="10160"/>
                </a:lnTo>
                <a:lnTo>
                  <a:pt x="123837" y="12700"/>
                </a:lnTo>
                <a:lnTo>
                  <a:pt x="122339" y="16510"/>
                </a:lnTo>
                <a:lnTo>
                  <a:pt x="120269" y="19050"/>
                </a:lnTo>
                <a:lnTo>
                  <a:pt x="118173" y="20320"/>
                </a:lnTo>
                <a:lnTo>
                  <a:pt x="116395" y="20320"/>
                </a:lnTo>
                <a:lnTo>
                  <a:pt x="114604" y="21590"/>
                </a:lnTo>
                <a:lnTo>
                  <a:pt x="112966" y="22860"/>
                </a:lnTo>
                <a:lnTo>
                  <a:pt x="111467" y="26670"/>
                </a:lnTo>
                <a:lnTo>
                  <a:pt x="109232" y="29210"/>
                </a:lnTo>
                <a:lnTo>
                  <a:pt x="105956" y="34290"/>
                </a:lnTo>
                <a:lnTo>
                  <a:pt x="106387" y="35560"/>
                </a:lnTo>
                <a:lnTo>
                  <a:pt x="105803" y="36830"/>
                </a:lnTo>
                <a:lnTo>
                  <a:pt x="104305" y="38100"/>
                </a:lnTo>
                <a:lnTo>
                  <a:pt x="103403" y="38100"/>
                </a:lnTo>
                <a:lnTo>
                  <a:pt x="103708" y="39370"/>
                </a:lnTo>
                <a:lnTo>
                  <a:pt x="102222" y="39370"/>
                </a:lnTo>
                <a:lnTo>
                  <a:pt x="102374" y="40640"/>
                </a:lnTo>
                <a:lnTo>
                  <a:pt x="100876" y="40640"/>
                </a:lnTo>
                <a:lnTo>
                  <a:pt x="101028" y="41910"/>
                </a:lnTo>
                <a:lnTo>
                  <a:pt x="99834" y="41910"/>
                </a:lnTo>
                <a:lnTo>
                  <a:pt x="99974" y="43180"/>
                </a:lnTo>
                <a:lnTo>
                  <a:pt x="98767" y="43180"/>
                </a:lnTo>
                <a:lnTo>
                  <a:pt x="98463" y="45720"/>
                </a:lnTo>
                <a:lnTo>
                  <a:pt x="97434" y="45720"/>
                </a:lnTo>
                <a:lnTo>
                  <a:pt x="96088" y="46990"/>
                </a:lnTo>
                <a:lnTo>
                  <a:pt x="97434" y="48260"/>
                </a:lnTo>
                <a:lnTo>
                  <a:pt x="93853" y="49530"/>
                </a:lnTo>
                <a:lnTo>
                  <a:pt x="95491" y="52070"/>
                </a:lnTo>
                <a:lnTo>
                  <a:pt x="91909" y="53340"/>
                </a:lnTo>
                <a:lnTo>
                  <a:pt x="91605" y="52070"/>
                </a:lnTo>
                <a:lnTo>
                  <a:pt x="91732" y="53340"/>
                </a:lnTo>
                <a:lnTo>
                  <a:pt x="91846" y="54610"/>
                </a:lnTo>
                <a:lnTo>
                  <a:pt x="91960" y="55880"/>
                </a:lnTo>
                <a:lnTo>
                  <a:pt x="92087" y="57150"/>
                </a:lnTo>
                <a:lnTo>
                  <a:pt x="92202" y="58420"/>
                </a:lnTo>
                <a:lnTo>
                  <a:pt x="85496" y="53340"/>
                </a:lnTo>
                <a:lnTo>
                  <a:pt x="85623" y="58420"/>
                </a:lnTo>
                <a:lnTo>
                  <a:pt x="84607" y="58420"/>
                </a:lnTo>
                <a:lnTo>
                  <a:pt x="83718" y="59690"/>
                </a:lnTo>
                <a:lnTo>
                  <a:pt x="82524" y="60960"/>
                </a:lnTo>
                <a:lnTo>
                  <a:pt x="84759" y="64770"/>
                </a:lnTo>
                <a:lnTo>
                  <a:pt x="83870" y="64770"/>
                </a:lnTo>
                <a:lnTo>
                  <a:pt x="83273" y="63500"/>
                </a:lnTo>
                <a:lnTo>
                  <a:pt x="82384" y="63500"/>
                </a:lnTo>
                <a:lnTo>
                  <a:pt x="83426" y="64770"/>
                </a:lnTo>
                <a:lnTo>
                  <a:pt x="82981" y="64770"/>
                </a:lnTo>
                <a:lnTo>
                  <a:pt x="82384" y="66040"/>
                </a:lnTo>
                <a:lnTo>
                  <a:pt x="82384" y="64770"/>
                </a:lnTo>
                <a:lnTo>
                  <a:pt x="80606" y="67310"/>
                </a:lnTo>
                <a:lnTo>
                  <a:pt x="82842" y="69850"/>
                </a:lnTo>
                <a:lnTo>
                  <a:pt x="81216" y="69850"/>
                </a:lnTo>
                <a:lnTo>
                  <a:pt x="79425" y="71120"/>
                </a:lnTo>
                <a:lnTo>
                  <a:pt x="76149" y="69850"/>
                </a:lnTo>
                <a:lnTo>
                  <a:pt x="73609" y="69850"/>
                </a:lnTo>
                <a:lnTo>
                  <a:pt x="66751" y="73660"/>
                </a:lnTo>
                <a:lnTo>
                  <a:pt x="63627" y="83820"/>
                </a:lnTo>
                <a:lnTo>
                  <a:pt x="55130" y="86360"/>
                </a:lnTo>
                <a:lnTo>
                  <a:pt x="53784" y="85090"/>
                </a:lnTo>
                <a:lnTo>
                  <a:pt x="52146" y="82550"/>
                </a:lnTo>
                <a:lnTo>
                  <a:pt x="54533" y="88900"/>
                </a:lnTo>
                <a:lnTo>
                  <a:pt x="52755" y="87630"/>
                </a:lnTo>
                <a:lnTo>
                  <a:pt x="52755" y="88900"/>
                </a:lnTo>
                <a:lnTo>
                  <a:pt x="51562" y="88900"/>
                </a:lnTo>
                <a:lnTo>
                  <a:pt x="51562" y="87630"/>
                </a:lnTo>
                <a:lnTo>
                  <a:pt x="50812" y="87630"/>
                </a:lnTo>
                <a:lnTo>
                  <a:pt x="51117" y="88900"/>
                </a:lnTo>
                <a:lnTo>
                  <a:pt x="49479" y="88900"/>
                </a:lnTo>
                <a:lnTo>
                  <a:pt x="46202" y="90170"/>
                </a:lnTo>
                <a:lnTo>
                  <a:pt x="46101" y="91440"/>
                </a:lnTo>
                <a:lnTo>
                  <a:pt x="45999" y="92710"/>
                </a:lnTo>
                <a:lnTo>
                  <a:pt x="45897" y="93980"/>
                </a:lnTo>
                <a:lnTo>
                  <a:pt x="42773" y="95250"/>
                </a:lnTo>
                <a:lnTo>
                  <a:pt x="37553" y="95250"/>
                </a:lnTo>
                <a:lnTo>
                  <a:pt x="33223" y="102870"/>
                </a:lnTo>
                <a:lnTo>
                  <a:pt x="30695" y="106680"/>
                </a:lnTo>
                <a:lnTo>
                  <a:pt x="28168" y="114300"/>
                </a:lnTo>
                <a:lnTo>
                  <a:pt x="15938" y="110490"/>
                </a:lnTo>
                <a:lnTo>
                  <a:pt x="13563" y="118110"/>
                </a:lnTo>
                <a:lnTo>
                  <a:pt x="13119" y="118110"/>
                </a:lnTo>
                <a:lnTo>
                  <a:pt x="13258" y="119380"/>
                </a:lnTo>
                <a:lnTo>
                  <a:pt x="13411" y="119380"/>
                </a:lnTo>
                <a:lnTo>
                  <a:pt x="8483" y="123190"/>
                </a:lnTo>
                <a:lnTo>
                  <a:pt x="6997" y="124460"/>
                </a:lnTo>
                <a:lnTo>
                  <a:pt x="5359" y="125730"/>
                </a:lnTo>
                <a:lnTo>
                  <a:pt x="3721" y="128270"/>
                </a:lnTo>
                <a:lnTo>
                  <a:pt x="1778" y="130810"/>
                </a:lnTo>
                <a:lnTo>
                  <a:pt x="901" y="133350"/>
                </a:lnTo>
                <a:lnTo>
                  <a:pt x="0" y="134620"/>
                </a:lnTo>
                <a:lnTo>
                  <a:pt x="76" y="135890"/>
                </a:lnTo>
                <a:lnTo>
                  <a:pt x="152" y="137160"/>
                </a:lnTo>
                <a:lnTo>
                  <a:pt x="4635" y="140970"/>
                </a:lnTo>
                <a:lnTo>
                  <a:pt x="9093" y="142240"/>
                </a:lnTo>
                <a:lnTo>
                  <a:pt x="16548" y="143510"/>
                </a:lnTo>
                <a:lnTo>
                  <a:pt x="16852" y="143510"/>
                </a:lnTo>
                <a:lnTo>
                  <a:pt x="20129" y="142240"/>
                </a:lnTo>
                <a:lnTo>
                  <a:pt x="21780" y="140970"/>
                </a:lnTo>
                <a:lnTo>
                  <a:pt x="21704" y="139700"/>
                </a:lnTo>
                <a:lnTo>
                  <a:pt x="21628" y="138430"/>
                </a:lnTo>
                <a:lnTo>
                  <a:pt x="24155" y="139700"/>
                </a:lnTo>
                <a:lnTo>
                  <a:pt x="24066" y="138430"/>
                </a:lnTo>
                <a:lnTo>
                  <a:pt x="23977" y="137312"/>
                </a:lnTo>
                <a:lnTo>
                  <a:pt x="23863" y="135890"/>
                </a:lnTo>
                <a:lnTo>
                  <a:pt x="25209" y="137160"/>
                </a:lnTo>
                <a:lnTo>
                  <a:pt x="25209" y="135890"/>
                </a:lnTo>
                <a:lnTo>
                  <a:pt x="25209" y="133350"/>
                </a:lnTo>
                <a:lnTo>
                  <a:pt x="29832" y="135890"/>
                </a:lnTo>
                <a:lnTo>
                  <a:pt x="29832" y="133350"/>
                </a:lnTo>
                <a:lnTo>
                  <a:pt x="29984" y="133350"/>
                </a:lnTo>
                <a:lnTo>
                  <a:pt x="30441" y="134327"/>
                </a:lnTo>
                <a:lnTo>
                  <a:pt x="31013" y="133350"/>
                </a:lnTo>
                <a:lnTo>
                  <a:pt x="32054" y="132080"/>
                </a:lnTo>
                <a:lnTo>
                  <a:pt x="33401" y="133350"/>
                </a:lnTo>
                <a:lnTo>
                  <a:pt x="34518" y="132080"/>
                </a:lnTo>
                <a:lnTo>
                  <a:pt x="35636" y="130810"/>
                </a:lnTo>
                <a:lnTo>
                  <a:pt x="39662" y="128270"/>
                </a:lnTo>
                <a:lnTo>
                  <a:pt x="39458" y="125730"/>
                </a:lnTo>
                <a:lnTo>
                  <a:pt x="39433" y="124460"/>
                </a:lnTo>
                <a:lnTo>
                  <a:pt x="39217" y="123190"/>
                </a:lnTo>
                <a:lnTo>
                  <a:pt x="40690" y="124460"/>
                </a:lnTo>
                <a:lnTo>
                  <a:pt x="40843" y="123190"/>
                </a:lnTo>
                <a:lnTo>
                  <a:pt x="40995" y="121920"/>
                </a:lnTo>
                <a:lnTo>
                  <a:pt x="41440" y="121920"/>
                </a:lnTo>
                <a:lnTo>
                  <a:pt x="41135" y="119380"/>
                </a:lnTo>
                <a:lnTo>
                  <a:pt x="44284" y="119380"/>
                </a:lnTo>
                <a:lnTo>
                  <a:pt x="44564" y="118110"/>
                </a:lnTo>
                <a:lnTo>
                  <a:pt x="45466" y="119380"/>
                </a:lnTo>
                <a:lnTo>
                  <a:pt x="47409" y="118110"/>
                </a:lnTo>
                <a:lnTo>
                  <a:pt x="46507" y="118110"/>
                </a:lnTo>
                <a:lnTo>
                  <a:pt x="44564" y="114300"/>
                </a:lnTo>
                <a:lnTo>
                  <a:pt x="49491" y="118110"/>
                </a:lnTo>
                <a:lnTo>
                  <a:pt x="49491" y="115570"/>
                </a:lnTo>
                <a:lnTo>
                  <a:pt x="51142" y="114300"/>
                </a:lnTo>
                <a:lnTo>
                  <a:pt x="47713" y="106680"/>
                </a:lnTo>
                <a:lnTo>
                  <a:pt x="50241" y="107950"/>
                </a:lnTo>
                <a:lnTo>
                  <a:pt x="50088" y="106680"/>
                </a:lnTo>
                <a:lnTo>
                  <a:pt x="49936" y="105410"/>
                </a:lnTo>
                <a:lnTo>
                  <a:pt x="51269" y="110490"/>
                </a:lnTo>
                <a:lnTo>
                  <a:pt x="51574" y="107950"/>
                </a:lnTo>
                <a:lnTo>
                  <a:pt x="52768" y="109220"/>
                </a:lnTo>
                <a:lnTo>
                  <a:pt x="51879" y="109220"/>
                </a:lnTo>
                <a:lnTo>
                  <a:pt x="53073" y="110490"/>
                </a:lnTo>
                <a:lnTo>
                  <a:pt x="53517" y="109220"/>
                </a:lnTo>
                <a:lnTo>
                  <a:pt x="55905" y="110490"/>
                </a:lnTo>
                <a:lnTo>
                  <a:pt x="56349" y="109220"/>
                </a:lnTo>
                <a:lnTo>
                  <a:pt x="57391" y="110490"/>
                </a:lnTo>
                <a:lnTo>
                  <a:pt x="57391" y="107950"/>
                </a:lnTo>
                <a:lnTo>
                  <a:pt x="57391" y="106680"/>
                </a:lnTo>
                <a:lnTo>
                  <a:pt x="61722" y="109220"/>
                </a:lnTo>
                <a:lnTo>
                  <a:pt x="61264" y="106680"/>
                </a:lnTo>
                <a:lnTo>
                  <a:pt x="61709" y="105410"/>
                </a:lnTo>
                <a:lnTo>
                  <a:pt x="62153" y="104140"/>
                </a:lnTo>
                <a:lnTo>
                  <a:pt x="65125" y="109220"/>
                </a:lnTo>
                <a:lnTo>
                  <a:pt x="65125" y="105410"/>
                </a:lnTo>
                <a:lnTo>
                  <a:pt x="67970" y="105410"/>
                </a:lnTo>
                <a:lnTo>
                  <a:pt x="66027" y="104140"/>
                </a:lnTo>
                <a:lnTo>
                  <a:pt x="69151" y="104140"/>
                </a:lnTo>
                <a:lnTo>
                  <a:pt x="69443" y="105410"/>
                </a:lnTo>
                <a:lnTo>
                  <a:pt x="72567" y="105410"/>
                </a:lnTo>
                <a:lnTo>
                  <a:pt x="72364" y="104140"/>
                </a:lnTo>
                <a:lnTo>
                  <a:pt x="71539" y="99060"/>
                </a:lnTo>
                <a:lnTo>
                  <a:pt x="76149" y="100330"/>
                </a:lnTo>
                <a:lnTo>
                  <a:pt x="75628" y="99060"/>
                </a:lnTo>
                <a:lnTo>
                  <a:pt x="75120" y="97790"/>
                </a:lnTo>
                <a:lnTo>
                  <a:pt x="77343" y="97790"/>
                </a:lnTo>
                <a:lnTo>
                  <a:pt x="76593" y="96520"/>
                </a:lnTo>
                <a:lnTo>
                  <a:pt x="77343" y="96520"/>
                </a:lnTo>
                <a:lnTo>
                  <a:pt x="79273" y="93980"/>
                </a:lnTo>
                <a:lnTo>
                  <a:pt x="79273" y="98018"/>
                </a:lnTo>
                <a:lnTo>
                  <a:pt x="79578" y="99060"/>
                </a:lnTo>
                <a:lnTo>
                  <a:pt x="82702" y="99060"/>
                </a:lnTo>
                <a:lnTo>
                  <a:pt x="81229" y="95250"/>
                </a:lnTo>
                <a:lnTo>
                  <a:pt x="81597" y="94957"/>
                </a:lnTo>
                <a:lnTo>
                  <a:pt x="81368" y="93980"/>
                </a:lnTo>
                <a:lnTo>
                  <a:pt x="82854" y="92710"/>
                </a:lnTo>
                <a:lnTo>
                  <a:pt x="83299" y="93980"/>
                </a:lnTo>
                <a:lnTo>
                  <a:pt x="85674" y="92710"/>
                </a:lnTo>
                <a:lnTo>
                  <a:pt x="84493" y="91440"/>
                </a:lnTo>
                <a:lnTo>
                  <a:pt x="85979" y="91440"/>
                </a:lnTo>
                <a:lnTo>
                  <a:pt x="87922" y="93980"/>
                </a:lnTo>
                <a:lnTo>
                  <a:pt x="87617" y="91440"/>
                </a:lnTo>
                <a:lnTo>
                  <a:pt x="87312" y="90170"/>
                </a:lnTo>
                <a:lnTo>
                  <a:pt x="85369" y="90170"/>
                </a:lnTo>
                <a:lnTo>
                  <a:pt x="86118" y="88900"/>
                </a:lnTo>
                <a:lnTo>
                  <a:pt x="90893" y="87630"/>
                </a:lnTo>
                <a:lnTo>
                  <a:pt x="92824" y="87630"/>
                </a:lnTo>
                <a:lnTo>
                  <a:pt x="91490" y="86360"/>
                </a:lnTo>
                <a:lnTo>
                  <a:pt x="92075" y="85090"/>
                </a:lnTo>
                <a:lnTo>
                  <a:pt x="92227" y="85090"/>
                </a:lnTo>
                <a:lnTo>
                  <a:pt x="93268" y="86360"/>
                </a:lnTo>
                <a:lnTo>
                  <a:pt x="93370" y="85090"/>
                </a:lnTo>
                <a:lnTo>
                  <a:pt x="93472" y="83820"/>
                </a:lnTo>
                <a:lnTo>
                  <a:pt x="93573" y="82550"/>
                </a:lnTo>
                <a:lnTo>
                  <a:pt x="96100" y="87630"/>
                </a:lnTo>
                <a:lnTo>
                  <a:pt x="96634" y="85344"/>
                </a:lnTo>
                <a:lnTo>
                  <a:pt x="95643" y="83820"/>
                </a:lnTo>
                <a:lnTo>
                  <a:pt x="95504" y="82550"/>
                </a:lnTo>
                <a:lnTo>
                  <a:pt x="95199" y="80010"/>
                </a:lnTo>
                <a:lnTo>
                  <a:pt x="98488" y="85090"/>
                </a:lnTo>
                <a:lnTo>
                  <a:pt x="97586" y="81280"/>
                </a:lnTo>
                <a:lnTo>
                  <a:pt x="97142" y="81280"/>
                </a:lnTo>
                <a:lnTo>
                  <a:pt x="96100" y="80010"/>
                </a:lnTo>
                <a:lnTo>
                  <a:pt x="95046" y="78740"/>
                </a:lnTo>
                <a:lnTo>
                  <a:pt x="96393" y="78740"/>
                </a:lnTo>
                <a:lnTo>
                  <a:pt x="97142" y="80010"/>
                </a:lnTo>
                <a:lnTo>
                  <a:pt x="97447" y="78740"/>
                </a:lnTo>
                <a:lnTo>
                  <a:pt x="97891" y="78740"/>
                </a:lnTo>
                <a:lnTo>
                  <a:pt x="98767" y="80010"/>
                </a:lnTo>
                <a:lnTo>
                  <a:pt x="99364" y="78740"/>
                </a:lnTo>
                <a:lnTo>
                  <a:pt x="100114" y="81280"/>
                </a:lnTo>
                <a:lnTo>
                  <a:pt x="99822" y="78740"/>
                </a:lnTo>
                <a:lnTo>
                  <a:pt x="99669" y="77470"/>
                </a:lnTo>
                <a:lnTo>
                  <a:pt x="101612" y="78740"/>
                </a:lnTo>
                <a:lnTo>
                  <a:pt x="101714" y="77470"/>
                </a:lnTo>
                <a:lnTo>
                  <a:pt x="101815" y="76200"/>
                </a:lnTo>
                <a:lnTo>
                  <a:pt x="101917" y="74930"/>
                </a:lnTo>
                <a:lnTo>
                  <a:pt x="103695" y="76200"/>
                </a:lnTo>
                <a:lnTo>
                  <a:pt x="106375" y="74930"/>
                </a:lnTo>
                <a:lnTo>
                  <a:pt x="106222" y="74701"/>
                </a:lnTo>
                <a:lnTo>
                  <a:pt x="107569" y="73660"/>
                </a:lnTo>
                <a:lnTo>
                  <a:pt x="108229" y="74701"/>
                </a:lnTo>
                <a:lnTo>
                  <a:pt x="107873" y="73660"/>
                </a:lnTo>
                <a:lnTo>
                  <a:pt x="108470" y="71120"/>
                </a:lnTo>
                <a:lnTo>
                  <a:pt x="110248" y="72390"/>
                </a:lnTo>
                <a:lnTo>
                  <a:pt x="113677" y="71120"/>
                </a:lnTo>
                <a:lnTo>
                  <a:pt x="112623" y="67310"/>
                </a:lnTo>
                <a:lnTo>
                  <a:pt x="116052" y="66040"/>
                </a:lnTo>
                <a:lnTo>
                  <a:pt x="114719" y="64770"/>
                </a:lnTo>
                <a:lnTo>
                  <a:pt x="116497" y="64770"/>
                </a:lnTo>
                <a:lnTo>
                  <a:pt x="114719" y="63500"/>
                </a:lnTo>
                <a:lnTo>
                  <a:pt x="115316" y="59690"/>
                </a:lnTo>
                <a:lnTo>
                  <a:pt x="121729" y="62230"/>
                </a:lnTo>
                <a:lnTo>
                  <a:pt x="118592" y="58420"/>
                </a:lnTo>
                <a:lnTo>
                  <a:pt x="117551" y="57150"/>
                </a:lnTo>
                <a:lnTo>
                  <a:pt x="118148" y="55880"/>
                </a:lnTo>
                <a:lnTo>
                  <a:pt x="119786" y="57150"/>
                </a:lnTo>
                <a:lnTo>
                  <a:pt x="120535" y="57150"/>
                </a:lnTo>
                <a:lnTo>
                  <a:pt x="121208" y="55880"/>
                </a:lnTo>
                <a:lnTo>
                  <a:pt x="121881" y="54610"/>
                </a:lnTo>
                <a:lnTo>
                  <a:pt x="122326" y="54610"/>
                </a:lnTo>
                <a:lnTo>
                  <a:pt x="123659" y="53340"/>
                </a:lnTo>
                <a:lnTo>
                  <a:pt x="123812" y="52070"/>
                </a:lnTo>
                <a:lnTo>
                  <a:pt x="121577" y="49530"/>
                </a:lnTo>
                <a:lnTo>
                  <a:pt x="123215" y="49530"/>
                </a:lnTo>
                <a:lnTo>
                  <a:pt x="123812" y="50800"/>
                </a:lnTo>
                <a:lnTo>
                  <a:pt x="124117" y="49530"/>
                </a:lnTo>
                <a:lnTo>
                  <a:pt x="124409" y="49530"/>
                </a:lnTo>
                <a:lnTo>
                  <a:pt x="124714" y="50800"/>
                </a:lnTo>
                <a:lnTo>
                  <a:pt x="125907" y="49530"/>
                </a:lnTo>
                <a:lnTo>
                  <a:pt x="126212" y="48260"/>
                </a:lnTo>
                <a:lnTo>
                  <a:pt x="126657" y="48260"/>
                </a:lnTo>
                <a:lnTo>
                  <a:pt x="126657" y="45720"/>
                </a:lnTo>
                <a:lnTo>
                  <a:pt x="128295" y="46990"/>
                </a:lnTo>
                <a:lnTo>
                  <a:pt x="129946" y="44450"/>
                </a:lnTo>
                <a:lnTo>
                  <a:pt x="129895" y="43180"/>
                </a:lnTo>
                <a:lnTo>
                  <a:pt x="129794" y="40640"/>
                </a:lnTo>
                <a:lnTo>
                  <a:pt x="130670" y="38100"/>
                </a:lnTo>
                <a:lnTo>
                  <a:pt x="131711" y="39370"/>
                </a:lnTo>
                <a:lnTo>
                  <a:pt x="132168" y="39370"/>
                </a:lnTo>
                <a:lnTo>
                  <a:pt x="132016" y="40640"/>
                </a:lnTo>
                <a:lnTo>
                  <a:pt x="132918" y="39370"/>
                </a:lnTo>
                <a:lnTo>
                  <a:pt x="134099" y="40640"/>
                </a:lnTo>
                <a:lnTo>
                  <a:pt x="136347" y="40640"/>
                </a:lnTo>
                <a:lnTo>
                  <a:pt x="133667" y="35560"/>
                </a:lnTo>
                <a:lnTo>
                  <a:pt x="137248" y="35560"/>
                </a:lnTo>
                <a:lnTo>
                  <a:pt x="136499" y="34290"/>
                </a:lnTo>
                <a:lnTo>
                  <a:pt x="136804" y="34290"/>
                </a:lnTo>
                <a:lnTo>
                  <a:pt x="136207" y="33020"/>
                </a:lnTo>
                <a:lnTo>
                  <a:pt x="135902" y="33020"/>
                </a:lnTo>
                <a:lnTo>
                  <a:pt x="135902" y="31750"/>
                </a:lnTo>
                <a:lnTo>
                  <a:pt x="137248" y="33020"/>
                </a:lnTo>
                <a:lnTo>
                  <a:pt x="138430" y="34290"/>
                </a:lnTo>
                <a:lnTo>
                  <a:pt x="139179" y="33020"/>
                </a:lnTo>
                <a:lnTo>
                  <a:pt x="140970" y="33020"/>
                </a:lnTo>
                <a:lnTo>
                  <a:pt x="140665" y="31750"/>
                </a:lnTo>
                <a:lnTo>
                  <a:pt x="140373" y="30480"/>
                </a:lnTo>
                <a:lnTo>
                  <a:pt x="140525" y="29210"/>
                </a:lnTo>
                <a:lnTo>
                  <a:pt x="139484" y="29210"/>
                </a:lnTo>
                <a:lnTo>
                  <a:pt x="139179" y="27940"/>
                </a:lnTo>
                <a:lnTo>
                  <a:pt x="140677" y="27940"/>
                </a:lnTo>
                <a:lnTo>
                  <a:pt x="140677" y="26670"/>
                </a:lnTo>
                <a:lnTo>
                  <a:pt x="141071" y="26974"/>
                </a:lnTo>
                <a:lnTo>
                  <a:pt x="141198" y="26670"/>
                </a:lnTo>
                <a:lnTo>
                  <a:pt x="141732" y="25400"/>
                </a:lnTo>
                <a:lnTo>
                  <a:pt x="142468" y="25400"/>
                </a:lnTo>
                <a:lnTo>
                  <a:pt x="141579" y="26670"/>
                </a:lnTo>
                <a:lnTo>
                  <a:pt x="142316" y="27940"/>
                </a:lnTo>
                <a:lnTo>
                  <a:pt x="142824" y="26974"/>
                </a:lnTo>
                <a:lnTo>
                  <a:pt x="142913" y="26670"/>
                </a:lnTo>
                <a:lnTo>
                  <a:pt x="143586" y="25400"/>
                </a:lnTo>
                <a:lnTo>
                  <a:pt x="144259" y="24130"/>
                </a:lnTo>
                <a:lnTo>
                  <a:pt x="144030" y="22860"/>
                </a:lnTo>
                <a:lnTo>
                  <a:pt x="143814" y="21590"/>
                </a:lnTo>
                <a:lnTo>
                  <a:pt x="142608" y="22860"/>
                </a:lnTo>
                <a:lnTo>
                  <a:pt x="141579" y="21590"/>
                </a:lnTo>
                <a:lnTo>
                  <a:pt x="141884" y="20320"/>
                </a:lnTo>
                <a:lnTo>
                  <a:pt x="141579" y="19050"/>
                </a:lnTo>
                <a:lnTo>
                  <a:pt x="143217" y="17780"/>
                </a:lnTo>
                <a:lnTo>
                  <a:pt x="141579" y="17780"/>
                </a:lnTo>
                <a:lnTo>
                  <a:pt x="141579" y="15240"/>
                </a:lnTo>
                <a:lnTo>
                  <a:pt x="142468" y="13970"/>
                </a:lnTo>
                <a:lnTo>
                  <a:pt x="144703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648" name="object 21" descr=""/>
          <p:cNvSpPr/>
          <p:nvPr/>
        </p:nvSpPr>
        <p:spPr>
          <a:xfrm>
            <a:off x="8836774" y="9423691"/>
            <a:ext cx="156210" cy="85725"/>
          </a:xfrm>
          <a:custGeom>
            <a:avLst/>
            <a:ahLst/>
            <a:rect l="l" t="t" r="r" b="b"/>
            <a:pathLst>
              <a:path w="156209" h="85725">
                <a:moveTo>
                  <a:pt x="65366" y="70231"/>
                </a:moveTo>
                <a:lnTo>
                  <a:pt x="65265" y="69977"/>
                </a:lnTo>
                <a:lnTo>
                  <a:pt x="64909" y="70231"/>
                </a:lnTo>
                <a:lnTo>
                  <a:pt x="65366" y="70231"/>
                </a:lnTo>
                <a:close/>
              </a:path>
              <a:path w="156209" h="85725">
                <a:moveTo>
                  <a:pt x="90170" y="61341"/>
                </a:moveTo>
                <a:lnTo>
                  <a:pt x="90093" y="61214"/>
                </a:lnTo>
                <a:lnTo>
                  <a:pt x="89268" y="59817"/>
                </a:lnTo>
                <a:lnTo>
                  <a:pt x="32931" y="59817"/>
                </a:lnTo>
                <a:lnTo>
                  <a:pt x="32461" y="60452"/>
                </a:lnTo>
                <a:lnTo>
                  <a:pt x="31254" y="60833"/>
                </a:lnTo>
                <a:lnTo>
                  <a:pt x="28308" y="60833"/>
                </a:lnTo>
                <a:lnTo>
                  <a:pt x="26797" y="60452"/>
                </a:lnTo>
                <a:lnTo>
                  <a:pt x="25158" y="60071"/>
                </a:lnTo>
                <a:lnTo>
                  <a:pt x="23660" y="59690"/>
                </a:lnTo>
                <a:lnTo>
                  <a:pt x="27978" y="59817"/>
                </a:lnTo>
                <a:lnTo>
                  <a:pt x="32931" y="59817"/>
                </a:lnTo>
                <a:lnTo>
                  <a:pt x="33121" y="59563"/>
                </a:lnTo>
                <a:lnTo>
                  <a:pt x="23164" y="59563"/>
                </a:lnTo>
                <a:lnTo>
                  <a:pt x="19354" y="59563"/>
                </a:lnTo>
                <a:lnTo>
                  <a:pt x="18161" y="60071"/>
                </a:lnTo>
                <a:lnTo>
                  <a:pt x="17576" y="60579"/>
                </a:lnTo>
                <a:lnTo>
                  <a:pt x="16979" y="61214"/>
                </a:lnTo>
                <a:lnTo>
                  <a:pt x="16675" y="60833"/>
                </a:lnTo>
                <a:lnTo>
                  <a:pt x="16598" y="61341"/>
                </a:lnTo>
                <a:lnTo>
                  <a:pt x="16535" y="61976"/>
                </a:lnTo>
                <a:lnTo>
                  <a:pt x="17729" y="61976"/>
                </a:lnTo>
                <a:lnTo>
                  <a:pt x="11760" y="62611"/>
                </a:lnTo>
                <a:lnTo>
                  <a:pt x="11455" y="62611"/>
                </a:lnTo>
                <a:lnTo>
                  <a:pt x="9525" y="63246"/>
                </a:lnTo>
                <a:lnTo>
                  <a:pt x="8483" y="63373"/>
                </a:lnTo>
                <a:lnTo>
                  <a:pt x="6705" y="63881"/>
                </a:lnTo>
                <a:lnTo>
                  <a:pt x="4140" y="64897"/>
                </a:lnTo>
                <a:lnTo>
                  <a:pt x="4318" y="64897"/>
                </a:lnTo>
                <a:lnTo>
                  <a:pt x="1028" y="67691"/>
                </a:lnTo>
                <a:lnTo>
                  <a:pt x="0" y="69723"/>
                </a:lnTo>
                <a:lnTo>
                  <a:pt x="101" y="70231"/>
                </a:lnTo>
                <a:lnTo>
                  <a:pt x="190" y="70612"/>
                </a:lnTo>
                <a:lnTo>
                  <a:pt x="266" y="70993"/>
                </a:lnTo>
                <a:lnTo>
                  <a:pt x="368" y="71501"/>
                </a:lnTo>
                <a:lnTo>
                  <a:pt x="431" y="71755"/>
                </a:lnTo>
                <a:lnTo>
                  <a:pt x="1181" y="75311"/>
                </a:lnTo>
                <a:lnTo>
                  <a:pt x="3581" y="78867"/>
                </a:lnTo>
                <a:lnTo>
                  <a:pt x="9232" y="83566"/>
                </a:lnTo>
                <a:lnTo>
                  <a:pt x="9232" y="84201"/>
                </a:lnTo>
                <a:lnTo>
                  <a:pt x="10731" y="84582"/>
                </a:lnTo>
                <a:lnTo>
                  <a:pt x="12065" y="84836"/>
                </a:lnTo>
                <a:lnTo>
                  <a:pt x="14655" y="84201"/>
                </a:lnTo>
                <a:lnTo>
                  <a:pt x="14274" y="84201"/>
                </a:lnTo>
                <a:lnTo>
                  <a:pt x="15036" y="83439"/>
                </a:lnTo>
                <a:lnTo>
                  <a:pt x="15595" y="82296"/>
                </a:lnTo>
                <a:lnTo>
                  <a:pt x="15824" y="82042"/>
                </a:lnTo>
                <a:lnTo>
                  <a:pt x="15748" y="81788"/>
                </a:lnTo>
                <a:lnTo>
                  <a:pt x="15887" y="82296"/>
                </a:lnTo>
                <a:lnTo>
                  <a:pt x="16687" y="85217"/>
                </a:lnTo>
                <a:lnTo>
                  <a:pt x="18161" y="81788"/>
                </a:lnTo>
                <a:lnTo>
                  <a:pt x="18618" y="82296"/>
                </a:lnTo>
                <a:lnTo>
                  <a:pt x="19164" y="82804"/>
                </a:lnTo>
                <a:lnTo>
                  <a:pt x="19583" y="81788"/>
                </a:lnTo>
                <a:lnTo>
                  <a:pt x="20256" y="80137"/>
                </a:lnTo>
                <a:lnTo>
                  <a:pt x="23241" y="84582"/>
                </a:lnTo>
                <a:lnTo>
                  <a:pt x="24282" y="81788"/>
                </a:lnTo>
                <a:lnTo>
                  <a:pt x="24320" y="82296"/>
                </a:lnTo>
                <a:lnTo>
                  <a:pt x="24523" y="82804"/>
                </a:lnTo>
                <a:lnTo>
                  <a:pt x="25311" y="82296"/>
                </a:lnTo>
                <a:lnTo>
                  <a:pt x="25908" y="81788"/>
                </a:lnTo>
                <a:lnTo>
                  <a:pt x="26657" y="81153"/>
                </a:lnTo>
                <a:lnTo>
                  <a:pt x="27165" y="82804"/>
                </a:lnTo>
                <a:lnTo>
                  <a:pt x="27813" y="82804"/>
                </a:lnTo>
                <a:lnTo>
                  <a:pt x="30086" y="81788"/>
                </a:lnTo>
                <a:lnTo>
                  <a:pt x="34404" y="81788"/>
                </a:lnTo>
                <a:lnTo>
                  <a:pt x="34544" y="81153"/>
                </a:lnTo>
                <a:lnTo>
                  <a:pt x="34785" y="80137"/>
                </a:lnTo>
                <a:lnTo>
                  <a:pt x="35153" y="78613"/>
                </a:lnTo>
                <a:lnTo>
                  <a:pt x="35293" y="78232"/>
                </a:lnTo>
                <a:lnTo>
                  <a:pt x="35293" y="78613"/>
                </a:lnTo>
                <a:lnTo>
                  <a:pt x="35433" y="77851"/>
                </a:lnTo>
                <a:lnTo>
                  <a:pt x="35737" y="76200"/>
                </a:lnTo>
                <a:lnTo>
                  <a:pt x="36487" y="77851"/>
                </a:lnTo>
                <a:lnTo>
                  <a:pt x="37388" y="76581"/>
                </a:lnTo>
                <a:lnTo>
                  <a:pt x="37541" y="76835"/>
                </a:lnTo>
                <a:lnTo>
                  <a:pt x="37719" y="76835"/>
                </a:lnTo>
                <a:lnTo>
                  <a:pt x="37757" y="76581"/>
                </a:lnTo>
                <a:lnTo>
                  <a:pt x="37833" y="76200"/>
                </a:lnTo>
                <a:lnTo>
                  <a:pt x="37922" y="75692"/>
                </a:lnTo>
                <a:lnTo>
                  <a:pt x="37998" y="75311"/>
                </a:lnTo>
                <a:lnTo>
                  <a:pt x="38125" y="74549"/>
                </a:lnTo>
                <a:lnTo>
                  <a:pt x="40817" y="75692"/>
                </a:lnTo>
                <a:lnTo>
                  <a:pt x="41567" y="74422"/>
                </a:lnTo>
                <a:lnTo>
                  <a:pt x="42011" y="75692"/>
                </a:lnTo>
                <a:lnTo>
                  <a:pt x="44323" y="74422"/>
                </a:lnTo>
                <a:lnTo>
                  <a:pt x="43167" y="74422"/>
                </a:lnTo>
                <a:lnTo>
                  <a:pt x="42291" y="70993"/>
                </a:lnTo>
                <a:lnTo>
                  <a:pt x="45567" y="76200"/>
                </a:lnTo>
                <a:lnTo>
                  <a:pt x="46507" y="73279"/>
                </a:lnTo>
                <a:lnTo>
                  <a:pt x="48120" y="73279"/>
                </a:lnTo>
                <a:lnTo>
                  <a:pt x="48018" y="72517"/>
                </a:lnTo>
                <a:lnTo>
                  <a:pt x="47917" y="71755"/>
                </a:lnTo>
                <a:lnTo>
                  <a:pt x="47815" y="70993"/>
                </a:lnTo>
                <a:lnTo>
                  <a:pt x="47764" y="70612"/>
                </a:lnTo>
                <a:lnTo>
                  <a:pt x="47650" y="69723"/>
                </a:lnTo>
                <a:lnTo>
                  <a:pt x="47548" y="68961"/>
                </a:lnTo>
                <a:lnTo>
                  <a:pt x="47434" y="68072"/>
                </a:lnTo>
                <a:lnTo>
                  <a:pt x="47320" y="67183"/>
                </a:lnTo>
                <a:lnTo>
                  <a:pt x="47231" y="66548"/>
                </a:lnTo>
                <a:lnTo>
                  <a:pt x="47129" y="65786"/>
                </a:lnTo>
                <a:lnTo>
                  <a:pt x="47053" y="65290"/>
                </a:lnTo>
                <a:lnTo>
                  <a:pt x="48920" y="66294"/>
                </a:lnTo>
                <a:lnTo>
                  <a:pt x="49161" y="66294"/>
                </a:lnTo>
                <a:lnTo>
                  <a:pt x="49199" y="65786"/>
                </a:lnTo>
                <a:lnTo>
                  <a:pt x="49301" y="64516"/>
                </a:lnTo>
                <a:lnTo>
                  <a:pt x="49415" y="68072"/>
                </a:lnTo>
                <a:lnTo>
                  <a:pt x="49441" y="68834"/>
                </a:lnTo>
                <a:lnTo>
                  <a:pt x="49555" y="68961"/>
                </a:lnTo>
                <a:lnTo>
                  <a:pt x="49593" y="68834"/>
                </a:lnTo>
                <a:lnTo>
                  <a:pt x="50050" y="67564"/>
                </a:lnTo>
                <a:lnTo>
                  <a:pt x="50101" y="67691"/>
                </a:lnTo>
                <a:lnTo>
                  <a:pt x="50800" y="69342"/>
                </a:lnTo>
                <a:lnTo>
                  <a:pt x="49898" y="68961"/>
                </a:lnTo>
                <a:lnTo>
                  <a:pt x="50800" y="70231"/>
                </a:lnTo>
                <a:lnTo>
                  <a:pt x="51384" y="69342"/>
                </a:lnTo>
                <a:lnTo>
                  <a:pt x="51536" y="69088"/>
                </a:lnTo>
                <a:lnTo>
                  <a:pt x="53174" y="71501"/>
                </a:lnTo>
                <a:lnTo>
                  <a:pt x="54076" y="69862"/>
                </a:lnTo>
                <a:lnTo>
                  <a:pt x="54432" y="70612"/>
                </a:lnTo>
                <a:lnTo>
                  <a:pt x="54698" y="70993"/>
                </a:lnTo>
                <a:lnTo>
                  <a:pt x="54800" y="70612"/>
                </a:lnTo>
                <a:lnTo>
                  <a:pt x="54889" y="70231"/>
                </a:lnTo>
                <a:lnTo>
                  <a:pt x="55016" y="69723"/>
                </a:lnTo>
                <a:lnTo>
                  <a:pt x="55105" y="69342"/>
                </a:lnTo>
                <a:lnTo>
                  <a:pt x="55206" y="68961"/>
                </a:lnTo>
                <a:lnTo>
                  <a:pt x="55232" y="68834"/>
                </a:lnTo>
                <a:lnTo>
                  <a:pt x="55422" y="68072"/>
                </a:lnTo>
                <a:lnTo>
                  <a:pt x="58547" y="71755"/>
                </a:lnTo>
                <a:lnTo>
                  <a:pt x="58674" y="70612"/>
                </a:lnTo>
                <a:lnTo>
                  <a:pt x="58762" y="69723"/>
                </a:lnTo>
                <a:lnTo>
                  <a:pt x="58851" y="68961"/>
                </a:lnTo>
                <a:lnTo>
                  <a:pt x="58940" y="68834"/>
                </a:lnTo>
                <a:lnTo>
                  <a:pt x="59524" y="68072"/>
                </a:lnTo>
                <a:lnTo>
                  <a:pt x="59905" y="67564"/>
                </a:lnTo>
                <a:lnTo>
                  <a:pt x="60185" y="67183"/>
                </a:lnTo>
                <a:lnTo>
                  <a:pt x="60299" y="67564"/>
                </a:lnTo>
                <a:lnTo>
                  <a:pt x="60337" y="67691"/>
                </a:lnTo>
                <a:lnTo>
                  <a:pt x="60439" y="68072"/>
                </a:lnTo>
                <a:lnTo>
                  <a:pt x="61683" y="72517"/>
                </a:lnTo>
                <a:lnTo>
                  <a:pt x="62420" y="69088"/>
                </a:lnTo>
                <a:lnTo>
                  <a:pt x="63804" y="70612"/>
                </a:lnTo>
                <a:lnTo>
                  <a:pt x="64757" y="70612"/>
                </a:lnTo>
                <a:lnTo>
                  <a:pt x="63982" y="68961"/>
                </a:lnTo>
                <a:lnTo>
                  <a:pt x="63919" y="68834"/>
                </a:lnTo>
                <a:lnTo>
                  <a:pt x="63614" y="68211"/>
                </a:lnTo>
                <a:lnTo>
                  <a:pt x="64820" y="68834"/>
                </a:lnTo>
                <a:lnTo>
                  <a:pt x="64871" y="68961"/>
                </a:lnTo>
                <a:lnTo>
                  <a:pt x="65163" y="69723"/>
                </a:lnTo>
                <a:lnTo>
                  <a:pt x="65620" y="69723"/>
                </a:lnTo>
                <a:lnTo>
                  <a:pt x="66141" y="69342"/>
                </a:lnTo>
                <a:lnTo>
                  <a:pt x="66319" y="69342"/>
                </a:lnTo>
                <a:lnTo>
                  <a:pt x="66319" y="70612"/>
                </a:lnTo>
                <a:lnTo>
                  <a:pt x="68668" y="71501"/>
                </a:lnTo>
                <a:lnTo>
                  <a:pt x="68999" y="71640"/>
                </a:lnTo>
                <a:lnTo>
                  <a:pt x="69011" y="71501"/>
                </a:lnTo>
                <a:lnTo>
                  <a:pt x="69126" y="69342"/>
                </a:lnTo>
                <a:lnTo>
                  <a:pt x="69202" y="68072"/>
                </a:lnTo>
                <a:lnTo>
                  <a:pt x="69253" y="67183"/>
                </a:lnTo>
                <a:lnTo>
                  <a:pt x="69303" y="66294"/>
                </a:lnTo>
                <a:lnTo>
                  <a:pt x="72694" y="68072"/>
                </a:lnTo>
                <a:lnTo>
                  <a:pt x="73126" y="68072"/>
                </a:lnTo>
                <a:lnTo>
                  <a:pt x="73063" y="67691"/>
                </a:lnTo>
                <a:lnTo>
                  <a:pt x="72974" y="67183"/>
                </a:lnTo>
                <a:lnTo>
                  <a:pt x="72872" y="66548"/>
                </a:lnTo>
                <a:lnTo>
                  <a:pt x="72821" y="66294"/>
                </a:lnTo>
                <a:lnTo>
                  <a:pt x="72732" y="65786"/>
                </a:lnTo>
                <a:lnTo>
                  <a:pt x="74396" y="66548"/>
                </a:lnTo>
                <a:lnTo>
                  <a:pt x="74650" y="66548"/>
                </a:lnTo>
                <a:lnTo>
                  <a:pt x="74523" y="65786"/>
                </a:lnTo>
                <a:lnTo>
                  <a:pt x="74510" y="65659"/>
                </a:lnTo>
                <a:lnTo>
                  <a:pt x="74383" y="64897"/>
                </a:lnTo>
                <a:lnTo>
                  <a:pt x="74803" y="65659"/>
                </a:lnTo>
                <a:lnTo>
                  <a:pt x="75768" y="64897"/>
                </a:lnTo>
                <a:lnTo>
                  <a:pt x="76250" y="64516"/>
                </a:lnTo>
                <a:lnTo>
                  <a:pt x="77050" y="63881"/>
                </a:lnTo>
                <a:lnTo>
                  <a:pt x="76936" y="64389"/>
                </a:lnTo>
                <a:lnTo>
                  <a:pt x="76822" y="64897"/>
                </a:lnTo>
                <a:lnTo>
                  <a:pt x="76454" y="66548"/>
                </a:lnTo>
                <a:lnTo>
                  <a:pt x="76060" y="66548"/>
                </a:lnTo>
                <a:lnTo>
                  <a:pt x="76454" y="67691"/>
                </a:lnTo>
                <a:lnTo>
                  <a:pt x="78981" y="69723"/>
                </a:lnTo>
                <a:lnTo>
                  <a:pt x="78905" y="68961"/>
                </a:lnTo>
                <a:lnTo>
                  <a:pt x="78790" y="67691"/>
                </a:lnTo>
                <a:lnTo>
                  <a:pt x="78676" y="66548"/>
                </a:lnTo>
                <a:lnTo>
                  <a:pt x="78600" y="65786"/>
                </a:lnTo>
                <a:lnTo>
                  <a:pt x="78524" y="64897"/>
                </a:lnTo>
                <a:lnTo>
                  <a:pt x="78981" y="64897"/>
                </a:lnTo>
                <a:lnTo>
                  <a:pt x="78981" y="63881"/>
                </a:lnTo>
                <a:lnTo>
                  <a:pt x="79362" y="63881"/>
                </a:lnTo>
                <a:lnTo>
                  <a:pt x="80479" y="63500"/>
                </a:lnTo>
                <a:lnTo>
                  <a:pt x="80581" y="64389"/>
                </a:lnTo>
                <a:lnTo>
                  <a:pt x="80594" y="64516"/>
                </a:lnTo>
                <a:lnTo>
                  <a:pt x="79781" y="64516"/>
                </a:lnTo>
                <a:lnTo>
                  <a:pt x="79286" y="64516"/>
                </a:lnTo>
                <a:lnTo>
                  <a:pt x="79578" y="64643"/>
                </a:lnTo>
                <a:lnTo>
                  <a:pt x="79184" y="64897"/>
                </a:lnTo>
                <a:lnTo>
                  <a:pt x="79883" y="64897"/>
                </a:lnTo>
                <a:lnTo>
                  <a:pt x="80086" y="64871"/>
                </a:lnTo>
                <a:lnTo>
                  <a:pt x="80645" y="64897"/>
                </a:lnTo>
                <a:lnTo>
                  <a:pt x="82867" y="64389"/>
                </a:lnTo>
                <a:lnTo>
                  <a:pt x="82067" y="63373"/>
                </a:lnTo>
                <a:lnTo>
                  <a:pt x="81965" y="63246"/>
                </a:lnTo>
                <a:lnTo>
                  <a:pt x="82638" y="63373"/>
                </a:lnTo>
                <a:lnTo>
                  <a:pt x="83235" y="63373"/>
                </a:lnTo>
                <a:lnTo>
                  <a:pt x="84137" y="64897"/>
                </a:lnTo>
                <a:lnTo>
                  <a:pt x="84670" y="65659"/>
                </a:lnTo>
                <a:lnTo>
                  <a:pt x="84759" y="64897"/>
                </a:lnTo>
                <a:lnTo>
                  <a:pt x="84886" y="63881"/>
                </a:lnTo>
                <a:lnTo>
                  <a:pt x="84963" y="63246"/>
                </a:lnTo>
                <a:lnTo>
                  <a:pt x="84963" y="61976"/>
                </a:lnTo>
                <a:lnTo>
                  <a:pt x="83172" y="61722"/>
                </a:lnTo>
                <a:lnTo>
                  <a:pt x="83680" y="61214"/>
                </a:lnTo>
                <a:lnTo>
                  <a:pt x="84061" y="60833"/>
                </a:lnTo>
                <a:lnTo>
                  <a:pt x="85839" y="61214"/>
                </a:lnTo>
                <a:lnTo>
                  <a:pt x="88392" y="61722"/>
                </a:lnTo>
                <a:lnTo>
                  <a:pt x="90170" y="61341"/>
                </a:lnTo>
                <a:close/>
              </a:path>
              <a:path w="156209" h="85725">
                <a:moveTo>
                  <a:pt x="96494" y="29718"/>
                </a:moveTo>
                <a:lnTo>
                  <a:pt x="96393" y="29464"/>
                </a:lnTo>
                <a:lnTo>
                  <a:pt x="96354" y="29718"/>
                </a:lnTo>
                <a:lnTo>
                  <a:pt x="96494" y="29718"/>
                </a:lnTo>
                <a:close/>
              </a:path>
              <a:path w="156209" h="85725">
                <a:moveTo>
                  <a:pt x="105448" y="54483"/>
                </a:moveTo>
                <a:lnTo>
                  <a:pt x="105371" y="53594"/>
                </a:lnTo>
                <a:lnTo>
                  <a:pt x="105168" y="53975"/>
                </a:lnTo>
                <a:lnTo>
                  <a:pt x="105448" y="54483"/>
                </a:lnTo>
                <a:close/>
              </a:path>
              <a:path w="156209" h="85725">
                <a:moveTo>
                  <a:pt x="146126" y="27305"/>
                </a:moveTo>
                <a:lnTo>
                  <a:pt x="145465" y="27305"/>
                </a:lnTo>
                <a:lnTo>
                  <a:pt x="145592" y="27686"/>
                </a:lnTo>
                <a:lnTo>
                  <a:pt x="146126" y="27305"/>
                </a:lnTo>
                <a:close/>
              </a:path>
              <a:path w="156209" h="85725">
                <a:moveTo>
                  <a:pt x="155727" y="8890"/>
                </a:moveTo>
                <a:lnTo>
                  <a:pt x="154393" y="4445"/>
                </a:lnTo>
                <a:lnTo>
                  <a:pt x="150164" y="254"/>
                </a:lnTo>
                <a:lnTo>
                  <a:pt x="149910" y="0"/>
                </a:lnTo>
                <a:lnTo>
                  <a:pt x="146786" y="254"/>
                </a:lnTo>
                <a:lnTo>
                  <a:pt x="139928" y="0"/>
                </a:lnTo>
                <a:lnTo>
                  <a:pt x="139903" y="254"/>
                </a:lnTo>
                <a:lnTo>
                  <a:pt x="139484" y="5588"/>
                </a:lnTo>
                <a:lnTo>
                  <a:pt x="134264" y="9779"/>
                </a:lnTo>
                <a:lnTo>
                  <a:pt x="128727" y="11684"/>
                </a:lnTo>
                <a:lnTo>
                  <a:pt x="125984" y="9817"/>
                </a:lnTo>
                <a:lnTo>
                  <a:pt x="125984" y="37211"/>
                </a:lnTo>
                <a:lnTo>
                  <a:pt x="125780" y="37211"/>
                </a:lnTo>
                <a:lnTo>
                  <a:pt x="125628" y="36957"/>
                </a:lnTo>
                <a:lnTo>
                  <a:pt x="125984" y="37211"/>
                </a:lnTo>
                <a:lnTo>
                  <a:pt x="125984" y="9817"/>
                </a:lnTo>
                <a:lnTo>
                  <a:pt x="125755" y="9652"/>
                </a:lnTo>
                <a:lnTo>
                  <a:pt x="125361" y="9969"/>
                </a:lnTo>
                <a:lnTo>
                  <a:pt x="125361" y="36728"/>
                </a:lnTo>
                <a:lnTo>
                  <a:pt x="125171" y="36576"/>
                </a:lnTo>
                <a:lnTo>
                  <a:pt x="125361" y="36728"/>
                </a:lnTo>
                <a:lnTo>
                  <a:pt x="125361" y="9969"/>
                </a:lnTo>
                <a:lnTo>
                  <a:pt x="120980" y="13462"/>
                </a:lnTo>
                <a:lnTo>
                  <a:pt x="118300" y="14478"/>
                </a:lnTo>
                <a:lnTo>
                  <a:pt x="115912" y="16637"/>
                </a:lnTo>
                <a:lnTo>
                  <a:pt x="113855" y="18161"/>
                </a:lnTo>
                <a:lnTo>
                  <a:pt x="113677" y="18161"/>
                </a:lnTo>
                <a:lnTo>
                  <a:pt x="113677" y="20955"/>
                </a:lnTo>
                <a:lnTo>
                  <a:pt x="113271" y="20955"/>
                </a:lnTo>
                <a:lnTo>
                  <a:pt x="110401" y="20066"/>
                </a:lnTo>
                <a:lnTo>
                  <a:pt x="110312" y="20574"/>
                </a:lnTo>
                <a:lnTo>
                  <a:pt x="110248" y="20955"/>
                </a:lnTo>
                <a:lnTo>
                  <a:pt x="110134" y="21590"/>
                </a:lnTo>
                <a:lnTo>
                  <a:pt x="110045" y="22098"/>
                </a:lnTo>
                <a:lnTo>
                  <a:pt x="109982" y="22479"/>
                </a:lnTo>
                <a:lnTo>
                  <a:pt x="109804" y="22479"/>
                </a:lnTo>
                <a:lnTo>
                  <a:pt x="108762" y="21590"/>
                </a:lnTo>
                <a:lnTo>
                  <a:pt x="108686" y="22098"/>
                </a:lnTo>
                <a:lnTo>
                  <a:pt x="108610" y="22479"/>
                </a:lnTo>
                <a:lnTo>
                  <a:pt x="108331" y="23241"/>
                </a:lnTo>
                <a:lnTo>
                  <a:pt x="107657" y="22860"/>
                </a:lnTo>
                <a:lnTo>
                  <a:pt x="107467" y="22860"/>
                </a:lnTo>
                <a:lnTo>
                  <a:pt x="107251" y="22479"/>
                </a:lnTo>
                <a:lnTo>
                  <a:pt x="107124" y="23622"/>
                </a:lnTo>
                <a:lnTo>
                  <a:pt x="105930" y="23495"/>
                </a:lnTo>
                <a:lnTo>
                  <a:pt x="105892" y="23622"/>
                </a:lnTo>
                <a:lnTo>
                  <a:pt x="105778" y="24003"/>
                </a:lnTo>
                <a:lnTo>
                  <a:pt x="105625" y="23622"/>
                </a:lnTo>
                <a:lnTo>
                  <a:pt x="104876" y="24257"/>
                </a:lnTo>
                <a:lnTo>
                  <a:pt x="104825" y="24003"/>
                </a:lnTo>
                <a:lnTo>
                  <a:pt x="104724" y="23622"/>
                </a:lnTo>
                <a:lnTo>
                  <a:pt x="103987" y="25273"/>
                </a:lnTo>
                <a:lnTo>
                  <a:pt x="102793" y="26035"/>
                </a:lnTo>
                <a:lnTo>
                  <a:pt x="101371" y="26035"/>
                </a:lnTo>
                <a:lnTo>
                  <a:pt x="102349" y="27686"/>
                </a:lnTo>
                <a:lnTo>
                  <a:pt x="99898" y="27305"/>
                </a:lnTo>
                <a:lnTo>
                  <a:pt x="99098" y="27305"/>
                </a:lnTo>
                <a:lnTo>
                  <a:pt x="99187" y="27686"/>
                </a:lnTo>
                <a:lnTo>
                  <a:pt x="99771" y="30480"/>
                </a:lnTo>
                <a:lnTo>
                  <a:pt x="98882" y="30480"/>
                </a:lnTo>
                <a:lnTo>
                  <a:pt x="96342" y="29794"/>
                </a:lnTo>
                <a:lnTo>
                  <a:pt x="96291" y="30226"/>
                </a:lnTo>
                <a:lnTo>
                  <a:pt x="96164" y="31115"/>
                </a:lnTo>
                <a:lnTo>
                  <a:pt x="96050" y="32004"/>
                </a:lnTo>
                <a:lnTo>
                  <a:pt x="95935" y="32766"/>
                </a:lnTo>
                <a:lnTo>
                  <a:pt x="95834" y="33528"/>
                </a:lnTo>
                <a:lnTo>
                  <a:pt x="95745" y="34163"/>
                </a:lnTo>
                <a:lnTo>
                  <a:pt x="95643" y="34925"/>
                </a:lnTo>
                <a:lnTo>
                  <a:pt x="95008" y="34163"/>
                </a:lnTo>
                <a:lnTo>
                  <a:pt x="93611" y="32486"/>
                </a:lnTo>
                <a:lnTo>
                  <a:pt x="93611" y="55372"/>
                </a:lnTo>
                <a:lnTo>
                  <a:pt x="93599" y="55499"/>
                </a:lnTo>
                <a:lnTo>
                  <a:pt x="93560" y="55372"/>
                </a:lnTo>
                <a:lnTo>
                  <a:pt x="93611" y="32486"/>
                </a:lnTo>
                <a:lnTo>
                  <a:pt x="90589" y="28829"/>
                </a:lnTo>
                <a:lnTo>
                  <a:pt x="90474" y="29464"/>
                </a:lnTo>
                <a:lnTo>
                  <a:pt x="90436" y="29718"/>
                </a:lnTo>
                <a:lnTo>
                  <a:pt x="90347" y="30226"/>
                </a:lnTo>
                <a:lnTo>
                  <a:pt x="90309" y="30480"/>
                </a:lnTo>
                <a:lnTo>
                  <a:pt x="90195" y="31115"/>
                </a:lnTo>
                <a:lnTo>
                  <a:pt x="90182" y="31242"/>
                </a:lnTo>
                <a:lnTo>
                  <a:pt x="89789" y="33528"/>
                </a:lnTo>
                <a:lnTo>
                  <a:pt x="89090" y="33528"/>
                </a:lnTo>
                <a:lnTo>
                  <a:pt x="88938" y="33147"/>
                </a:lnTo>
                <a:lnTo>
                  <a:pt x="87896" y="34163"/>
                </a:lnTo>
                <a:lnTo>
                  <a:pt x="86563" y="35306"/>
                </a:lnTo>
                <a:lnTo>
                  <a:pt x="88099" y="38354"/>
                </a:lnTo>
                <a:lnTo>
                  <a:pt x="87782" y="38354"/>
                </a:lnTo>
                <a:lnTo>
                  <a:pt x="87007" y="38735"/>
                </a:lnTo>
                <a:lnTo>
                  <a:pt x="86956" y="38354"/>
                </a:lnTo>
                <a:lnTo>
                  <a:pt x="86855" y="37592"/>
                </a:lnTo>
                <a:lnTo>
                  <a:pt x="86575" y="37211"/>
                </a:lnTo>
                <a:lnTo>
                  <a:pt x="86271" y="36957"/>
                </a:lnTo>
                <a:lnTo>
                  <a:pt x="86372" y="37211"/>
                </a:lnTo>
                <a:lnTo>
                  <a:pt x="86702" y="37973"/>
                </a:lnTo>
                <a:lnTo>
                  <a:pt x="86321" y="38735"/>
                </a:lnTo>
                <a:lnTo>
                  <a:pt x="86499" y="38735"/>
                </a:lnTo>
                <a:lnTo>
                  <a:pt x="85509" y="39243"/>
                </a:lnTo>
                <a:lnTo>
                  <a:pt x="85610" y="38735"/>
                </a:lnTo>
                <a:lnTo>
                  <a:pt x="85661" y="38481"/>
                </a:lnTo>
                <a:lnTo>
                  <a:pt x="85280" y="38773"/>
                </a:lnTo>
                <a:lnTo>
                  <a:pt x="85280" y="42291"/>
                </a:lnTo>
                <a:lnTo>
                  <a:pt x="83883" y="42291"/>
                </a:lnTo>
                <a:lnTo>
                  <a:pt x="83807" y="41529"/>
                </a:lnTo>
                <a:lnTo>
                  <a:pt x="83743" y="40894"/>
                </a:lnTo>
                <a:lnTo>
                  <a:pt x="84328" y="40894"/>
                </a:lnTo>
                <a:lnTo>
                  <a:pt x="85280" y="42291"/>
                </a:lnTo>
                <a:lnTo>
                  <a:pt x="85280" y="38773"/>
                </a:lnTo>
                <a:lnTo>
                  <a:pt x="83985" y="39763"/>
                </a:lnTo>
                <a:lnTo>
                  <a:pt x="83985" y="40386"/>
                </a:lnTo>
                <a:lnTo>
                  <a:pt x="83693" y="40386"/>
                </a:lnTo>
                <a:lnTo>
                  <a:pt x="83680" y="40043"/>
                </a:lnTo>
                <a:lnTo>
                  <a:pt x="83985" y="40386"/>
                </a:lnTo>
                <a:lnTo>
                  <a:pt x="83985" y="39763"/>
                </a:lnTo>
                <a:lnTo>
                  <a:pt x="83680" y="39992"/>
                </a:lnTo>
                <a:lnTo>
                  <a:pt x="83667" y="39243"/>
                </a:lnTo>
                <a:lnTo>
                  <a:pt x="82981" y="40386"/>
                </a:lnTo>
                <a:lnTo>
                  <a:pt x="82842" y="40640"/>
                </a:lnTo>
                <a:lnTo>
                  <a:pt x="82689" y="40894"/>
                </a:lnTo>
                <a:lnTo>
                  <a:pt x="82969" y="40894"/>
                </a:lnTo>
                <a:lnTo>
                  <a:pt x="83883" y="42672"/>
                </a:lnTo>
                <a:lnTo>
                  <a:pt x="82092" y="43053"/>
                </a:lnTo>
                <a:lnTo>
                  <a:pt x="79705" y="40386"/>
                </a:lnTo>
                <a:lnTo>
                  <a:pt x="77470" y="39370"/>
                </a:lnTo>
                <a:lnTo>
                  <a:pt x="74422" y="40386"/>
                </a:lnTo>
                <a:lnTo>
                  <a:pt x="74180" y="40386"/>
                </a:lnTo>
                <a:lnTo>
                  <a:pt x="71361" y="43053"/>
                </a:lnTo>
                <a:lnTo>
                  <a:pt x="65405" y="47498"/>
                </a:lnTo>
                <a:lnTo>
                  <a:pt x="62649" y="49149"/>
                </a:lnTo>
                <a:lnTo>
                  <a:pt x="61785" y="49149"/>
                </a:lnTo>
                <a:lnTo>
                  <a:pt x="57912" y="48387"/>
                </a:lnTo>
                <a:lnTo>
                  <a:pt x="58483" y="48387"/>
                </a:lnTo>
                <a:lnTo>
                  <a:pt x="57658" y="46990"/>
                </a:lnTo>
                <a:lnTo>
                  <a:pt x="56629" y="44831"/>
                </a:lnTo>
                <a:lnTo>
                  <a:pt x="57353" y="51181"/>
                </a:lnTo>
                <a:lnTo>
                  <a:pt x="56972" y="50419"/>
                </a:lnTo>
                <a:lnTo>
                  <a:pt x="56324" y="49149"/>
                </a:lnTo>
                <a:lnTo>
                  <a:pt x="56222" y="49530"/>
                </a:lnTo>
                <a:lnTo>
                  <a:pt x="56134" y="49911"/>
                </a:lnTo>
                <a:lnTo>
                  <a:pt x="56019" y="50419"/>
                </a:lnTo>
                <a:lnTo>
                  <a:pt x="55714" y="50165"/>
                </a:lnTo>
                <a:lnTo>
                  <a:pt x="55118" y="49911"/>
                </a:lnTo>
                <a:lnTo>
                  <a:pt x="55118" y="49530"/>
                </a:lnTo>
                <a:lnTo>
                  <a:pt x="55118" y="49149"/>
                </a:lnTo>
                <a:lnTo>
                  <a:pt x="54470" y="49149"/>
                </a:lnTo>
                <a:lnTo>
                  <a:pt x="54470" y="49530"/>
                </a:lnTo>
                <a:lnTo>
                  <a:pt x="54394" y="50419"/>
                </a:lnTo>
                <a:lnTo>
                  <a:pt x="54216" y="50419"/>
                </a:lnTo>
                <a:lnTo>
                  <a:pt x="53174" y="49530"/>
                </a:lnTo>
                <a:lnTo>
                  <a:pt x="54470" y="49530"/>
                </a:lnTo>
                <a:lnTo>
                  <a:pt x="54470" y="49149"/>
                </a:lnTo>
                <a:lnTo>
                  <a:pt x="54317" y="49149"/>
                </a:lnTo>
                <a:lnTo>
                  <a:pt x="50076" y="49149"/>
                </a:lnTo>
                <a:lnTo>
                  <a:pt x="47053" y="49149"/>
                </a:lnTo>
                <a:lnTo>
                  <a:pt x="50038" y="49276"/>
                </a:lnTo>
                <a:lnTo>
                  <a:pt x="49961" y="49530"/>
                </a:lnTo>
                <a:lnTo>
                  <a:pt x="49860" y="49911"/>
                </a:lnTo>
                <a:lnTo>
                  <a:pt x="49784" y="50165"/>
                </a:lnTo>
                <a:lnTo>
                  <a:pt x="49720" y="50419"/>
                </a:lnTo>
                <a:lnTo>
                  <a:pt x="48996" y="52959"/>
                </a:lnTo>
                <a:lnTo>
                  <a:pt x="46012" y="53340"/>
                </a:lnTo>
                <a:lnTo>
                  <a:pt x="43764" y="52324"/>
                </a:lnTo>
                <a:lnTo>
                  <a:pt x="41554" y="53086"/>
                </a:lnTo>
                <a:lnTo>
                  <a:pt x="37071" y="55753"/>
                </a:lnTo>
                <a:lnTo>
                  <a:pt x="35255" y="57404"/>
                </a:lnTo>
                <a:lnTo>
                  <a:pt x="33502" y="59055"/>
                </a:lnTo>
                <a:lnTo>
                  <a:pt x="33121" y="59563"/>
                </a:lnTo>
                <a:lnTo>
                  <a:pt x="89801" y="59563"/>
                </a:lnTo>
                <a:lnTo>
                  <a:pt x="90017" y="59182"/>
                </a:lnTo>
                <a:lnTo>
                  <a:pt x="90220" y="59563"/>
                </a:lnTo>
                <a:lnTo>
                  <a:pt x="89725" y="59690"/>
                </a:lnTo>
                <a:lnTo>
                  <a:pt x="89268" y="59817"/>
                </a:lnTo>
                <a:lnTo>
                  <a:pt x="89662" y="59817"/>
                </a:lnTo>
                <a:lnTo>
                  <a:pt x="90360" y="59817"/>
                </a:lnTo>
                <a:lnTo>
                  <a:pt x="90500" y="60071"/>
                </a:lnTo>
                <a:lnTo>
                  <a:pt x="90805" y="60452"/>
                </a:lnTo>
                <a:lnTo>
                  <a:pt x="91020" y="59817"/>
                </a:lnTo>
                <a:lnTo>
                  <a:pt x="91274" y="59055"/>
                </a:lnTo>
                <a:lnTo>
                  <a:pt x="91325" y="58928"/>
                </a:lnTo>
                <a:lnTo>
                  <a:pt x="91668" y="57912"/>
                </a:lnTo>
                <a:lnTo>
                  <a:pt x="92024" y="59563"/>
                </a:lnTo>
                <a:lnTo>
                  <a:pt x="91109" y="59563"/>
                </a:lnTo>
                <a:lnTo>
                  <a:pt x="91020" y="59817"/>
                </a:lnTo>
                <a:lnTo>
                  <a:pt x="92087" y="59817"/>
                </a:lnTo>
                <a:lnTo>
                  <a:pt x="92849" y="63246"/>
                </a:lnTo>
                <a:lnTo>
                  <a:pt x="93726" y="61214"/>
                </a:lnTo>
                <a:lnTo>
                  <a:pt x="93853" y="60833"/>
                </a:lnTo>
                <a:lnTo>
                  <a:pt x="93751" y="60452"/>
                </a:lnTo>
                <a:lnTo>
                  <a:pt x="93637" y="60071"/>
                </a:lnTo>
                <a:lnTo>
                  <a:pt x="93560" y="59817"/>
                </a:lnTo>
                <a:lnTo>
                  <a:pt x="95021" y="59817"/>
                </a:lnTo>
                <a:lnTo>
                  <a:pt x="95364" y="60833"/>
                </a:lnTo>
                <a:lnTo>
                  <a:pt x="95542" y="61214"/>
                </a:lnTo>
                <a:lnTo>
                  <a:pt x="95542" y="57404"/>
                </a:lnTo>
                <a:lnTo>
                  <a:pt x="95542" y="56896"/>
                </a:lnTo>
                <a:lnTo>
                  <a:pt x="94945" y="57404"/>
                </a:lnTo>
                <a:lnTo>
                  <a:pt x="94932" y="59563"/>
                </a:lnTo>
                <a:lnTo>
                  <a:pt x="93484" y="59563"/>
                </a:lnTo>
                <a:lnTo>
                  <a:pt x="93332" y="59055"/>
                </a:lnTo>
                <a:lnTo>
                  <a:pt x="93383" y="57912"/>
                </a:lnTo>
                <a:lnTo>
                  <a:pt x="93433" y="57404"/>
                </a:lnTo>
                <a:lnTo>
                  <a:pt x="93522" y="56388"/>
                </a:lnTo>
                <a:lnTo>
                  <a:pt x="93637" y="55905"/>
                </a:lnTo>
                <a:lnTo>
                  <a:pt x="93891" y="56388"/>
                </a:lnTo>
                <a:lnTo>
                  <a:pt x="94932" y="59563"/>
                </a:lnTo>
                <a:lnTo>
                  <a:pt x="94932" y="57378"/>
                </a:lnTo>
                <a:lnTo>
                  <a:pt x="94234" y="55372"/>
                </a:lnTo>
                <a:lnTo>
                  <a:pt x="94145" y="55118"/>
                </a:lnTo>
                <a:lnTo>
                  <a:pt x="93751" y="53975"/>
                </a:lnTo>
                <a:lnTo>
                  <a:pt x="94907" y="53975"/>
                </a:lnTo>
                <a:lnTo>
                  <a:pt x="95338" y="55372"/>
                </a:lnTo>
                <a:lnTo>
                  <a:pt x="95491" y="55372"/>
                </a:lnTo>
                <a:lnTo>
                  <a:pt x="95694" y="55118"/>
                </a:lnTo>
                <a:lnTo>
                  <a:pt x="95694" y="54483"/>
                </a:lnTo>
                <a:lnTo>
                  <a:pt x="95973" y="54483"/>
                </a:lnTo>
                <a:lnTo>
                  <a:pt x="95973" y="55372"/>
                </a:lnTo>
                <a:lnTo>
                  <a:pt x="96723" y="56388"/>
                </a:lnTo>
                <a:lnTo>
                  <a:pt x="97320" y="55753"/>
                </a:lnTo>
                <a:lnTo>
                  <a:pt x="97434" y="56388"/>
                </a:lnTo>
                <a:lnTo>
                  <a:pt x="97523" y="56896"/>
                </a:lnTo>
                <a:lnTo>
                  <a:pt x="97637" y="57404"/>
                </a:lnTo>
                <a:lnTo>
                  <a:pt x="97713" y="55753"/>
                </a:lnTo>
                <a:lnTo>
                  <a:pt x="97777" y="54610"/>
                </a:lnTo>
                <a:lnTo>
                  <a:pt x="99187" y="55372"/>
                </a:lnTo>
                <a:lnTo>
                  <a:pt x="99466" y="55372"/>
                </a:lnTo>
                <a:lnTo>
                  <a:pt x="99529" y="55118"/>
                </a:lnTo>
                <a:lnTo>
                  <a:pt x="99682" y="54610"/>
                </a:lnTo>
                <a:lnTo>
                  <a:pt x="99720" y="54483"/>
                </a:lnTo>
                <a:lnTo>
                  <a:pt x="99860" y="53975"/>
                </a:lnTo>
                <a:lnTo>
                  <a:pt x="99974" y="53594"/>
                </a:lnTo>
                <a:lnTo>
                  <a:pt x="100050" y="53340"/>
                </a:lnTo>
                <a:lnTo>
                  <a:pt x="100152" y="52959"/>
                </a:lnTo>
                <a:lnTo>
                  <a:pt x="100253" y="53086"/>
                </a:lnTo>
                <a:lnTo>
                  <a:pt x="101498" y="54610"/>
                </a:lnTo>
                <a:lnTo>
                  <a:pt x="104025" y="54483"/>
                </a:lnTo>
                <a:lnTo>
                  <a:pt x="103924" y="53975"/>
                </a:lnTo>
                <a:lnTo>
                  <a:pt x="103860" y="53594"/>
                </a:lnTo>
                <a:lnTo>
                  <a:pt x="103695" y="53340"/>
                </a:lnTo>
                <a:lnTo>
                  <a:pt x="103657" y="52959"/>
                </a:lnTo>
                <a:lnTo>
                  <a:pt x="103632" y="52705"/>
                </a:lnTo>
                <a:lnTo>
                  <a:pt x="103759" y="53086"/>
                </a:lnTo>
                <a:lnTo>
                  <a:pt x="103860" y="53594"/>
                </a:lnTo>
                <a:lnTo>
                  <a:pt x="105371" y="53594"/>
                </a:lnTo>
                <a:lnTo>
                  <a:pt x="106095" y="52197"/>
                </a:lnTo>
                <a:lnTo>
                  <a:pt x="106426" y="51562"/>
                </a:lnTo>
                <a:lnTo>
                  <a:pt x="107899" y="52705"/>
                </a:lnTo>
                <a:lnTo>
                  <a:pt x="107899" y="52959"/>
                </a:lnTo>
                <a:lnTo>
                  <a:pt x="111023" y="53340"/>
                </a:lnTo>
                <a:lnTo>
                  <a:pt x="110972" y="51562"/>
                </a:lnTo>
                <a:lnTo>
                  <a:pt x="110959" y="51181"/>
                </a:lnTo>
                <a:lnTo>
                  <a:pt x="110896" y="49149"/>
                </a:lnTo>
                <a:lnTo>
                  <a:pt x="110883" y="48768"/>
                </a:lnTo>
                <a:lnTo>
                  <a:pt x="114007" y="49530"/>
                </a:lnTo>
                <a:lnTo>
                  <a:pt x="113563" y="48768"/>
                </a:lnTo>
                <a:lnTo>
                  <a:pt x="113118" y="48006"/>
                </a:lnTo>
                <a:lnTo>
                  <a:pt x="114757" y="48387"/>
                </a:lnTo>
                <a:lnTo>
                  <a:pt x="114477" y="48006"/>
                </a:lnTo>
                <a:lnTo>
                  <a:pt x="113423" y="46609"/>
                </a:lnTo>
                <a:lnTo>
                  <a:pt x="114604" y="43446"/>
                </a:lnTo>
                <a:lnTo>
                  <a:pt x="119037" y="48006"/>
                </a:lnTo>
                <a:lnTo>
                  <a:pt x="119481" y="48387"/>
                </a:lnTo>
                <a:lnTo>
                  <a:pt x="117640" y="43307"/>
                </a:lnTo>
                <a:lnTo>
                  <a:pt x="117551" y="43053"/>
                </a:lnTo>
                <a:lnTo>
                  <a:pt x="117271" y="42291"/>
                </a:lnTo>
                <a:lnTo>
                  <a:pt x="117132" y="41910"/>
                </a:lnTo>
                <a:lnTo>
                  <a:pt x="118033" y="41021"/>
                </a:lnTo>
                <a:lnTo>
                  <a:pt x="119075" y="42672"/>
                </a:lnTo>
                <a:lnTo>
                  <a:pt x="119672" y="42672"/>
                </a:lnTo>
                <a:lnTo>
                  <a:pt x="119672" y="43307"/>
                </a:lnTo>
                <a:lnTo>
                  <a:pt x="121310" y="41783"/>
                </a:lnTo>
                <a:lnTo>
                  <a:pt x="121754" y="41529"/>
                </a:lnTo>
                <a:lnTo>
                  <a:pt x="123253" y="40894"/>
                </a:lnTo>
                <a:lnTo>
                  <a:pt x="123685" y="40005"/>
                </a:lnTo>
                <a:lnTo>
                  <a:pt x="123634" y="39878"/>
                </a:lnTo>
                <a:lnTo>
                  <a:pt x="123342" y="39243"/>
                </a:lnTo>
                <a:lnTo>
                  <a:pt x="122339" y="37096"/>
                </a:lnTo>
                <a:lnTo>
                  <a:pt x="123837" y="37211"/>
                </a:lnTo>
                <a:lnTo>
                  <a:pt x="123939" y="37973"/>
                </a:lnTo>
                <a:lnTo>
                  <a:pt x="123977" y="38354"/>
                </a:lnTo>
                <a:lnTo>
                  <a:pt x="124142" y="38354"/>
                </a:lnTo>
                <a:lnTo>
                  <a:pt x="124663" y="37973"/>
                </a:lnTo>
                <a:lnTo>
                  <a:pt x="124879" y="37846"/>
                </a:lnTo>
                <a:lnTo>
                  <a:pt x="124802" y="37973"/>
                </a:lnTo>
                <a:lnTo>
                  <a:pt x="124726" y="38354"/>
                </a:lnTo>
                <a:lnTo>
                  <a:pt x="124460" y="38354"/>
                </a:lnTo>
                <a:lnTo>
                  <a:pt x="125247" y="38735"/>
                </a:lnTo>
                <a:lnTo>
                  <a:pt x="125780" y="39001"/>
                </a:lnTo>
                <a:lnTo>
                  <a:pt x="125704" y="38735"/>
                </a:lnTo>
                <a:lnTo>
                  <a:pt x="125590" y="38354"/>
                </a:lnTo>
                <a:lnTo>
                  <a:pt x="125933" y="38354"/>
                </a:lnTo>
                <a:lnTo>
                  <a:pt x="126326" y="37846"/>
                </a:lnTo>
                <a:lnTo>
                  <a:pt x="126504" y="37592"/>
                </a:lnTo>
                <a:lnTo>
                  <a:pt x="126834" y="37846"/>
                </a:lnTo>
                <a:lnTo>
                  <a:pt x="126911" y="37592"/>
                </a:lnTo>
                <a:lnTo>
                  <a:pt x="127025" y="37211"/>
                </a:lnTo>
                <a:lnTo>
                  <a:pt x="127101" y="36957"/>
                </a:lnTo>
                <a:lnTo>
                  <a:pt x="127228" y="36576"/>
                </a:lnTo>
                <a:lnTo>
                  <a:pt x="127571" y="35445"/>
                </a:lnTo>
                <a:lnTo>
                  <a:pt x="128549" y="37211"/>
                </a:lnTo>
                <a:lnTo>
                  <a:pt x="128778" y="37211"/>
                </a:lnTo>
                <a:lnTo>
                  <a:pt x="130708" y="35687"/>
                </a:lnTo>
                <a:lnTo>
                  <a:pt x="130784" y="35306"/>
                </a:lnTo>
                <a:lnTo>
                  <a:pt x="130860" y="34925"/>
                </a:lnTo>
                <a:lnTo>
                  <a:pt x="130949" y="34544"/>
                </a:lnTo>
                <a:lnTo>
                  <a:pt x="131025" y="34163"/>
                </a:lnTo>
                <a:lnTo>
                  <a:pt x="131241" y="33147"/>
                </a:lnTo>
                <a:lnTo>
                  <a:pt x="131419" y="32766"/>
                </a:lnTo>
                <a:lnTo>
                  <a:pt x="132943" y="31115"/>
                </a:lnTo>
                <a:lnTo>
                  <a:pt x="133045" y="31242"/>
                </a:lnTo>
                <a:lnTo>
                  <a:pt x="133692" y="32004"/>
                </a:lnTo>
                <a:lnTo>
                  <a:pt x="133692" y="33147"/>
                </a:lnTo>
                <a:lnTo>
                  <a:pt x="133489" y="33528"/>
                </a:lnTo>
                <a:lnTo>
                  <a:pt x="133680" y="33528"/>
                </a:lnTo>
                <a:lnTo>
                  <a:pt x="134569" y="32766"/>
                </a:lnTo>
                <a:lnTo>
                  <a:pt x="135318" y="34163"/>
                </a:lnTo>
                <a:lnTo>
                  <a:pt x="134150" y="34163"/>
                </a:lnTo>
                <a:lnTo>
                  <a:pt x="133985" y="34544"/>
                </a:lnTo>
                <a:lnTo>
                  <a:pt x="136817" y="35941"/>
                </a:lnTo>
                <a:lnTo>
                  <a:pt x="136779" y="35687"/>
                </a:lnTo>
                <a:lnTo>
                  <a:pt x="136677" y="34925"/>
                </a:lnTo>
                <a:lnTo>
                  <a:pt x="136575" y="34163"/>
                </a:lnTo>
                <a:lnTo>
                  <a:pt x="136486" y="33528"/>
                </a:lnTo>
                <a:lnTo>
                  <a:pt x="136385" y="32766"/>
                </a:lnTo>
                <a:lnTo>
                  <a:pt x="136271" y="32004"/>
                </a:lnTo>
                <a:lnTo>
                  <a:pt x="136156" y="31115"/>
                </a:lnTo>
                <a:lnTo>
                  <a:pt x="136067" y="30480"/>
                </a:lnTo>
                <a:lnTo>
                  <a:pt x="138417" y="31242"/>
                </a:lnTo>
                <a:lnTo>
                  <a:pt x="138976" y="31242"/>
                </a:lnTo>
                <a:lnTo>
                  <a:pt x="139166" y="31432"/>
                </a:lnTo>
                <a:lnTo>
                  <a:pt x="139471" y="31280"/>
                </a:lnTo>
                <a:lnTo>
                  <a:pt x="139153" y="31102"/>
                </a:lnTo>
                <a:lnTo>
                  <a:pt x="139128" y="30226"/>
                </a:lnTo>
                <a:lnTo>
                  <a:pt x="138887" y="29718"/>
                </a:lnTo>
                <a:lnTo>
                  <a:pt x="138887" y="28702"/>
                </a:lnTo>
                <a:lnTo>
                  <a:pt x="139039" y="28448"/>
                </a:lnTo>
                <a:lnTo>
                  <a:pt x="139941" y="29464"/>
                </a:lnTo>
                <a:lnTo>
                  <a:pt x="140030" y="29718"/>
                </a:lnTo>
                <a:lnTo>
                  <a:pt x="140538" y="31242"/>
                </a:lnTo>
                <a:lnTo>
                  <a:pt x="141414" y="30607"/>
                </a:lnTo>
                <a:lnTo>
                  <a:pt x="142532" y="31242"/>
                </a:lnTo>
                <a:lnTo>
                  <a:pt x="142786" y="31242"/>
                </a:lnTo>
                <a:lnTo>
                  <a:pt x="142811" y="31115"/>
                </a:lnTo>
                <a:lnTo>
                  <a:pt x="142925" y="30480"/>
                </a:lnTo>
                <a:lnTo>
                  <a:pt x="142963" y="30226"/>
                </a:lnTo>
                <a:lnTo>
                  <a:pt x="143065" y="29718"/>
                </a:lnTo>
                <a:lnTo>
                  <a:pt x="143103" y="29464"/>
                </a:lnTo>
                <a:lnTo>
                  <a:pt x="143268" y="28829"/>
                </a:lnTo>
                <a:lnTo>
                  <a:pt x="143332" y="28702"/>
                </a:lnTo>
                <a:lnTo>
                  <a:pt x="143471" y="28448"/>
                </a:lnTo>
                <a:lnTo>
                  <a:pt x="143865" y="27686"/>
                </a:lnTo>
                <a:lnTo>
                  <a:pt x="143154" y="27686"/>
                </a:lnTo>
                <a:lnTo>
                  <a:pt x="143002" y="27305"/>
                </a:lnTo>
                <a:lnTo>
                  <a:pt x="144233" y="27305"/>
                </a:lnTo>
                <a:lnTo>
                  <a:pt x="143789" y="26797"/>
                </a:lnTo>
                <a:lnTo>
                  <a:pt x="142913" y="26797"/>
                </a:lnTo>
                <a:lnTo>
                  <a:pt x="142900" y="26670"/>
                </a:lnTo>
                <a:lnTo>
                  <a:pt x="143192" y="26416"/>
                </a:lnTo>
                <a:lnTo>
                  <a:pt x="143446" y="26416"/>
                </a:lnTo>
                <a:lnTo>
                  <a:pt x="143789" y="26797"/>
                </a:lnTo>
                <a:lnTo>
                  <a:pt x="144170" y="26797"/>
                </a:lnTo>
                <a:lnTo>
                  <a:pt x="144386" y="26797"/>
                </a:lnTo>
                <a:lnTo>
                  <a:pt x="144310" y="27025"/>
                </a:lnTo>
                <a:lnTo>
                  <a:pt x="144233" y="27305"/>
                </a:lnTo>
                <a:lnTo>
                  <a:pt x="144513" y="27305"/>
                </a:lnTo>
                <a:lnTo>
                  <a:pt x="144881" y="27686"/>
                </a:lnTo>
                <a:lnTo>
                  <a:pt x="144665" y="27305"/>
                </a:lnTo>
                <a:lnTo>
                  <a:pt x="145465" y="27305"/>
                </a:lnTo>
                <a:lnTo>
                  <a:pt x="145288" y="26797"/>
                </a:lnTo>
                <a:lnTo>
                  <a:pt x="144449" y="26797"/>
                </a:lnTo>
                <a:lnTo>
                  <a:pt x="145021" y="26416"/>
                </a:lnTo>
                <a:lnTo>
                  <a:pt x="145592" y="26035"/>
                </a:lnTo>
                <a:lnTo>
                  <a:pt x="145440" y="25273"/>
                </a:lnTo>
                <a:lnTo>
                  <a:pt x="146456" y="26416"/>
                </a:lnTo>
                <a:lnTo>
                  <a:pt x="146075" y="26416"/>
                </a:lnTo>
                <a:lnTo>
                  <a:pt x="145288" y="26797"/>
                </a:lnTo>
                <a:lnTo>
                  <a:pt x="146837" y="26797"/>
                </a:lnTo>
                <a:lnTo>
                  <a:pt x="147027" y="26670"/>
                </a:lnTo>
                <a:lnTo>
                  <a:pt x="146939" y="26797"/>
                </a:lnTo>
                <a:lnTo>
                  <a:pt x="148272" y="26035"/>
                </a:lnTo>
                <a:lnTo>
                  <a:pt x="148412" y="25273"/>
                </a:lnTo>
                <a:lnTo>
                  <a:pt x="148539" y="24511"/>
                </a:lnTo>
                <a:lnTo>
                  <a:pt x="148577" y="24257"/>
                </a:lnTo>
                <a:lnTo>
                  <a:pt x="147243" y="24511"/>
                </a:lnTo>
                <a:lnTo>
                  <a:pt x="147193" y="24257"/>
                </a:lnTo>
                <a:lnTo>
                  <a:pt x="147142" y="24003"/>
                </a:lnTo>
                <a:lnTo>
                  <a:pt x="147078" y="23622"/>
                </a:lnTo>
                <a:lnTo>
                  <a:pt x="147002" y="23241"/>
                </a:lnTo>
                <a:lnTo>
                  <a:pt x="146939" y="22860"/>
                </a:lnTo>
                <a:lnTo>
                  <a:pt x="147307" y="22479"/>
                </a:lnTo>
                <a:lnTo>
                  <a:pt x="147688" y="22098"/>
                </a:lnTo>
                <a:lnTo>
                  <a:pt x="147777" y="21590"/>
                </a:lnTo>
                <a:lnTo>
                  <a:pt x="147904" y="20955"/>
                </a:lnTo>
                <a:lnTo>
                  <a:pt x="147967" y="20574"/>
                </a:lnTo>
                <a:lnTo>
                  <a:pt x="149466" y="20955"/>
                </a:lnTo>
                <a:lnTo>
                  <a:pt x="149186" y="20574"/>
                </a:lnTo>
                <a:lnTo>
                  <a:pt x="148424" y="19558"/>
                </a:lnTo>
                <a:lnTo>
                  <a:pt x="149466" y="17526"/>
                </a:lnTo>
                <a:lnTo>
                  <a:pt x="150672" y="17272"/>
                </a:lnTo>
                <a:lnTo>
                  <a:pt x="152450" y="18161"/>
                </a:lnTo>
                <a:lnTo>
                  <a:pt x="152768" y="17272"/>
                </a:lnTo>
                <a:lnTo>
                  <a:pt x="154749" y="11684"/>
                </a:lnTo>
                <a:lnTo>
                  <a:pt x="155727" y="889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649" name="object 22" descr=""/>
          <p:cNvSpPr/>
          <p:nvPr/>
        </p:nvSpPr>
        <p:spPr>
          <a:xfrm>
            <a:off x="8244471" y="9347631"/>
            <a:ext cx="114300" cy="128270"/>
          </a:xfrm>
          <a:custGeom>
            <a:avLst/>
            <a:ahLst/>
            <a:rect l="l" t="t" r="r" b="b"/>
            <a:pathLst>
              <a:path w="114300" h="128270">
                <a:moveTo>
                  <a:pt x="37706" y="88900"/>
                </a:moveTo>
                <a:lnTo>
                  <a:pt x="37261" y="88684"/>
                </a:lnTo>
                <a:lnTo>
                  <a:pt x="36804" y="88900"/>
                </a:lnTo>
                <a:lnTo>
                  <a:pt x="37706" y="88900"/>
                </a:lnTo>
                <a:close/>
              </a:path>
              <a:path w="114300" h="128270">
                <a:moveTo>
                  <a:pt x="47307" y="60960"/>
                </a:moveTo>
                <a:lnTo>
                  <a:pt x="45885" y="59690"/>
                </a:lnTo>
                <a:lnTo>
                  <a:pt x="43205" y="58420"/>
                </a:lnTo>
                <a:lnTo>
                  <a:pt x="40970" y="55880"/>
                </a:lnTo>
                <a:lnTo>
                  <a:pt x="40830" y="52070"/>
                </a:lnTo>
                <a:lnTo>
                  <a:pt x="42176" y="50800"/>
                </a:lnTo>
                <a:lnTo>
                  <a:pt x="44259" y="49530"/>
                </a:lnTo>
                <a:lnTo>
                  <a:pt x="38150" y="50800"/>
                </a:lnTo>
                <a:lnTo>
                  <a:pt x="39928" y="49530"/>
                </a:lnTo>
                <a:lnTo>
                  <a:pt x="38887" y="49530"/>
                </a:lnTo>
                <a:lnTo>
                  <a:pt x="39027" y="48260"/>
                </a:lnTo>
                <a:lnTo>
                  <a:pt x="38277" y="48260"/>
                </a:lnTo>
                <a:lnTo>
                  <a:pt x="39319" y="46990"/>
                </a:lnTo>
                <a:lnTo>
                  <a:pt x="39217" y="46164"/>
                </a:lnTo>
                <a:lnTo>
                  <a:pt x="39166" y="45720"/>
                </a:lnTo>
                <a:lnTo>
                  <a:pt x="34988" y="43180"/>
                </a:lnTo>
                <a:lnTo>
                  <a:pt x="34544" y="40640"/>
                </a:lnTo>
                <a:lnTo>
                  <a:pt x="24714" y="29210"/>
                </a:lnTo>
                <a:lnTo>
                  <a:pt x="25311" y="25400"/>
                </a:lnTo>
                <a:lnTo>
                  <a:pt x="25768" y="22860"/>
                </a:lnTo>
                <a:lnTo>
                  <a:pt x="26073" y="21590"/>
                </a:lnTo>
                <a:lnTo>
                  <a:pt x="26136" y="20320"/>
                </a:lnTo>
                <a:lnTo>
                  <a:pt x="26212" y="19050"/>
                </a:lnTo>
                <a:lnTo>
                  <a:pt x="25920" y="16510"/>
                </a:lnTo>
                <a:lnTo>
                  <a:pt x="25476" y="15240"/>
                </a:lnTo>
                <a:lnTo>
                  <a:pt x="23990" y="15240"/>
                </a:lnTo>
                <a:lnTo>
                  <a:pt x="24295" y="13970"/>
                </a:lnTo>
                <a:lnTo>
                  <a:pt x="23088" y="13970"/>
                </a:lnTo>
                <a:lnTo>
                  <a:pt x="22047" y="10160"/>
                </a:lnTo>
                <a:lnTo>
                  <a:pt x="21894" y="10160"/>
                </a:lnTo>
                <a:lnTo>
                  <a:pt x="16078" y="0"/>
                </a:lnTo>
                <a:lnTo>
                  <a:pt x="11315" y="0"/>
                </a:lnTo>
                <a:lnTo>
                  <a:pt x="8636" y="1270"/>
                </a:lnTo>
                <a:lnTo>
                  <a:pt x="5207" y="3810"/>
                </a:lnTo>
                <a:lnTo>
                  <a:pt x="1181" y="8890"/>
                </a:lnTo>
                <a:lnTo>
                  <a:pt x="584" y="8890"/>
                </a:lnTo>
                <a:lnTo>
                  <a:pt x="0" y="12700"/>
                </a:lnTo>
                <a:lnTo>
                  <a:pt x="0" y="13970"/>
                </a:lnTo>
                <a:lnTo>
                  <a:pt x="3429" y="15240"/>
                </a:lnTo>
                <a:lnTo>
                  <a:pt x="152" y="16510"/>
                </a:lnTo>
                <a:lnTo>
                  <a:pt x="3733" y="17780"/>
                </a:lnTo>
                <a:lnTo>
                  <a:pt x="2984" y="19050"/>
                </a:lnTo>
                <a:lnTo>
                  <a:pt x="2679" y="19050"/>
                </a:lnTo>
                <a:lnTo>
                  <a:pt x="5664" y="20320"/>
                </a:lnTo>
                <a:lnTo>
                  <a:pt x="1638" y="22860"/>
                </a:lnTo>
                <a:lnTo>
                  <a:pt x="4457" y="24130"/>
                </a:lnTo>
                <a:lnTo>
                  <a:pt x="3124" y="24130"/>
                </a:lnTo>
                <a:lnTo>
                  <a:pt x="3860" y="25400"/>
                </a:lnTo>
                <a:lnTo>
                  <a:pt x="5207" y="26670"/>
                </a:lnTo>
                <a:lnTo>
                  <a:pt x="3276" y="26670"/>
                </a:lnTo>
                <a:lnTo>
                  <a:pt x="4762" y="29210"/>
                </a:lnTo>
                <a:lnTo>
                  <a:pt x="5511" y="34290"/>
                </a:lnTo>
                <a:lnTo>
                  <a:pt x="10858" y="34290"/>
                </a:lnTo>
                <a:lnTo>
                  <a:pt x="9232" y="35560"/>
                </a:lnTo>
                <a:lnTo>
                  <a:pt x="10858" y="36830"/>
                </a:lnTo>
                <a:lnTo>
                  <a:pt x="12801" y="36830"/>
                </a:lnTo>
                <a:lnTo>
                  <a:pt x="12204" y="39370"/>
                </a:lnTo>
                <a:lnTo>
                  <a:pt x="13411" y="40640"/>
                </a:lnTo>
                <a:lnTo>
                  <a:pt x="12217" y="40640"/>
                </a:lnTo>
                <a:lnTo>
                  <a:pt x="13411" y="43180"/>
                </a:lnTo>
                <a:lnTo>
                  <a:pt x="13258" y="41910"/>
                </a:lnTo>
                <a:lnTo>
                  <a:pt x="16687" y="40640"/>
                </a:lnTo>
                <a:lnTo>
                  <a:pt x="11912" y="44450"/>
                </a:lnTo>
                <a:lnTo>
                  <a:pt x="14744" y="44450"/>
                </a:lnTo>
                <a:lnTo>
                  <a:pt x="15049" y="46990"/>
                </a:lnTo>
                <a:lnTo>
                  <a:pt x="22948" y="44450"/>
                </a:lnTo>
                <a:lnTo>
                  <a:pt x="22440" y="46164"/>
                </a:lnTo>
                <a:lnTo>
                  <a:pt x="19367" y="46990"/>
                </a:lnTo>
                <a:lnTo>
                  <a:pt x="21170" y="46990"/>
                </a:lnTo>
                <a:lnTo>
                  <a:pt x="19519" y="48260"/>
                </a:lnTo>
                <a:lnTo>
                  <a:pt x="18630" y="48260"/>
                </a:lnTo>
                <a:lnTo>
                  <a:pt x="19977" y="49530"/>
                </a:lnTo>
                <a:lnTo>
                  <a:pt x="17894" y="50800"/>
                </a:lnTo>
                <a:lnTo>
                  <a:pt x="19672" y="52070"/>
                </a:lnTo>
                <a:lnTo>
                  <a:pt x="21602" y="52070"/>
                </a:lnTo>
                <a:lnTo>
                  <a:pt x="18630" y="55880"/>
                </a:lnTo>
                <a:lnTo>
                  <a:pt x="21475" y="55880"/>
                </a:lnTo>
                <a:lnTo>
                  <a:pt x="23558" y="57150"/>
                </a:lnTo>
                <a:lnTo>
                  <a:pt x="18478" y="59690"/>
                </a:lnTo>
                <a:lnTo>
                  <a:pt x="21907" y="59690"/>
                </a:lnTo>
                <a:lnTo>
                  <a:pt x="20726" y="60960"/>
                </a:lnTo>
                <a:lnTo>
                  <a:pt x="23101" y="60960"/>
                </a:lnTo>
                <a:lnTo>
                  <a:pt x="47307" y="60960"/>
                </a:lnTo>
                <a:close/>
              </a:path>
              <a:path w="114300" h="128270">
                <a:moveTo>
                  <a:pt x="58559" y="73660"/>
                </a:moveTo>
                <a:lnTo>
                  <a:pt x="57518" y="74930"/>
                </a:lnTo>
                <a:lnTo>
                  <a:pt x="57670" y="74930"/>
                </a:lnTo>
                <a:lnTo>
                  <a:pt x="58559" y="73660"/>
                </a:lnTo>
                <a:close/>
              </a:path>
              <a:path w="114300" h="128270">
                <a:moveTo>
                  <a:pt x="67640" y="81280"/>
                </a:moveTo>
                <a:lnTo>
                  <a:pt x="65265" y="81280"/>
                </a:lnTo>
                <a:lnTo>
                  <a:pt x="64668" y="78740"/>
                </a:lnTo>
                <a:lnTo>
                  <a:pt x="64376" y="77470"/>
                </a:lnTo>
                <a:lnTo>
                  <a:pt x="64223" y="76200"/>
                </a:lnTo>
                <a:lnTo>
                  <a:pt x="62280" y="76200"/>
                </a:lnTo>
                <a:lnTo>
                  <a:pt x="62585" y="74930"/>
                </a:lnTo>
                <a:lnTo>
                  <a:pt x="61239" y="74930"/>
                </a:lnTo>
                <a:lnTo>
                  <a:pt x="60045" y="73660"/>
                </a:lnTo>
                <a:lnTo>
                  <a:pt x="57518" y="76200"/>
                </a:lnTo>
                <a:lnTo>
                  <a:pt x="56769" y="74930"/>
                </a:lnTo>
                <a:lnTo>
                  <a:pt x="56311" y="74930"/>
                </a:lnTo>
                <a:lnTo>
                  <a:pt x="55880" y="73660"/>
                </a:lnTo>
                <a:lnTo>
                  <a:pt x="56464" y="73660"/>
                </a:lnTo>
                <a:lnTo>
                  <a:pt x="54787" y="72555"/>
                </a:lnTo>
                <a:lnTo>
                  <a:pt x="55130" y="72390"/>
                </a:lnTo>
                <a:lnTo>
                  <a:pt x="54533" y="72390"/>
                </a:lnTo>
                <a:lnTo>
                  <a:pt x="54203" y="72390"/>
                </a:lnTo>
                <a:lnTo>
                  <a:pt x="54203" y="72847"/>
                </a:lnTo>
                <a:lnTo>
                  <a:pt x="52743" y="74930"/>
                </a:lnTo>
                <a:lnTo>
                  <a:pt x="52590" y="73660"/>
                </a:lnTo>
                <a:lnTo>
                  <a:pt x="54203" y="72847"/>
                </a:lnTo>
                <a:lnTo>
                  <a:pt x="54203" y="72390"/>
                </a:lnTo>
                <a:lnTo>
                  <a:pt x="53784" y="72390"/>
                </a:lnTo>
                <a:lnTo>
                  <a:pt x="52006" y="73660"/>
                </a:lnTo>
                <a:lnTo>
                  <a:pt x="51257" y="72390"/>
                </a:lnTo>
                <a:lnTo>
                  <a:pt x="52539" y="69850"/>
                </a:lnTo>
                <a:lnTo>
                  <a:pt x="53187" y="68580"/>
                </a:lnTo>
                <a:lnTo>
                  <a:pt x="53492" y="66040"/>
                </a:lnTo>
                <a:lnTo>
                  <a:pt x="51714" y="63500"/>
                </a:lnTo>
                <a:lnTo>
                  <a:pt x="48729" y="62230"/>
                </a:lnTo>
                <a:lnTo>
                  <a:pt x="22809" y="62230"/>
                </a:lnTo>
                <a:lnTo>
                  <a:pt x="21780" y="62230"/>
                </a:lnTo>
                <a:lnTo>
                  <a:pt x="22656" y="63500"/>
                </a:lnTo>
                <a:lnTo>
                  <a:pt x="21323" y="63500"/>
                </a:lnTo>
                <a:lnTo>
                  <a:pt x="20878" y="67310"/>
                </a:lnTo>
                <a:lnTo>
                  <a:pt x="26085" y="66040"/>
                </a:lnTo>
                <a:lnTo>
                  <a:pt x="25031" y="69850"/>
                </a:lnTo>
                <a:lnTo>
                  <a:pt x="27419" y="68580"/>
                </a:lnTo>
                <a:lnTo>
                  <a:pt x="26974" y="71120"/>
                </a:lnTo>
                <a:lnTo>
                  <a:pt x="28752" y="69850"/>
                </a:lnTo>
                <a:lnTo>
                  <a:pt x="28016" y="71120"/>
                </a:lnTo>
                <a:lnTo>
                  <a:pt x="30251" y="72390"/>
                </a:lnTo>
                <a:lnTo>
                  <a:pt x="27571" y="72390"/>
                </a:lnTo>
                <a:lnTo>
                  <a:pt x="26225" y="73660"/>
                </a:lnTo>
                <a:lnTo>
                  <a:pt x="25031" y="76200"/>
                </a:lnTo>
                <a:lnTo>
                  <a:pt x="29210" y="74930"/>
                </a:lnTo>
                <a:lnTo>
                  <a:pt x="29946" y="76200"/>
                </a:lnTo>
                <a:lnTo>
                  <a:pt x="30099" y="74930"/>
                </a:lnTo>
                <a:lnTo>
                  <a:pt x="30543" y="74930"/>
                </a:lnTo>
                <a:lnTo>
                  <a:pt x="31292" y="76200"/>
                </a:lnTo>
                <a:lnTo>
                  <a:pt x="30099" y="76200"/>
                </a:lnTo>
                <a:lnTo>
                  <a:pt x="31000" y="78740"/>
                </a:lnTo>
                <a:lnTo>
                  <a:pt x="32029" y="77470"/>
                </a:lnTo>
                <a:lnTo>
                  <a:pt x="32181" y="78740"/>
                </a:lnTo>
                <a:lnTo>
                  <a:pt x="30391" y="81280"/>
                </a:lnTo>
                <a:lnTo>
                  <a:pt x="32778" y="80010"/>
                </a:lnTo>
                <a:lnTo>
                  <a:pt x="34124" y="80010"/>
                </a:lnTo>
                <a:lnTo>
                  <a:pt x="33680" y="78740"/>
                </a:lnTo>
                <a:lnTo>
                  <a:pt x="34721" y="78740"/>
                </a:lnTo>
                <a:lnTo>
                  <a:pt x="34798" y="80010"/>
                </a:lnTo>
                <a:lnTo>
                  <a:pt x="34874" y="81280"/>
                </a:lnTo>
                <a:lnTo>
                  <a:pt x="35153" y="83820"/>
                </a:lnTo>
                <a:lnTo>
                  <a:pt x="37249" y="83820"/>
                </a:lnTo>
                <a:lnTo>
                  <a:pt x="38150" y="83820"/>
                </a:lnTo>
                <a:lnTo>
                  <a:pt x="67640" y="83820"/>
                </a:lnTo>
                <a:lnTo>
                  <a:pt x="67640" y="81280"/>
                </a:lnTo>
                <a:close/>
              </a:path>
              <a:path w="114300" h="128270">
                <a:moveTo>
                  <a:pt x="81038" y="120459"/>
                </a:moveTo>
                <a:lnTo>
                  <a:pt x="80594" y="120904"/>
                </a:lnTo>
                <a:lnTo>
                  <a:pt x="80886" y="121208"/>
                </a:lnTo>
                <a:lnTo>
                  <a:pt x="80987" y="120650"/>
                </a:lnTo>
                <a:lnTo>
                  <a:pt x="81038" y="120459"/>
                </a:lnTo>
                <a:close/>
              </a:path>
              <a:path w="114300" h="128270">
                <a:moveTo>
                  <a:pt x="112826" y="120650"/>
                </a:moveTo>
                <a:lnTo>
                  <a:pt x="83146" y="120650"/>
                </a:lnTo>
                <a:lnTo>
                  <a:pt x="81800" y="121920"/>
                </a:lnTo>
                <a:lnTo>
                  <a:pt x="82702" y="121920"/>
                </a:lnTo>
                <a:lnTo>
                  <a:pt x="82397" y="123190"/>
                </a:lnTo>
                <a:lnTo>
                  <a:pt x="85979" y="123190"/>
                </a:lnTo>
                <a:lnTo>
                  <a:pt x="86588" y="121920"/>
                </a:lnTo>
                <a:lnTo>
                  <a:pt x="87185" y="121920"/>
                </a:lnTo>
                <a:lnTo>
                  <a:pt x="87630" y="123190"/>
                </a:lnTo>
                <a:lnTo>
                  <a:pt x="87477" y="123190"/>
                </a:lnTo>
                <a:lnTo>
                  <a:pt x="87033" y="124460"/>
                </a:lnTo>
                <a:lnTo>
                  <a:pt x="87579" y="123304"/>
                </a:lnTo>
                <a:lnTo>
                  <a:pt x="88671" y="124460"/>
                </a:lnTo>
                <a:lnTo>
                  <a:pt x="89420" y="124460"/>
                </a:lnTo>
                <a:lnTo>
                  <a:pt x="88671" y="125730"/>
                </a:lnTo>
                <a:lnTo>
                  <a:pt x="88087" y="124460"/>
                </a:lnTo>
                <a:lnTo>
                  <a:pt x="87185" y="125730"/>
                </a:lnTo>
                <a:lnTo>
                  <a:pt x="88087" y="125730"/>
                </a:lnTo>
                <a:lnTo>
                  <a:pt x="89712" y="127000"/>
                </a:lnTo>
                <a:lnTo>
                  <a:pt x="91490" y="127000"/>
                </a:lnTo>
                <a:lnTo>
                  <a:pt x="90754" y="125730"/>
                </a:lnTo>
                <a:lnTo>
                  <a:pt x="92240" y="124460"/>
                </a:lnTo>
                <a:lnTo>
                  <a:pt x="94780" y="124460"/>
                </a:lnTo>
                <a:lnTo>
                  <a:pt x="94932" y="125730"/>
                </a:lnTo>
                <a:lnTo>
                  <a:pt x="95669" y="124460"/>
                </a:lnTo>
                <a:lnTo>
                  <a:pt x="97917" y="124460"/>
                </a:lnTo>
                <a:lnTo>
                  <a:pt x="98666" y="125730"/>
                </a:lnTo>
                <a:lnTo>
                  <a:pt x="98590" y="127000"/>
                </a:lnTo>
                <a:lnTo>
                  <a:pt x="98513" y="128270"/>
                </a:lnTo>
                <a:lnTo>
                  <a:pt x="108204" y="127000"/>
                </a:lnTo>
                <a:lnTo>
                  <a:pt x="111772" y="123190"/>
                </a:lnTo>
                <a:lnTo>
                  <a:pt x="112826" y="120650"/>
                </a:lnTo>
                <a:close/>
              </a:path>
              <a:path w="114300" h="128270">
                <a:moveTo>
                  <a:pt x="114007" y="118110"/>
                </a:moveTo>
                <a:lnTo>
                  <a:pt x="112674" y="115570"/>
                </a:lnTo>
                <a:lnTo>
                  <a:pt x="109677" y="109220"/>
                </a:lnTo>
                <a:lnTo>
                  <a:pt x="104470" y="110490"/>
                </a:lnTo>
                <a:lnTo>
                  <a:pt x="98666" y="107950"/>
                </a:lnTo>
                <a:lnTo>
                  <a:pt x="95846" y="104140"/>
                </a:lnTo>
                <a:lnTo>
                  <a:pt x="94907" y="102870"/>
                </a:lnTo>
                <a:lnTo>
                  <a:pt x="95351" y="101600"/>
                </a:lnTo>
                <a:lnTo>
                  <a:pt x="95796" y="100330"/>
                </a:lnTo>
                <a:lnTo>
                  <a:pt x="90576" y="97790"/>
                </a:lnTo>
                <a:lnTo>
                  <a:pt x="88646" y="95250"/>
                </a:lnTo>
                <a:lnTo>
                  <a:pt x="85966" y="93980"/>
                </a:lnTo>
                <a:lnTo>
                  <a:pt x="83718" y="92710"/>
                </a:lnTo>
                <a:lnTo>
                  <a:pt x="81038" y="93980"/>
                </a:lnTo>
                <a:lnTo>
                  <a:pt x="81038" y="90170"/>
                </a:lnTo>
                <a:lnTo>
                  <a:pt x="78511" y="90170"/>
                </a:lnTo>
                <a:lnTo>
                  <a:pt x="79108" y="88900"/>
                </a:lnTo>
                <a:lnTo>
                  <a:pt x="77609" y="88900"/>
                </a:lnTo>
                <a:lnTo>
                  <a:pt x="77660" y="88684"/>
                </a:lnTo>
                <a:lnTo>
                  <a:pt x="77914" y="87630"/>
                </a:lnTo>
                <a:lnTo>
                  <a:pt x="76568" y="88900"/>
                </a:lnTo>
                <a:lnTo>
                  <a:pt x="76542" y="88684"/>
                </a:lnTo>
                <a:lnTo>
                  <a:pt x="76415" y="87630"/>
                </a:lnTo>
                <a:lnTo>
                  <a:pt x="76136" y="87630"/>
                </a:lnTo>
                <a:lnTo>
                  <a:pt x="75387" y="86360"/>
                </a:lnTo>
                <a:lnTo>
                  <a:pt x="74041" y="86360"/>
                </a:lnTo>
                <a:lnTo>
                  <a:pt x="72986" y="85090"/>
                </a:lnTo>
                <a:lnTo>
                  <a:pt x="72402" y="85090"/>
                </a:lnTo>
                <a:lnTo>
                  <a:pt x="71361" y="86360"/>
                </a:lnTo>
                <a:lnTo>
                  <a:pt x="70764" y="82550"/>
                </a:lnTo>
                <a:lnTo>
                  <a:pt x="67640" y="85090"/>
                </a:lnTo>
                <a:lnTo>
                  <a:pt x="39941" y="85090"/>
                </a:lnTo>
                <a:lnTo>
                  <a:pt x="35179" y="87630"/>
                </a:lnTo>
                <a:lnTo>
                  <a:pt x="37261" y="88684"/>
                </a:lnTo>
                <a:lnTo>
                  <a:pt x="39484" y="87630"/>
                </a:lnTo>
                <a:lnTo>
                  <a:pt x="42760" y="86360"/>
                </a:lnTo>
                <a:lnTo>
                  <a:pt x="37846" y="90170"/>
                </a:lnTo>
                <a:lnTo>
                  <a:pt x="42176" y="88900"/>
                </a:lnTo>
                <a:lnTo>
                  <a:pt x="41427" y="88900"/>
                </a:lnTo>
                <a:lnTo>
                  <a:pt x="44259" y="86360"/>
                </a:lnTo>
                <a:lnTo>
                  <a:pt x="44411" y="87630"/>
                </a:lnTo>
                <a:lnTo>
                  <a:pt x="43218" y="88900"/>
                </a:lnTo>
                <a:lnTo>
                  <a:pt x="43662" y="88900"/>
                </a:lnTo>
                <a:lnTo>
                  <a:pt x="42760" y="90170"/>
                </a:lnTo>
                <a:lnTo>
                  <a:pt x="43510" y="90170"/>
                </a:lnTo>
                <a:lnTo>
                  <a:pt x="41871" y="91440"/>
                </a:lnTo>
                <a:lnTo>
                  <a:pt x="44856" y="90170"/>
                </a:lnTo>
                <a:lnTo>
                  <a:pt x="44551" y="92710"/>
                </a:lnTo>
                <a:lnTo>
                  <a:pt x="47091" y="92710"/>
                </a:lnTo>
                <a:lnTo>
                  <a:pt x="46037" y="93980"/>
                </a:lnTo>
                <a:lnTo>
                  <a:pt x="47078" y="96520"/>
                </a:lnTo>
                <a:lnTo>
                  <a:pt x="49034" y="95250"/>
                </a:lnTo>
                <a:lnTo>
                  <a:pt x="47688" y="96520"/>
                </a:lnTo>
                <a:lnTo>
                  <a:pt x="48285" y="97790"/>
                </a:lnTo>
                <a:lnTo>
                  <a:pt x="50660" y="97790"/>
                </a:lnTo>
                <a:lnTo>
                  <a:pt x="50063" y="99060"/>
                </a:lnTo>
                <a:lnTo>
                  <a:pt x="49758" y="99060"/>
                </a:lnTo>
                <a:lnTo>
                  <a:pt x="50507" y="102870"/>
                </a:lnTo>
                <a:lnTo>
                  <a:pt x="54686" y="101600"/>
                </a:lnTo>
                <a:lnTo>
                  <a:pt x="54978" y="104140"/>
                </a:lnTo>
                <a:lnTo>
                  <a:pt x="56007" y="102870"/>
                </a:lnTo>
                <a:lnTo>
                  <a:pt x="56311" y="104140"/>
                </a:lnTo>
                <a:lnTo>
                  <a:pt x="57658" y="102870"/>
                </a:lnTo>
                <a:lnTo>
                  <a:pt x="60934" y="102870"/>
                </a:lnTo>
                <a:lnTo>
                  <a:pt x="57962" y="109220"/>
                </a:lnTo>
                <a:lnTo>
                  <a:pt x="63169" y="104140"/>
                </a:lnTo>
                <a:lnTo>
                  <a:pt x="64211" y="105410"/>
                </a:lnTo>
                <a:lnTo>
                  <a:pt x="63017" y="106680"/>
                </a:lnTo>
                <a:lnTo>
                  <a:pt x="62890" y="106680"/>
                </a:lnTo>
                <a:lnTo>
                  <a:pt x="64820" y="107950"/>
                </a:lnTo>
                <a:lnTo>
                  <a:pt x="65265" y="109220"/>
                </a:lnTo>
                <a:lnTo>
                  <a:pt x="67348" y="109220"/>
                </a:lnTo>
                <a:lnTo>
                  <a:pt x="69443" y="107950"/>
                </a:lnTo>
                <a:lnTo>
                  <a:pt x="70040" y="109220"/>
                </a:lnTo>
                <a:lnTo>
                  <a:pt x="68846" y="109220"/>
                </a:lnTo>
                <a:lnTo>
                  <a:pt x="69443" y="110490"/>
                </a:lnTo>
                <a:lnTo>
                  <a:pt x="69138" y="110490"/>
                </a:lnTo>
                <a:lnTo>
                  <a:pt x="69138" y="111760"/>
                </a:lnTo>
                <a:lnTo>
                  <a:pt x="70777" y="111760"/>
                </a:lnTo>
                <a:lnTo>
                  <a:pt x="70878" y="111467"/>
                </a:lnTo>
                <a:lnTo>
                  <a:pt x="70916" y="111760"/>
                </a:lnTo>
                <a:lnTo>
                  <a:pt x="73164" y="111760"/>
                </a:lnTo>
                <a:lnTo>
                  <a:pt x="71818" y="113030"/>
                </a:lnTo>
                <a:lnTo>
                  <a:pt x="74053" y="114300"/>
                </a:lnTo>
                <a:lnTo>
                  <a:pt x="76873" y="114300"/>
                </a:lnTo>
                <a:lnTo>
                  <a:pt x="79121" y="115570"/>
                </a:lnTo>
                <a:lnTo>
                  <a:pt x="78524" y="115570"/>
                </a:lnTo>
                <a:lnTo>
                  <a:pt x="77622" y="116840"/>
                </a:lnTo>
                <a:lnTo>
                  <a:pt x="78079" y="116840"/>
                </a:lnTo>
                <a:lnTo>
                  <a:pt x="77050" y="118110"/>
                </a:lnTo>
                <a:lnTo>
                  <a:pt x="76898" y="116840"/>
                </a:lnTo>
                <a:lnTo>
                  <a:pt x="76301" y="116840"/>
                </a:lnTo>
                <a:lnTo>
                  <a:pt x="76200" y="118110"/>
                </a:lnTo>
                <a:lnTo>
                  <a:pt x="76098" y="119380"/>
                </a:lnTo>
                <a:lnTo>
                  <a:pt x="75996" y="120650"/>
                </a:lnTo>
                <a:lnTo>
                  <a:pt x="80759" y="118110"/>
                </a:lnTo>
                <a:lnTo>
                  <a:pt x="80848" y="119380"/>
                </a:lnTo>
                <a:lnTo>
                  <a:pt x="82105" y="119380"/>
                </a:lnTo>
                <a:lnTo>
                  <a:pt x="82550" y="119380"/>
                </a:lnTo>
                <a:lnTo>
                  <a:pt x="83896" y="119380"/>
                </a:lnTo>
                <a:lnTo>
                  <a:pt x="113411" y="119380"/>
                </a:lnTo>
                <a:lnTo>
                  <a:pt x="114007" y="11811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pic>
        <p:nvPicPr>
          <p:cNvPr id="2097193" name="object 23" descr=""/>
          <p:cNvPicPr>
            <a:picLocks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8211029" y="9142134"/>
            <a:ext cx="101196" cy="128270"/>
          </a:xfrm>
          <a:prstGeom prst="rect"/>
        </p:spPr>
      </p:pic>
      <p:sp>
        <p:nvSpPr>
          <p:cNvPr id="1048650" name="object 24" descr=""/>
          <p:cNvSpPr/>
          <p:nvPr/>
        </p:nvSpPr>
        <p:spPr>
          <a:xfrm>
            <a:off x="8376361" y="9095282"/>
            <a:ext cx="130810" cy="49530"/>
          </a:xfrm>
          <a:custGeom>
            <a:avLst/>
            <a:ahLst/>
            <a:rect l="l" t="t" r="r" b="b"/>
            <a:pathLst>
              <a:path w="130809" h="49529">
                <a:moveTo>
                  <a:pt x="14719" y="10325"/>
                </a:moveTo>
                <a:lnTo>
                  <a:pt x="14566" y="10033"/>
                </a:lnTo>
                <a:lnTo>
                  <a:pt x="14287" y="10033"/>
                </a:lnTo>
                <a:lnTo>
                  <a:pt x="14719" y="10629"/>
                </a:lnTo>
                <a:lnTo>
                  <a:pt x="14719" y="10325"/>
                </a:lnTo>
                <a:close/>
              </a:path>
              <a:path w="130809" h="49529">
                <a:moveTo>
                  <a:pt x="25882" y="9271"/>
                </a:moveTo>
                <a:lnTo>
                  <a:pt x="25793" y="8636"/>
                </a:lnTo>
                <a:lnTo>
                  <a:pt x="25692" y="7874"/>
                </a:lnTo>
                <a:lnTo>
                  <a:pt x="25590" y="7112"/>
                </a:lnTo>
                <a:lnTo>
                  <a:pt x="23355" y="7874"/>
                </a:lnTo>
                <a:lnTo>
                  <a:pt x="22618" y="9271"/>
                </a:lnTo>
                <a:lnTo>
                  <a:pt x="25882" y="9271"/>
                </a:lnTo>
                <a:close/>
              </a:path>
              <a:path w="130809" h="49529">
                <a:moveTo>
                  <a:pt x="30543" y="7112"/>
                </a:moveTo>
                <a:lnTo>
                  <a:pt x="30530" y="6858"/>
                </a:lnTo>
                <a:lnTo>
                  <a:pt x="28727" y="6858"/>
                </a:lnTo>
                <a:lnTo>
                  <a:pt x="28422" y="6477"/>
                </a:lnTo>
                <a:lnTo>
                  <a:pt x="28422" y="6858"/>
                </a:lnTo>
                <a:lnTo>
                  <a:pt x="28575" y="6858"/>
                </a:lnTo>
                <a:lnTo>
                  <a:pt x="28422" y="6985"/>
                </a:lnTo>
                <a:lnTo>
                  <a:pt x="28270" y="7112"/>
                </a:lnTo>
                <a:lnTo>
                  <a:pt x="28117" y="7366"/>
                </a:lnTo>
                <a:lnTo>
                  <a:pt x="28117" y="7112"/>
                </a:lnTo>
                <a:lnTo>
                  <a:pt x="27965" y="7251"/>
                </a:lnTo>
                <a:lnTo>
                  <a:pt x="27965" y="8128"/>
                </a:lnTo>
                <a:lnTo>
                  <a:pt x="27965" y="8636"/>
                </a:lnTo>
                <a:lnTo>
                  <a:pt x="27597" y="8026"/>
                </a:lnTo>
                <a:lnTo>
                  <a:pt x="27965" y="8128"/>
                </a:lnTo>
                <a:lnTo>
                  <a:pt x="27965" y="7251"/>
                </a:lnTo>
                <a:lnTo>
                  <a:pt x="27520" y="7620"/>
                </a:lnTo>
                <a:lnTo>
                  <a:pt x="27368" y="7620"/>
                </a:lnTo>
                <a:lnTo>
                  <a:pt x="27520" y="7874"/>
                </a:lnTo>
                <a:lnTo>
                  <a:pt x="27368" y="7747"/>
                </a:lnTo>
                <a:lnTo>
                  <a:pt x="27305" y="7620"/>
                </a:lnTo>
                <a:lnTo>
                  <a:pt x="27228" y="7366"/>
                </a:lnTo>
                <a:lnTo>
                  <a:pt x="25882" y="9271"/>
                </a:lnTo>
                <a:lnTo>
                  <a:pt x="29997" y="9271"/>
                </a:lnTo>
                <a:lnTo>
                  <a:pt x="29324" y="8890"/>
                </a:lnTo>
                <a:lnTo>
                  <a:pt x="29387" y="8636"/>
                </a:lnTo>
                <a:lnTo>
                  <a:pt x="29514" y="8128"/>
                </a:lnTo>
                <a:lnTo>
                  <a:pt x="29629" y="7620"/>
                </a:lnTo>
                <a:lnTo>
                  <a:pt x="29171" y="7874"/>
                </a:lnTo>
                <a:lnTo>
                  <a:pt x="29032" y="7874"/>
                </a:lnTo>
                <a:lnTo>
                  <a:pt x="29032" y="7747"/>
                </a:lnTo>
                <a:lnTo>
                  <a:pt x="29032" y="7620"/>
                </a:lnTo>
                <a:lnTo>
                  <a:pt x="29032" y="7366"/>
                </a:lnTo>
                <a:lnTo>
                  <a:pt x="29032" y="7112"/>
                </a:lnTo>
                <a:lnTo>
                  <a:pt x="30543" y="7112"/>
                </a:lnTo>
                <a:close/>
              </a:path>
              <a:path w="130809" h="49529">
                <a:moveTo>
                  <a:pt x="30657" y="9525"/>
                </a:moveTo>
                <a:lnTo>
                  <a:pt x="30645" y="9271"/>
                </a:lnTo>
                <a:lnTo>
                  <a:pt x="29997" y="9271"/>
                </a:lnTo>
                <a:lnTo>
                  <a:pt x="30441" y="9525"/>
                </a:lnTo>
                <a:lnTo>
                  <a:pt x="30657" y="9525"/>
                </a:lnTo>
                <a:close/>
              </a:path>
              <a:path w="130809" h="49529">
                <a:moveTo>
                  <a:pt x="31127" y="31051"/>
                </a:moveTo>
                <a:lnTo>
                  <a:pt x="30975" y="31203"/>
                </a:lnTo>
                <a:lnTo>
                  <a:pt x="31127" y="31153"/>
                </a:lnTo>
                <a:close/>
              </a:path>
              <a:path w="130809" h="49529">
                <a:moveTo>
                  <a:pt x="36995" y="29337"/>
                </a:moveTo>
                <a:lnTo>
                  <a:pt x="36626" y="29337"/>
                </a:lnTo>
                <a:lnTo>
                  <a:pt x="36626" y="29972"/>
                </a:lnTo>
                <a:lnTo>
                  <a:pt x="36995" y="29337"/>
                </a:lnTo>
                <a:close/>
              </a:path>
              <a:path w="130809" h="49529">
                <a:moveTo>
                  <a:pt x="37668" y="29337"/>
                </a:moveTo>
                <a:lnTo>
                  <a:pt x="37376" y="29083"/>
                </a:lnTo>
                <a:lnTo>
                  <a:pt x="37147" y="29083"/>
                </a:lnTo>
                <a:lnTo>
                  <a:pt x="36995" y="29337"/>
                </a:lnTo>
                <a:lnTo>
                  <a:pt x="37668" y="29337"/>
                </a:lnTo>
                <a:close/>
              </a:path>
              <a:path w="130809" h="49529">
                <a:moveTo>
                  <a:pt x="38125" y="29337"/>
                </a:moveTo>
                <a:lnTo>
                  <a:pt x="38049" y="29083"/>
                </a:lnTo>
                <a:lnTo>
                  <a:pt x="37896" y="29337"/>
                </a:lnTo>
                <a:lnTo>
                  <a:pt x="38125" y="29337"/>
                </a:lnTo>
                <a:close/>
              </a:path>
              <a:path w="130809" h="49529">
                <a:moveTo>
                  <a:pt x="38874" y="29083"/>
                </a:moveTo>
                <a:lnTo>
                  <a:pt x="38125" y="29337"/>
                </a:lnTo>
                <a:lnTo>
                  <a:pt x="38798" y="29337"/>
                </a:lnTo>
                <a:lnTo>
                  <a:pt x="38874" y="29083"/>
                </a:lnTo>
                <a:close/>
              </a:path>
              <a:path w="130809" h="49529">
                <a:moveTo>
                  <a:pt x="38950" y="29337"/>
                </a:moveTo>
                <a:lnTo>
                  <a:pt x="38798" y="29337"/>
                </a:lnTo>
                <a:lnTo>
                  <a:pt x="38722" y="29591"/>
                </a:lnTo>
                <a:lnTo>
                  <a:pt x="38950" y="29337"/>
                </a:lnTo>
                <a:close/>
              </a:path>
              <a:path w="130809" h="49529">
                <a:moveTo>
                  <a:pt x="41833" y="28702"/>
                </a:moveTo>
                <a:lnTo>
                  <a:pt x="41821" y="28575"/>
                </a:lnTo>
                <a:lnTo>
                  <a:pt x="41148" y="28575"/>
                </a:lnTo>
                <a:lnTo>
                  <a:pt x="41490" y="28702"/>
                </a:lnTo>
                <a:lnTo>
                  <a:pt x="41833" y="28702"/>
                </a:lnTo>
                <a:close/>
              </a:path>
              <a:path w="130809" h="49529">
                <a:moveTo>
                  <a:pt x="42125" y="3683"/>
                </a:moveTo>
                <a:lnTo>
                  <a:pt x="40932" y="2667"/>
                </a:lnTo>
                <a:lnTo>
                  <a:pt x="41046" y="3429"/>
                </a:lnTo>
                <a:lnTo>
                  <a:pt x="41084" y="3683"/>
                </a:lnTo>
                <a:lnTo>
                  <a:pt x="42125" y="3683"/>
                </a:lnTo>
                <a:close/>
              </a:path>
              <a:path w="130809" h="49529">
                <a:moveTo>
                  <a:pt x="42189" y="28956"/>
                </a:moveTo>
                <a:lnTo>
                  <a:pt x="41833" y="28829"/>
                </a:lnTo>
                <a:lnTo>
                  <a:pt x="41846" y="28956"/>
                </a:lnTo>
                <a:lnTo>
                  <a:pt x="42189" y="28956"/>
                </a:lnTo>
                <a:close/>
              </a:path>
              <a:path w="130809" h="49529">
                <a:moveTo>
                  <a:pt x="43256" y="28575"/>
                </a:moveTo>
                <a:lnTo>
                  <a:pt x="42989" y="28321"/>
                </a:lnTo>
                <a:lnTo>
                  <a:pt x="41795" y="28321"/>
                </a:lnTo>
                <a:lnTo>
                  <a:pt x="41821" y="28575"/>
                </a:lnTo>
                <a:lnTo>
                  <a:pt x="43256" y="28575"/>
                </a:lnTo>
                <a:close/>
              </a:path>
              <a:path w="130809" h="49529">
                <a:moveTo>
                  <a:pt x="43802" y="3683"/>
                </a:moveTo>
                <a:lnTo>
                  <a:pt x="41973" y="1905"/>
                </a:lnTo>
                <a:lnTo>
                  <a:pt x="42062" y="2921"/>
                </a:lnTo>
                <a:lnTo>
                  <a:pt x="42125" y="3683"/>
                </a:lnTo>
                <a:lnTo>
                  <a:pt x="43802" y="3683"/>
                </a:lnTo>
                <a:close/>
              </a:path>
              <a:path w="130809" h="49529">
                <a:moveTo>
                  <a:pt x="43878" y="28575"/>
                </a:moveTo>
                <a:lnTo>
                  <a:pt x="43256" y="28575"/>
                </a:lnTo>
                <a:lnTo>
                  <a:pt x="43776" y="29083"/>
                </a:lnTo>
                <a:lnTo>
                  <a:pt x="43878" y="28575"/>
                </a:lnTo>
                <a:close/>
              </a:path>
              <a:path w="130809" h="49529">
                <a:moveTo>
                  <a:pt x="44183" y="3683"/>
                </a:moveTo>
                <a:lnTo>
                  <a:pt x="43802" y="3683"/>
                </a:lnTo>
                <a:lnTo>
                  <a:pt x="44069" y="3937"/>
                </a:lnTo>
                <a:lnTo>
                  <a:pt x="44183" y="3683"/>
                </a:lnTo>
                <a:close/>
              </a:path>
              <a:path w="130809" h="49529">
                <a:moveTo>
                  <a:pt x="50482" y="28575"/>
                </a:moveTo>
                <a:lnTo>
                  <a:pt x="50228" y="28321"/>
                </a:lnTo>
                <a:lnTo>
                  <a:pt x="43929" y="28321"/>
                </a:lnTo>
                <a:lnTo>
                  <a:pt x="43878" y="28575"/>
                </a:lnTo>
                <a:lnTo>
                  <a:pt x="50482" y="28575"/>
                </a:lnTo>
                <a:close/>
              </a:path>
              <a:path w="130809" h="49529">
                <a:moveTo>
                  <a:pt x="51244" y="29337"/>
                </a:moveTo>
                <a:lnTo>
                  <a:pt x="50990" y="29083"/>
                </a:lnTo>
                <a:lnTo>
                  <a:pt x="43776" y="29083"/>
                </a:lnTo>
                <a:lnTo>
                  <a:pt x="39179" y="29083"/>
                </a:lnTo>
                <a:lnTo>
                  <a:pt x="38950" y="29337"/>
                </a:lnTo>
                <a:lnTo>
                  <a:pt x="51244" y="29337"/>
                </a:lnTo>
                <a:close/>
              </a:path>
              <a:path w="130809" h="49529">
                <a:moveTo>
                  <a:pt x="51473" y="2921"/>
                </a:moveTo>
                <a:lnTo>
                  <a:pt x="51257" y="2921"/>
                </a:lnTo>
                <a:lnTo>
                  <a:pt x="50482" y="2540"/>
                </a:lnTo>
                <a:lnTo>
                  <a:pt x="50596" y="2120"/>
                </a:lnTo>
                <a:lnTo>
                  <a:pt x="50685" y="1778"/>
                </a:lnTo>
                <a:lnTo>
                  <a:pt x="50812" y="1143"/>
                </a:lnTo>
                <a:lnTo>
                  <a:pt x="50330" y="2286"/>
                </a:lnTo>
                <a:lnTo>
                  <a:pt x="48691" y="3556"/>
                </a:lnTo>
                <a:lnTo>
                  <a:pt x="48641" y="3429"/>
                </a:lnTo>
                <a:lnTo>
                  <a:pt x="48323" y="2540"/>
                </a:lnTo>
                <a:lnTo>
                  <a:pt x="48247" y="1778"/>
                </a:lnTo>
                <a:lnTo>
                  <a:pt x="45859" y="0"/>
                </a:lnTo>
                <a:lnTo>
                  <a:pt x="44183" y="3683"/>
                </a:lnTo>
                <a:lnTo>
                  <a:pt x="51282" y="3683"/>
                </a:lnTo>
                <a:lnTo>
                  <a:pt x="51308" y="3556"/>
                </a:lnTo>
                <a:lnTo>
                  <a:pt x="51346" y="3429"/>
                </a:lnTo>
                <a:lnTo>
                  <a:pt x="51473" y="2921"/>
                </a:lnTo>
                <a:close/>
              </a:path>
              <a:path w="130809" h="49529">
                <a:moveTo>
                  <a:pt x="51955" y="28575"/>
                </a:moveTo>
                <a:lnTo>
                  <a:pt x="50482" y="28575"/>
                </a:lnTo>
                <a:lnTo>
                  <a:pt x="50990" y="29083"/>
                </a:lnTo>
                <a:lnTo>
                  <a:pt x="51625" y="29083"/>
                </a:lnTo>
                <a:lnTo>
                  <a:pt x="51701" y="28956"/>
                </a:lnTo>
                <a:lnTo>
                  <a:pt x="51955" y="28575"/>
                </a:lnTo>
                <a:close/>
              </a:path>
              <a:path w="130809" h="49529">
                <a:moveTo>
                  <a:pt x="52705" y="28321"/>
                </a:moveTo>
                <a:lnTo>
                  <a:pt x="52120" y="28321"/>
                </a:lnTo>
                <a:lnTo>
                  <a:pt x="51955" y="28575"/>
                </a:lnTo>
                <a:lnTo>
                  <a:pt x="52705" y="28575"/>
                </a:lnTo>
                <a:lnTo>
                  <a:pt x="52705" y="28321"/>
                </a:lnTo>
                <a:close/>
              </a:path>
              <a:path w="130809" h="49529">
                <a:moveTo>
                  <a:pt x="53111" y="28575"/>
                </a:moveTo>
                <a:lnTo>
                  <a:pt x="52705" y="28575"/>
                </a:lnTo>
                <a:lnTo>
                  <a:pt x="52705" y="28702"/>
                </a:lnTo>
                <a:lnTo>
                  <a:pt x="53111" y="28575"/>
                </a:lnTo>
                <a:close/>
              </a:path>
              <a:path w="130809" h="49529">
                <a:moveTo>
                  <a:pt x="53784" y="3683"/>
                </a:moveTo>
                <a:lnTo>
                  <a:pt x="53759" y="3429"/>
                </a:lnTo>
                <a:lnTo>
                  <a:pt x="51879" y="2286"/>
                </a:lnTo>
                <a:lnTo>
                  <a:pt x="51689" y="2120"/>
                </a:lnTo>
                <a:lnTo>
                  <a:pt x="51574" y="2540"/>
                </a:lnTo>
                <a:lnTo>
                  <a:pt x="51473" y="2921"/>
                </a:lnTo>
                <a:lnTo>
                  <a:pt x="51358" y="3556"/>
                </a:lnTo>
                <a:lnTo>
                  <a:pt x="51320" y="3683"/>
                </a:lnTo>
                <a:lnTo>
                  <a:pt x="53784" y="3683"/>
                </a:lnTo>
                <a:close/>
              </a:path>
              <a:path w="130809" h="49529">
                <a:moveTo>
                  <a:pt x="55422" y="3683"/>
                </a:moveTo>
                <a:lnTo>
                  <a:pt x="53784" y="3683"/>
                </a:lnTo>
                <a:lnTo>
                  <a:pt x="53797" y="3937"/>
                </a:lnTo>
                <a:lnTo>
                  <a:pt x="55194" y="3937"/>
                </a:lnTo>
                <a:lnTo>
                  <a:pt x="55422" y="3683"/>
                </a:lnTo>
                <a:close/>
              </a:path>
              <a:path w="130809" h="49529">
                <a:moveTo>
                  <a:pt x="57340" y="3683"/>
                </a:moveTo>
                <a:lnTo>
                  <a:pt x="55613" y="3683"/>
                </a:lnTo>
                <a:lnTo>
                  <a:pt x="55753" y="3937"/>
                </a:lnTo>
                <a:lnTo>
                  <a:pt x="57188" y="3937"/>
                </a:lnTo>
                <a:lnTo>
                  <a:pt x="57340" y="3683"/>
                </a:lnTo>
                <a:close/>
              </a:path>
              <a:path w="130809" h="49529">
                <a:moveTo>
                  <a:pt x="57785" y="2921"/>
                </a:moveTo>
                <a:lnTo>
                  <a:pt x="57340" y="3683"/>
                </a:lnTo>
                <a:lnTo>
                  <a:pt x="57594" y="3683"/>
                </a:lnTo>
                <a:lnTo>
                  <a:pt x="57683" y="3429"/>
                </a:lnTo>
                <a:lnTo>
                  <a:pt x="57785" y="2921"/>
                </a:lnTo>
                <a:close/>
              </a:path>
              <a:path w="130809" h="49529">
                <a:moveTo>
                  <a:pt x="59563" y="3683"/>
                </a:moveTo>
                <a:lnTo>
                  <a:pt x="57594" y="3683"/>
                </a:lnTo>
                <a:lnTo>
                  <a:pt x="57518" y="3937"/>
                </a:lnTo>
                <a:lnTo>
                  <a:pt x="59423" y="3937"/>
                </a:lnTo>
                <a:lnTo>
                  <a:pt x="59563" y="3683"/>
                </a:lnTo>
                <a:close/>
              </a:path>
              <a:path w="130809" h="49529">
                <a:moveTo>
                  <a:pt x="60413" y="3937"/>
                </a:moveTo>
                <a:lnTo>
                  <a:pt x="59423" y="3937"/>
                </a:lnTo>
                <a:lnTo>
                  <a:pt x="59067" y="4572"/>
                </a:lnTo>
                <a:lnTo>
                  <a:pt x="59740" y="4572"/>
                </a:lnTo>
                <a:lnTo>
                  <a:pt x="60261" y="4572"/>
                </a:lnTo>
                <a:lnTo>
                  <a:pt x="60325" y="4318"/>
                </a:lnTo>
                <a:lnTo>
                  <a:pt x="60413" y="3937"/>
                </a:lnTo>
                <a:close/>
              </a:path>
              <a:path w="130809" h="49529">
                <a:moveTo>
                  <a:pt x="61010" y="1143"/>
                </a:moveTo>
                <a:lnTo>
                  <a:pt x="59563" y="3683"/>
                </a:lnTo>
                <a:lnTo>
                  <a:pt x="60464" y="3683"/>
                </a:lnTo>
                <a:lnTo>
                  <a:pt x="60528" y="3429"/>
                </a:lnTo>
                <a:lnTo>
                  <a:pt x="60642" y="2921"/>
                </a:lnTo>
                <a:lnTo>
                  <a:pt x="60731" y="2540"/>
                </a:lnTo>
                <a:lnTo>
                  <a:pt x="60782" y="2286"/>
                </a:lnTo>
                <a:lnTo>
                  <a:pt x="60909" y="1778"/>
                </a:lnTo>
                <a:lnTo>
                  <a:pt x="61010" y="1143"/>
                </a:lnTo>
                <a:close/>
              </a:path>
              <a:path w="130809" h="49529">
                <a:moveTo>
                  <a:pt x="61645" y="3683"/>
                </a:moveTo>
                <a:lnTo>
                  <a:pt x="60464" y="3683"/>
                </a:lnTo>
                <a:lnTo>
                  <a:pt x="60413" y="3937"/>
                </a:lnTo>
                <a:lnTo>
                  <a:pt x="61582" y="3937"/>
                </a:lnTo>
                <a:lnTo>
                  <a:pt x="61645" y="3683"/>
                </a:lnTo>
                <a:close/>
              </a:path>
              <a:path w="130809" h="49529">
                <a:moveTo>
                  <a:pt x="62826" y="28575"/>
                </a:moveTo>
                <a:lnTo>
                  <a:pt x="62699" y="28321"/>
                </a:lnTo>
                <a:lnTo>
                  <a:pt x="53898" y="28321"/>
                </a:lnTo>
                <a:lnTo>
                  <a:pt x="53111" y="28575"/>
                </a:lnTo>
                <a:lnTo>
                  <a:pt x="62826" y="28575"/>
                </a:lnTo>
                <a:close/>
              </a:path>
              <a:path w="130809" h="49529">
                <a:moveTo>
                  <a:pt x="63893" y="889"/>
                </a:moveTo>
                <a:lnTo>
                  <a:pt x="62026" y="2120"/>
                </a:lnTo>
                <a:lnTo>
                  <a:pt x="61925" y="2540"/>
                </a:lnTo>
                <a:lnTo>
                  <a:pt x="61836" y="2921"/>
                </a:lnTo>
                <a:lnTo>
                  <a:pt x="61709" y="3429"/>
                </a:lnTo>
                <a:lnTo>
                  <a:pt x="61645" y="3683"/>
                </a:lnTo>
                <a:lnTo>
                  <a:pt x="62890" y="3683"/>
                </a:lnTo>
                <a:lnTo>
                  <a:pt x="62979" y="3429"/>
                </a:lnTo>
                <a:lnTo>
                  <a:pt x="63893" y="889"/>
                </a:lnTo>
                <a:close/>
              </a:path>
              <a:path w="130809" h="49529">
                <a:moveTo>
                  <a:pt x="64935" y="3683"/>
                </a:moveTo>
                <a:lnTo>
                  <a:pt x="62890" y="3683"/>
                </a:lnTo>
                <a:lnTo>
                  <a:pt x="62801" y="3937"/>
                </a:lnTo>
                <a:lnTo>
                  <a:pt x="64909" y="3937"/>
                </a:lnTo>
                <a:lnTo>
                  <a:pt x="64935" y="3683"/>
                </a:lnTo>
                <a:close/>
              </a:path>
              <a:path w="130809" h="49529">
                <a:moveTo>
                  <a:pt x="70446" y="3683"/>
                </a:moveTo>
                <a:lnTo>
                  <a:pt x="64935" y="3683"/>
                </a:lnTo>
                <a:lnTo>
                  <a:pt x="65430" y="3937"/>
                </a:lnTo>
                <a:lnTo>
                  <a:pt x="70256" y="3937"/>
                </a:lnTo>
                <a:lnTo>
                  <a:pt x="70446" y="3683"/>
                </a:lnTo>
                <a:close/>
              </a:path>
              <a:path w="130809" h="49529">
                <a:moveTo>
                  <a:pt x="71043" y="2921"/>
                </a:moveTo>
                <a:lnTo>
                  <a:pt x="70446" y="3683"/>
                </a:lnTo>
                <a:lnTo>
                  <a:pt x="71005" y="3683"/>
                </a:lnTo>
                <a:lnTo>
                  <a:pt x="71043" y="2921"/>
                </a:lnTo>
                <a:close/>
              </a:path>
              <a:path w="130809" h="49529">
                <a:moveTo>
                  <a:pt x="76746" y="3683"/>
                </a:moveTo>
                <a:lnTo>
                  <a:pt x="71005" y="3683"/>
                </a:lnTo>
                <a:lnTo>
                  <a:pt x="70993" y="3937"/>
                </a:lnTo>
                <a:lnTo>
                  <a:pt x="76606" y="3937"/>
                </a:lnTo>
                <a:lnTo>
                  <a:pt x="76746" y="3683"/>
                </a:lnTo>
                <a:close/>
              </a:path>
              <a:path w="130809" h="49529">
                <a:moveTo>
                  <a:pt x="77343" y="3683"/>
                </a:moveTo>
                <a:lnTo>
                  <a:pt x="77279" y="3429"/>
                </a:lnTo>
                <a:lnTo>
                  <a:pt x="77139" y="2921"/>
                </a:lnTo>
                <a:lnTo>
                  <a:pt x="76746" y="3683"/>
                </a:lnTo>
                <a:lnTo>
                  <a:pt x="77343" y="3683"/>
                </a:lnTo>
                <a:close/>
              </a:path>
              <a:path w="130809" h="49529">
                <a:moveTo>
                  <a:pt x="77736" y="8509"/>
                </a:moveTo>
                <a:lnTo>
                  <a:pt x="75844" y="8890"/>
                </a:lnTo>
                <a:lnTo>
                  <a:pt x="75323" y="8890"/>
                </a:lnTo>
                <a:lnTo>
                  <a:pt x="76250" y="7874"/>
                </a:lnTo>
                <a:lnTo>
                  <a:pt x="76479" y="7620"/>
                </a:lnTo>
                <a:lnTo>
                  <a:pt x="76949" y="7112"/>
                </a:lnTo>
                <a:lnTo>
                  <a:pt x="77444" y="7112"/>
                </a:lnTo>
                <a:lnTo>
                  <a:pt x="77444" y="6858"/>
                </a:lnTo>
                <a:lnTo>
                  <a:pt x="77177" y="6858"/>
                </a:lnTo>
                <a:lnTo>
                  <a:pt x="77292" y="6731"/>
                </a:lnTo>
                <a:lnTo>
                  <a:pt x="77609" y="6731"/>
                </a:lnTo>
                <a:lnTo>
                  <a:pt x="77495" y="4318"/>
                </a:lnTo>
                <a:lnTo>
                  <a:pt x="77406" y="3937"/>
                </a:lnTo>
                <a:lnTo>
                  <a:pt x="76606" y="3937"/>
                </a:lnTo>
                <a:lnTo>
                  <a:pt x="75666" y="5715"/>
                </a:lnTo>
                <a:lnTo>
                  <a:pt x="72834" y="5715"/>
                </a:lnTo>
                <a:lnTo>
                  <a:pt x="73228" y="5969"/>
                </a:lnTo>
                <a:lnTo>
                  <a:pt x="75526" y="5969"/>
                </a:lnTo>
                <a:lnTo>
                  <a:pt x="75463" y="6096"/>
                </a:lnTo>
                <a:lnTo>
                  <a:pt x="75323" y="6096"/>
                </a:lnTo>
                <a:lnTo>
                  <a:pt x="75323" y="6350"/>
                </a:lnTo>
                <a:lnTo>
                  <a:pt x="75247" y="6477"/>
                </a:lnTo>
                <a:lnTo>
                  <a:pt x="75057" y="6858"/>
                </a:lnTo>
                <a:lnTo>
                  <a:pt x="74688" y="6731"/>
                </a:lnTo>
                <a:lnTo>
                  <a:pt x="74612" y="6858"/>
                </a:lnTo>
                <a:lnTo>
                  <a:pt x="74460" y="6858"/>
                </a:lnTo>
                <a:lnTo>
                  <a:pt x="74460" y="7112"/>
                </a:lnTo>
                <a:lnTo>
                  <a:pt x="74168" y="7620"/>
                </a:lnTo>
                <a:lnTo>
                  <a:pt x="73380" y="7366"/>
                </a:lnTo>
                <a:lnTo>
                  <a:pt x="72580" y="7112"/>
                </a:lnTo>
                <a:lnTo>
                  <a:pt x="73037" y="7112"/>
                </a:lnTo>
                <a:lnTo>
                  <a:pt x="74460" y="7112"/>
                </a:lnTo>
                <a:lnTo>
                  <a:pt x="74460" y="6858"/>
                </a:lnTo>
                <a:lnTo>
                  <a:pt x="73126" y="6858"/>
                </a:lnTo>
                <a:lnTo>
                  <a:pt x="73177" y="6731"/>
                </a:lnTo>
                <a:lnTo>
                  <a:pt x="73279" y="6477"/>
                </a:lnTo>
                <a:lnTo>
                  <a:pt x="73329" y="6350"/>
                </a:lnTo>
                <a:lnTo>
                  <a:pt x="73939" y="6350"/>
                </a:lnTo>
                <a:lnTo>
                  <a:pt x="74168" y="6731"/>
                </a:lnTo>
                <a:lnTo>
                  <a:pt x="74561" y="6654"/>
                </a:lnTo>
                <a:lnTo>
                  <a:pt x="74688" y="6731"/>
                </a:lnTo>
                <a:lnTo>
                  <a:pt x="74764" y="6604"/>
                </a:lnTo>
                <a:lnTo>
                  <a:pt x="75234" y="6502"/>
                </a:lnTo>
                <a:lnTo>
                  <a:pt x="74841" y="6477"/>
                </a:lnTo>
                <a:lnTo>
                  <a:pt x="74345" y="6477"/>
                </a:lnTo>
                <a:lnTo>
                  <a:pt x="74104" y="6350"/>
                </a:lnTo>
                <a:lnTo>
                  <a:pt x="75323" y="6350"/>
                </a:lnTo>
                <a:lnTo>
                  <a:pt x="75323" y="6096"/>
                </a:lnTo>
                <a:lnTo>
                  <a:pt x="73787" y="6096"/>
                </a:lnTo>
                <a:lnTo>
                  <a:pt x="73634" y="6096"/>
                </a:lnTo>
                <a:lnTo>
                  <a:pt x="73418" y="6096"/>
                </a:lnTo>
                <a:lnTo>
                  <a:pt x="71640" y="4953"/>
                </a:lnTo>
                <a:lnTo>
                  <a:pt x="71640" y="5715"/>
                </a:lnTo>
                <a:lnTo>
                  <a:pt x="71640" y="5969"/>
                </a:lnTo>
                <a:lnTo>
                  <a:pt x="71640" y="6096"/>
                </a:lnTo>
                <a:lnTo>
                  <a:pt x="71640" y="6350"/>
                </a:lnTo>
                <a:lnTo>
                  <a:pt x="71640" y="6477"/>
                </a:lnTo>
                <a:lnTo>
                  <a:pt x="71539" y="6350"/>
                </a:lnTo>
                <a:lnTo>
                  <a:pt x="71323" y="6108"/>
                </a:lnTo>
                <a:lnTo>
                  <a:pt x="71640" y="6350"/>
                </a:lnTo>
                <a:lnTo>
                  <a:pt x="71640" y="6096"/>
                </a:lnTo>
                <a:lnTo>
                  <a:pt x="71323" y="6096"/>
                </a:lnTo>
                <a:lnTo>
                  <a:pt x="71208" y="5969"/>
                </a:lnTo>
                <a:lnTo>
                  <a:pt x="71640" y="5969"/>
                </a:lnTo>
                <a:lnTo>
                  <a:pt x="71640" y="5715"/>
                </a:lnTo>
                <a:lnTo>
                  <a:pt x="71005" y="5715"/>
                </a:lnTo>
                <a:lnTo>
                  <a:pt x="70993" y="3937"/>
                </a:lnTo>
                <a:lnTo>
                  <a:pt x="70256" y="3937"/>
                </a:lnTo>
                <a:lnTo>
                  <a:pt x="69646" y="4699"/>
                </a:lnTo>
                <a:lnTo>
                  <a:pt x="69405" y="5080"/>
                </a:lnTo>
                <a:lnTo>
                  <a:pt x="69024" y="5715"/>
                </a:lnTo>
                <a:lnTo>
                  <a:pt x="68948" y="5842"/>
                </a:lnTo>
                <a:lnTo>
                  <a:pt x="68884" y="5969"/>
                </a:lnTo>
                <a:lnTo>
                  <a:pt x="69062" y="5969"/>
                </a:lnTo>
                <a:lnTo>
                  <a:pt x="69164" y="6096"/>
                </a:lnTo>
                <a:lnTo>
                  <a:pt x="68072" y="6096"/>
                </a:lnTo>
                <a:lnTo>
                  <a:pt x="68287" y="6350"/>
                </a:lnTo>
                <a:lnTo>
                  <a:pt x="69367" y="6350"/>
                </a:lnTo>
                <a:lnTo>
                  <a:pt x="69773" y="6858"/>
                </a:lnTo>
                <a:lnTo>
                  <a:pt x="68694" y="6858"/>
                </a:lnTo>
                <a:lnTo>
                  <a:pt x="68910" y="7112"/>
                </a:lnTo>
                <a:lnTo>
                  <a:pt x="69989" y="7112"/>
                </a:lnTo>
                <a:lnTo>
                  <a:pt x="69113" y="7366"/>
                </a:lnTo>
                <a:lnTo>
                  <a:pt x="68694" y="6858"/>
                </a:lnTo>
                <a:lnTo>
                  <a:pt x="68592" y="6731"/>
                </a:lnTo>
                <a:lnTo>
                  <a:pt x="67945" y="5969"/>
                </a:lnTo>
                <a:lnTo>
                  <a:pt x="67437" y="5461"/>
                </a:lnTo>
                <a:lnTo>
                  <a:pt x="67310" y="5334"/>
                </a:lnTo>
                <a:lnTo>
                  <a:pt x="66560" y="4572"/>
                </a:lnTo>
                <a:lnTo>
                  <a:pt x="66179" y="4318"/>
                </a:lnTo>
                <a:lnTo>
                  <a:pt x="65430" y="3937"/>
                </a:lnTo>
                <a:lnTo>
                  <a:pt x="64909" y="3937"/>
                </a:lnTo>
                <a:lnTo>
                  <a:pt x="64795" y="5334"/>
                </a:lnTo>
                <a:lnTo>
                  <a:pt x="64782" y="5461"/>
                </a:lnTo>
                <a:lnTo>
                  <a:pt x="64490" y="5334"/>
                </a:lnTo>
                <a:lnTo>
                  <a:pt x="64198" y="5461"/>
                </a:lnTo>
                <a:lnTo>
                  <a:pt x="63906" y="5461"/>
                </a:lnTo>
                <a:lnTo>
                  <a:pt x="63906" y="4191"/>
                </a:lnTo>
                <a:lnTo>
                  <a:pt x="62115" y="5842"/>
                </a:lnTo>
                <a:lnTo>
                  <a:pt x="62166" y="5715"/>
                </a:lnTo>
                <a:lnTo>
                  <a:pt x="62255" y="5461"/>
                </a:lnTo>
                <a:lnTo>
                  <a:pt x="62293" y="5334"/>
                </a:lnTo>
                <a:lnTo>
                  <a:pt x="62395" y="5080"/>
                </a:lnTo>
                <a:lnTo>
                  <a:pt x="62433" y="4953"/>
                </a:lnTo>
                <a:lnTo>
                  <a:pt x="62522" y="4699"/>
                </a:lnTo>
                <a:lnTo>
                  <a:pt x="62572" y="4572"/>
                </a:lnTo>
                <a:lnTo>
                  <a:pt x="62661" y="4318"/>
                </a:lnTo>
                <a:lnTo>
                  <a:pt x="62712" y="4191"/>
                </a:lnTo>
                <a:lnTo>
                  <a:pt x="62801" y="3937"/>
                </a:lnTo>
                <a:lnTo>
                  <a:pt x="61582" y="3937"/>
                </a:lnTo>
                <a:lnTo>
                  <a:pt x="61518" y="4191"/>
                </a:lnTo>
                <a:lnTo>
                  <a:pt x="61429" y="4318"/>
                </a:lnTo>
                <a:lnTo>
                  <a:pt x="60248" y="6096"/>
                </a:lnTo>
                <a:lnTo>
                  <a:pt x="60071" y="6096"/>
                </a:lnTo>
                <a:lnTo>
                  <a:pt x="60071" y="6350"/>
                </a:lnTo>
                <a:lnTo>
                  <a:pt x="59740" y="6858"/>
                </a:lnTo>
                <a:lnTo>
                  <a:pt x="59829" y="6477"/>
                </a:lnTo>
                <a:lnTo>
                  <a:pt x="59855" y="6350"/>
                </a:lnTo>
                <a:lnTo>
                  <a:pt x="60071" y="6350"/>
                </a:lnTo>
                <a:lnTo>
                  <a:pt x="60071" y="6096"/>
                </a:lnTo>
                <a:lnTo>
                  <a:pt x="59905" y="6096"/>
                </a:lnTo>
                <a:lnTo>
                  <a:pt x="59944" y="5969"/>
                </a:lnTo>
                <a:lnTo>
                  <a:pt x="60058" y="5461"/>
                </a:lnTo>
                <a:lnTo>
                  <a:pt x="60147" y="5080"/>
                </a:lnTo>
                <a:lnTo>
                  <a:pt x="60236" y="4699"/>
                </a:lnTo>
                <a:lnTo>
                  <a:pt x="59702" y="4699"/>
                </a:lnTo>
                <a:lnTo>
                  <a:pt x="59626" y="5080"/>
                </a:lnTo>
                <a:lnTo>
                  <a:pt x="59537" y="5461"/>
                </a:lnTo>
                <a:lnTo>
                  <a:pt x="59436" y="5969"/>
                </a:lnTo>
                <a:lnTo>
                  <a:pt x="59397" y="6096"/>
                </a:lnTo>
                <a:lnTo>
                  <a:pt x="58521" y="6096"/>
                </a:lnTo>
                <a:lnTo>
                  <a:pt x="58458" y="6350"/>
                </a:lnTo>
                <a:lnTo>
                  <a:pt x="59347" y="6350"/>
                </a:lnTo>
                <a:lnTo>
                  <a:pt x="59321" y="6477"/>
                </a:lnTo>
                <a:lnTo>
                  <a:pt x="59232" y="6858"/>
                </a:lnTo>
                <a:lnTo>
                  <a:pt x="59182" y="7112"/>
                </a:lnTo>
                <a:lnTo>
                  <a:pt x="59131" y="7366"/>
                </a:lnTo>
                <a:lnTo>
                  <a:pt x="59016" y="7874"/>
                </a:lnTo>
                <a:lnTo>
                  <a:pt x="58864" y="7874"/>
                </a:lnTo>
                <a:lnTo>
                  <a:pt x="58115" y="7112"/>
                </a:lnTo>
                <a:lnTo>
                  <a:pt x="58267" y="7112"/>
                </a:lnTo>
                <a:lnTo>
                  <a:pt x="59182" y="7112"/>
                </a:lnTo>
                <a:lnTo>
                  <a:pt x="59182" y="6858"/>
                </a:lnTo>
                <a:lnTo>
                  <a:pt x="58331" y="6858"/>
                </a:lnTo>
                <a:lnTo>
                  <a:pt x="58420" y="6477"/>
                </a:lnTo>
                <a:lnTo>
                  <a:pt x="58521" y="6096"/>
                </a:lnTo>
                <a:lnTo>
                  <a:pt x="58547" y="5969"/>
                </a:lnTo>
                <a:lnTo>
                  <a:pt x="58318" y="6096"/>
                </a:lnTo>
                <a:lnTo>
                  <a:pt x="58089" y="6235"/>
                </a:lnTo>
                <a:lnTo>
                  <a:pt x="57886" y="6350"/>
                </a:lnTo>
                <a:lnTo>
                  <a:pt x="58039" y="6350"/>
                </a:lnTo>
                <a:lnTo>
                  <a:pt x="57988" y="6477"/>
                </a:lnTo>
                <a:lnTo>
                  <a:pt x="57861" y="6731"/>
                </a:lnTo>
                <a:lnTo>
                  <a:pt x="57797" y="6858"/>
                </a:lnTo>
                <a:lnTo>
                  <a:pt x="57797" y="5969"/>
                </a:lnTo>
                <a:lnTo>
                  <a:pt x="57899" y="5715"/>
                </a:lnTo>
                <a:lnTo>
                  <a:pt x="57950" y="5334"/>
                </a:lnTo>
                <a:lnTo>
                  <a:pt x="57950" y="5080"/>
                </a:lnTo>
                <a:lnTo>
                  <a:pt x="57950" y="4318"/>
                </a:lnTo>
                <a:lnTo>
                  <a:pt x="57391" y="4318"/>
                </a:lnTo>
                <a:lnTo>
                  <a:pt x="57429" y="4191"/>
                </a:lnTo>
                <a:lnTo>
                  <a:pt x="57518" y="3937"/>
                </a:lnTo>
                <a:lnTo>
                  <a:pt x="57188" y="3937"/>
                </a:lnTo>
                <a:lnTo>
                  <a:pt x="56515" y="5080"/>
                </a:lnTo>
                <a:lnTo>
                  <a:pt x="56375" y="5080"/>
                </a:lnTo>
                <a:lnTo>
                  <a:pt x="56311" y="4953"/>
                </a:lnTo>
                <a:lnTo>
                  <a:pt x="55753" y="3937"/>
                </a:lnTo>
                <a:lnTo>
                  <a:pt x="55194" y="3937"/>
                </a:lnTo>
                <a:lnTo>
                  <a:pt x="53911" y="5334"/>
                </a:lnTo>
                <a:lnTo>
                  <a:pt x="53835" y="4318"/>
                </a:lnTo>
                <a:lnTo>
                  <a:pt x="53797" y="3937"/>
                </a:lnTo>
                <a:lnTo>
                  <a:pt x="51244" y="3937"/>
                </a:lnTo>
                <a:lnTo>
                  <a:pt x="51117" y="4318"/>
                </a:lnTo>
                <a:lnTo>
                  <a:pt x="51206" y="3937"/>
                </a:lnTo>
                <a:lnTo>
                  <a:pt x="44069" y="3937"/>
                </a:lnTo>
                <a:lnTo>
                  <a:pt x="41109" y="3937"/>
                </a:lnTo>
                <a:lnTo>
                  <a:pt x="41211" y="4699"/>
                </a:lnTo>
                <a:lnTo>
                  <a:pt x="41363" y="4699"/>
                </a:lnTo>
                <a:lnTo>
                  <a:pt x="40322" y="5715"/>
                </a:lnTo>
                <a:lnTo>
                  <a:pt x="40068" y="5715"/>
                </a:lnTo>
                <a:lnTo>
                  <a:pt x="39281" y="4953"/>
                </a:lnTo>
                <a:lnTo>
                  <a:pt x="38925" y="4699"/>
                </a:lnTo>
                <a:lnTo>
                  <a:pt x="37566" y="3937"/>
                </a:lnTo>
                <a:lnTo>
                  <a:pt x="41109" y="3937"/>
                </a:lnTo>
                <a:lnTo>
                  <a:pt x="41084" y="3683"/>
                </a:lnTo>
                <a:lnTo>
                  <a:pt x="37122" y="3683"/>
                </a:lnTo>
                <a:lnTo>
                  <a:pt x="36766" y="3683"/>
                </a:lnTo>
                <a:lnTo>
                  <a:pt x="36690" y="4521"/>
                </a:lnTo>
                <a:lnTo>
                  <a:pt x="36690" y="7112"/>
                </a:lnTo>
                <a:lnTo>
                  <a:pt x="35788" y="7620"/>
                </a:lnTo>
                <a:lnTo>
                  <a:pt x="35547" y="7620"/>
                </a:lnTo>
                <a:lnTo>
                  <a:pt x="35509" y="7366"/>
                </a:lnTo>
                <a:lnTo>
                  <a:pt x="35471" y="7112"/>
                </a:lnTo>
                <a:lnTo>
                  <a:pt x="36474" y="7112"/>
                </a:lnTo>
                <a:lnTo>
                  <a:pt x="36690" y="7112"/>
                </a:lnTo>
                <a:lnTo>
                  <a:pt x="36690" y="4521"/>
                </a:lnTo>
                <a:lnTo>
                  <a:pt x="36639" y="5080"/>
                </a:lnTo>
                <a:lnTo>
                  <a:pt x="36525" y="6477"/>
                </a:lnTo>
                <a:lnTo>
                  <a:pt x="36487" y="6858"/>
                </a:lnTo>
                <a:lnTo>
                  <a:pt x="35433" y="6858"/>
                </a:lnTo>
                <a:lnTo>
                  <a:pt x="35382" y="6477"/>
                </a:lnTo>
                <a:lnTo>
                  <a:pt x="35267" y="5715"/>
                </a:lnTo>
                <a:lnTo>
                  <a:pt x="34683" y="5461"/>
                </a:lnTo>
                <a:lnTo>
                  <a:pt x="34734" y="5334"/>
                </a:lnTo>
                <a:lnTo>
                  <a:pt x="34836" y="5080"/>
                </a:lnTo>
                <a:lnTo>
                  <a:pt x="33489" y="5461"/>
                </a:lnTo>
                <a:lnTo>
                  <a:pt x="33642" y="5461"/>
                </a:lnTo>
                <a:lnTo>
                  <a:pt x="32448" y="5715"/>
                </a:lnTo>
                <a:lnTo>
                  <a:pt x="31115" y="5715"/>
                </a:lnTo>
                <a:lnTo>
                  <a:pt x="30619" y="6350"/>
                </a:lnTo>
                <a:lnTo>
                  <a:pt x="30645" y="9271"/>
                </a:lnTo>
                <a:lnTo>
                  <a:pt x="77635" y="9271"/>
                </a:lnTo>
                <a:lnTo>
                  <a:pt x="77647" y="9144"/>
                </a:lnTo>
                <a:lnTo>
                  <a:pt x="77736" y="8509"/>
                </a:lnTo>
                <a:close/>
              </a:path>
              <a:path w="130809" h="49529">
                <a:moveTo>
                  <a:pt x="79019" y="9271"/>
                </a:moveTo>
                <a:lnTo>
                  <a:pt x="78955" y="9144"/>
                </a:lnTo>
                <a:lnTo>
                  <a:pt x="78473" y="8255"/>
                </a:lnTo>
                <a:lnTo>
                  <a:pt x="78270" y="8128"/>
                </a:lnTo>
                <a:lnTo>
                  <a:pt x="78219" y="8255"/>
                </a:lnTo>
                <a:lnTo>
                  <a:pt x="78105" y="8509"/>
                </a:lnTo>
                <a:lnTo>
                  <a:pt x="78041" y="8636"/>
                </a:lnTo>
                <a:lnTo>
                  <a:pt x="77927" y="8890"/>
                </a:lnTo>
                <a:lnTo>
                  <a:pt x="77812" y="9144"/>
                </a:lnTo>
                <a:lnTo>
                  <a:pt x="77762" y="9271"/>
                </a:lnTo>
                <a:lnTo>
                  <a:pt x="79019" y="9271"/>
                </a:lnTo>
                <a:close/>
              </a:path>
              <a:path w="130809" h="49529">
                <a:moveTo>
                  <a:pt x="79400" y="9271"/>
                </a:moveTo>
                <a:lnTo>
                  <a:pt x="79019" y="9271"/>
                </a:lnTo>
                <a:lnTo>
                  <a:pt x="79286" y="9525"/>
                </a:lnTo>
                <a:lnTo>
                  <a:pt x="79400" y="9271"/>
                </a:lnTo>
                <a:close/>
              </a:path>
              <a:path w="130809" h="49529">
                <a:moveTo>
                  <a:pt x="81038" y="9271"/>
                </a:moveTo>
                <a:lnTo>
                  <a:pt x="80987" y="9144"/>
                </a:lnTo>
                <a:lnTo>
                  <a:pt x="80886" y="8890"/>
                </a:lnTo>
                <a:lnTo>
                  <a:pt x="80784" y="8636"/>
                </a:lnTo>
                <a:lnTo>
                  <a:pt x="80733" y="8509"/>
                </a:lnTo>
                <a:lnTo>
                  <a:pt x="80619" y="8255"/>
                </a:lnTo>
                <a:lnTo>
                  <a:pt x="80568" y="8128"/>
                </a:lnTo>
                <a:lnTo>
                  <a:pt x="80467" y="7874"/>
                </a:lnTo>
                <a:lnTo>
                  <a:pt x="80365" y="7620"/>
                </a:lnTo>
                <a:lnTo>
                  <a:pt x="80264" y="7366"/>
                </a:lnTo>
                <a:lnTo>
                  <a:pt x="80149" y="7620"/>
                </a:lnTo>
                <a:lnTo>
                  <a:pt x="80035" y="7874"/>
                </a:lnTo>
                <a:lnTo>
                  <a:pt x="79921" y="8128"/>
                </a:lnTo>
                <a:lnTo>
                  <a:pt x="79870" y="8255"/>
                </a:lnTo>
                <a:lnTo>
                  <a:pt x="79756" y="8509"/>
                </a:lnTo>
                <a:lnTo>
                  <a:pt x="79692" y="8636"/>
                </a:lnTo>
                <a:lnTo>
                  <a:pt x="79578" y="8890"/>
                </a:lnTo>
                <a:lnTo>
                  <a:pt x="79463" y="9144"/>
                </a:lnTo>
                <a:lnTo>
                  <a:pt x="79400" y="9271"/>
                </a:lnTo>
                <a:lnTo>
                  <a:pt x="81038" y="9271"/>
                </a:lnTo>
                <a:close/>
              </a:path>
              <a:path w="130809" h="49529">
                <a:moveTo>
                  <a:pt x="83019" y="9271"/>
                </a:moveTo>
                <a:lnTo>
                  <a:pt x="81038" y="9271"/>
                </a:lnTo>
                <a:lnTo>
                  <a:pt x="81140" y="9525"/>
                </a:lnTo>
                <a:lnTo>
                  <a:pt x="82829" y="9525"/>
                </a:lnTo>
                <a:lnTo>
                  <a:pt x="83019" y="9271"/>
                </a:lnTo>
                <a:close/>
              </a:path>
              <a:path w="130809" h="49529">
                <a:moveTo>
                  <a:pt x="86080" y="9271"/>
                </a:moveTo>
                <a:lnTo>
                  <a:pt x="86004" y="9144"/>
                </a:lnTo>
                <a:lnTo>
                  <a:pt x="84734" y="6858"/>
                </a:lnTo>
                <a:lnTo>
                  <a:pt x="77571" y="6858"/>
                </a:lnTo>
                <a:lnTo>
                  <a:pt x="77495" y="7112"/>
                </a:lnTo>
                <a:lnTo>
                  <a:pt x="84543" y="7112"/>
                </a:lnTo>
                <a:lnTo>
                  <a:pt x="83019" y="9271"/>
                </a:lnTo>
                <a:lnTo>
                  <a:pt x="86080" y="9271"/>
                </a:lnTo>
                <a:close/>
              </a:path>
              <a:path w="130809" h="49529">
                <a:moveTo>
                  <a:pt x="108597" y="20574"/>
                </a:moveTo>
                <a:lnTo>
                  <a:pt x="108280" y="20574"/>
                </a:lnTo>
                <a:lnTo>
                  <a:pt x="108280" y="20828"/>
                </a:lnTo>
                <a:lnTo>
                  <a:pt x="108597" y="20574"/>
                </a:lnTo>
                <a:close/>
              </a:path>
              <a:path w="130809" h="49529">
                <a:moveTo>
                  <a:pt x="121399" y="28321"/>
                </a:moveTo>
                <a:lnTo>
                  <a:pt x="121005" y="28321"/>
                </a:lnTo>
                <a:lnTo>
                  <a:pt x="120954" y="28575"/>
                </a:lnTo>
                <a:lnTo>
                  <a:pt x="121399" y="28321"/>
                </a:lnTo>
                <a:close/>
              </a:path>
              <a:path w="130809" h="49529">
                <a:moveTo>
                  <a:pt x="123482" y="26924"/>
                </a:moveTo>
                <a:lnTo>
                  <a:pt x="121285" y="26924"/>
                </a:lnTo>
                <a:lnTo>
                  <a:pt x="121310" y="26797"/>
                </a:lnTo>
                <a:lnTo>
                  <a:pt x="121729" y="24765"/>
                </a:lnTo>
                <a:lnTo>
                  <a:pt x="121780" y="24511"/>
                </a:lnTo>
                <a:lnTo>
                  <a:pt x="121881" y="24003"/>
                </a:lnTo>
                <a:lnTo>
                  <a:pt x="121983" y="23495"/>
                </a:lnTo>
                <a:lnTo>
                  <a:pt x="119824" y="24765"/>
                </a:lnTo>
                <a:lnTo>
                  <a:pt x="119684" y="24765"/>
                </a:lnTo>
                <a:lnTo>
                  <a:pt x="119837" y="24511"/>
                </a:lnTo>
                <a:lnTo>
                  <a:pt x="120129" y="23901"/>
                </a:lnTo>
                <a:lnTo>
                  <a:pt x="120650" y="24003"/>
                </a:lnTo>
                <a:lnTo>
                  <a:pt x="120205" y="23749"/>
                </a:lnTo>
                <a:lnTo>
                  <a:pt x="119456" y="23749"/>
                </a:lnTo>
                <a:lnTo>
                  <a:pt x="117817" y="23749"/>
                </a:lnTo>
                <a:lnTo>
                  <a:pt x="117881" y="23622"/>
                </a:lnTo>
                <a:lnTo>
                  <a:pt x="117944" y="23495"/>
                </a:lnTo>
                <a:lnTo>
                  <a:pt x="118389" y="22606"/>
                </a:lnTo>
                <a:lnTo>
                  <a:pt x="118516" y="22352"/>
                </a:lnTo>
                <a:lnTo>
                  <a:pt x="118706" y="21971"/>
                </a:lnTo>
                <a:lnTo>
                  <a:pt x="117525" y="21590"/>
                </a:lnTo>
                <a:lnTo>
                  <a:pt x="116179" y="20828"/>
                </a:lnTo>
                <a:lnTo>
                  <a:pt x="114236" y="20193"/>
                </a:lnTo>
                <a:lnTo>
                  <a:pt x="112903" y="19812"/>
                </a:lnTo>
                <a:lnTo>
                  <a:pt x="112001" y="19812"/>
                </a:lnTo>
                <a:lnTo>
                  <a:pt x="110655" y="20955"/>
                </a:lnTo>
                <a:lnTo>
                  <a:pt x="109855" y="21590"/>
                </a:lnTo>
                <a:lnTo>
                  <a:pt x="109029" y="22352"/>
                </a:lnTo>
                <a:lnTo>
                  <a:pt x="109156" y="21971"/>
                </a:lnTo>
                <a:lnTo>
                  <a:pt x="109499" y="20955"/>
                </a:lnTo>
                <a:lnTo>
                  <a:pt x="109537" y="20828"/>
                </a:lnTo>
                <a:lnTo>
                  <a:pt x="109626" y="20574"/>
                </a:lnTo>
                <a:lnTo>
                  <a:pt x="108623" y="20955"/>
                </a:lnTo>
                <a:lnTo>
                  <a:pt x="108280" y="20955"/>
                </a:lnTo>
                <a:lnTo>
                  <a:pt x="108280" y="20828"/>
                </a:lnTo>
                <a:lnTo>
                  <a:pt x="106819" y="21971"/>
                </a:lnTo>
                <a:lnTo>
                  <a:pt x="106591" y="21971"/>
                </a:lnTo>
                <a:lnTo>
                  <a:pt x="105778" y="20193"/>
                </a:lnTo>
                <a:lnTo>
                  <a:pt x="105714" y="20066"/>
                </a:lnTo>
                <a:lnTo>
                  <a:pt x="105600" y="19812"/>
                </a:lnTo>
                <a:lnTo>
                  <a:pt x="104825" y="20193"/>
                </a:lnTo>
                <a:lnTo>
                  <a:pt x="104609" y="20193"/>
                </a:lnTo>
                <a:lnTo>
                  <a:pt x="104660" y="20066"/>
                </a:lnTo>
                <a:lnTo>
                  <a:pt x="104762" y="19812"/>
                </a:lnTo>
                <a:lnTo>
                  <a:pt x="104863" y="19558"/>
                </a:lnTo>
                <a:lnTo>
                  <a:pt x="105003" y="19177"/>
                </a:lnTo>
                <a:lnTo>
                  <a:pt x="104571" y="19050"/>
                </a:lnTo>
                <a:lnTo>
                  <a:pt x="104190" y="19050"/>
                </a:lnTo>
                <a:lnTo>
                  <a:pt x="103530" y="18669"/>
                </a:lnTo>
                <a:lnTo>
                  <a:pt x="102933" y="18669"/>
                </a:lnTo>
                <a:lnTo>
                  <a:pt x="103047" y="18796"/>
                </a:lnTo>
                <a:lnTo>
                  <a:pt x="103416" y="19177"/>
                </a:lnTo>
                <a:lnTo>
                  <a:pt x="103593" y="19177"/>
                </a:lnTo>
                <a:lnTo>
                  <a:pt x="101879" y="22606"/>
                </a:lnTo>
                <a:lnTo>
                  <a:pt x="101993" y="21971"/>
                </a:lnTo>
                <a:lnTo>
                  <a:pt x="102057" y="21590"/>
                </a:lnTo>
                <a:lnTo>
                  <a:pt x="102171" y="20955"/>
                </a:lnTo>
                <a:lnTo>
                  <a:pt x="102196" y="20828"/>
                </a:lnTo>
                <a:lnTo>
                  <a:pt x="102311" y="20193"/>
                </a:lnTo>
                <a:lnTo>
                  <a:pt x="102425" y="19558"/>
                </a:lnTo>
                <a:lnTo>
                  <a:pt x="102514" y="19050"/>
                </a:lnTo>
                <a:lnTo>
                  <a:pt x="102616" y="18415"/>
                </a:lnTo>
                <a:lnTo>
                  <a:pt x="102704" y="17907"/>
                </a:lnTo>
                <a:lnTo>
                  <a:pt x="102781" y="17526"/>
                </a:lnTo>
                <a:lnTo>
                  <a:pt x="102844" y="17145"/>
                </a:lnTo>
                <a:lnTo>
                  <a:pt x="102933" y="16637"/>
                </a:lnTo>
                <a:lnTo>
                  <a:pt x="100698" y="18415"/>
                </a:lnTo>
                <a:lnTo>
                  <a:pt x="99504" y="17526"/>
                </a:lnTo>
                <a:lnTo>
                  <a:pt x="95631" y="24511"/>
                </a:lnTo>
                <a:lnTo>
                  <a:pt x="95351" y="23749"/>
                </a:lnTo>
                <a:lnTo>
                  <a:pt x="95262" y="23495"/>
                </a:lnTo>
                <a:lnTo>
                  <a:pt x="94932" y="22606"/>
                </a:lnTo>
                <a:lnTo>
                  <a:pt x="95008" y="22352"/>
                </a:lnTo>
                <a:lnTo>
                  <a:pt x="93700" y="23749"/>
                </a:lnTo>
                <a:lnTo>
                  <a:pt x="93789" y="23622"/>
                </a:lnTo>
                <a:lnTo>
                  <a:pt x="93878" y="23495"/>
                </a:lnTo>
                <a:lnTo>
                  <a:pt x="94157" y="23114"/>
                </a:lnTo>
                <a:lnTo>
                  <a:pt x="94526" y="22606"/>
                </a:lnTo>
                <a:lnTo>
                  <a:pt x="95732" y="20955"/>
                </a:lnTo>
                <a:lnTo>
                  <a:pt x="95821" y="20828"/>
                </a:lnTo>
                <a:lnTo>
                  <a:pt x="96012" y="20574"/>
                </a:lnTo>
                <a:lnTo>
                  <a:pt x="96189" y="20193"/>
                </a:lnTo>
                <a:lnTo>
                  <a:pt x="95034" y="20955"/>
                </a:lnTo>
                <a:lnTo>
                  <a:pt x="95084" y="20828"/>
                </a:lnTo>
                <a:lnTo>
                  <a:pt x="95161" y="20574"/>
                </a:lnTo>
                <a:lnTo>
                  <a:pt x="95288" y="20193"/>
                </a:lnTo>
                <a:lnTo>
                  <a:pt x="95338" y="20066"/>
                </a:lnTo>
                <a:lnTo>
                  <a:pt x="95415" y="19812"/>
                </a:lnTo>
                <a:lnTo>
                  <a:pt x="95504" y="19558"/>
                </a:lnTo>
                <a:lnTo>
                  <a:pt x="95631" y="19177"/>
                </a:lnTo>
                <a:lnTo>
                  <a:pt x="95707" y="19558"/>
                </a:lnTo>
                <a:lnTo>
                  <a:pt x="95808" y="19812"/>
                </a:lnTo>
                <a:lnTo>
                  <a:pt x="95935" y="19177"/>
                </a:lnTo>
                <a:lnTo>
                  <a:pt x="95999" y="18796"/>
                </a:lnTo>
                <a:lnTo>
                  <a:pt x="96075" y="18415"/>
                </a:lnTo>
                <a:lnTo>
                  <a:pt x="94881" y="18796"/>
                </a:lnTo>
                <a:lnTo>
                  <a:pt x="94983" y="17907"/>
                </a:lnTo>
                <a:lnTo>
                  <a:pt x="95021" y="17526"/>
                </a:lnTo>
                <a:lnTo>
                  <a:pt x="95084" y="16891"/>
                </a:lnTo>
                <a:lnTo>
                  <a:pt x="95173" y="16002"/>
                </a:lnTo>
                <a:lnTo>
                  <a:pt x="93700" y="16891"/>
                </a:lnTo>
                <a:lnTo>
                  <a:pt x="93776" y="16637"/>
                </a:lnTo>
                <a:lnTo>
                  <a:pt x="93840" y="16383"/>
                </a:lnTo>
                <a:lnTo>
                  <a:pt x="93954" y="16002"/>
                </a:lnTo>
                <a:lnTo>
                  <a:pt x="94068" y="15621"/>
                </a:lnTo>
                <a:lnTo>
                  <a:pt x="94145" y="15367"/>
                </a:lnTo>
                <a:lnTo>
                  <a:pt x="91757" y="17526"/>
                </a:lnTo>
                <a:lnTo>
                  <a:pt x="91770" y="17145"/>
                </a:lnTo>
                <a:lnTo>
                  <a:pt x="91897" y="12700"/>
                </a:lnTo>
                <a:lnTo>
                  <a:pt x="90119" y="14859"/>
                </a:lnTo>
                <a:lnTo>
                  <a:pt x="88176" y="15621"/>
                </a:lnTo>
                <a:lnTo>
                  <a:pt x="88277" y="15367"/>
                </a:lnTo>
                <a:lnTo>
                  <a:pt x="88938" y="13716"/>
                </a:lnTo>
                <a:lnTo>
                  <a:pt x="89204" y="13081"/>
                </a:lnTo>
                <a:lnTo>
                  <a:pt x="90170" y="10668"/>
                </a:lnTo>
                <a:lnTo>
                  <a:pt x="90131" y="10541"/>
                </a:lnTo>
                <a:lnTo>
                  <a:pt x="88011" y="12446"/>
                </a:lnTo>
                <a:lnTo>
                  <a:pt x="87871" y="12446"/>
                </a:lnTo>
                <a:lnTo>
                  <a:pt x="87833" y="12065"/>
                </a:lnTo>
                <a:lnTo>
                  <a:pt x="87718" y="10541"/>
                </a:lnTo>
                <a:lnTo>
                  <a:pt x="87122" y="10033"/>
                </a:lnTo>
                <a:lnTo>
                  <a:pt x="87020" y="10541"/>
                </a:lnTo>
                <a:lnTo>
                  <a:pt x="86906" y="11049"/>
                </a:lnTo>
                <a:lnTo>
                  <a:pt x="86817" y="11430"/>
                </a:lnTo>
                <a:lnTo>
                  <a:pt x="86702" y="11938"/>
                </a:lnTo>
                <a:lnTo>
                  <a:pt x="86588" y="12446"/>
                </a:lnTo>
                <a:lnTo>
                  <a:pt x="86537" y="12700"/>
                </a:lnTo>
                <a:lnTo>
                  <a:pt x="86436" y="12446"/>
                </a:lnTo>
                <a:lnTo>
                  <a:pt x="86029" y="11430"/>
                </a:lnTo>
                <a:lnTo>
                  <a:pt x="86169" y="11303"/>
                </a:lnTo>
                <a:lnTo>
                  <a:pt x="86258" y="11049"/>
                </a:lnTo>
                <a:lnTo>
                  <a:pt x="86512" y="10287"/>
                </a:lnTo>
                <a:lnTo>
                  <a:pt x="85331" y="10287"/>
                </a:lnTo>
                <a:lnTo>
                  <a:pt x="85890" y="9525"/>
                </a:lnTo>
                <a:lnTo>
                  <a:pt x="82829" y="9525"/>
                </a:lnTo>
                <a:lnTo>
                  <a:pt x="82740" y="9652"/>
                </a:lnTo>
                <a:lnTo>
                  <a:pt x="81749" y="11049"/>
                </a:lnTo>
                <a:lnTo>
                  <a:pt x="81191" y="9652"/>
                </a:lnTo>
                <a:lnTo>
                  <a:pt x="81140" y="9525"/>
                </a:lnTo>
                <a:lnTo>
                  <a:pt x="79286" y="9525"/>
                </a:lnTo>
                <a:lnTo>
                  <a:pt x="79235" y="9652"/>
                </a:lnTo>
                <a:lnTo>
                  <a:pt x="79159" y="9525"/>
                </a:lnTo>
                <a:lnTo>
                  <a:pt x="77647" y="9525"/>
                </a:lnTo>
                <a:lnTo>
                  <a:pt x="77584" y="9652"/>
                </a:lnTo>
                <a:lnTo>
                  <a:pt x="77597" y="9525"/>
                </a:lnTo>
                <a:lnTo>
                  <a:pt x="60159" y="9525"/>
                </a:lnTo>
                <a:lnTo>
                  <a:pt x="60159" y="23495"/>
                </a:lnTo>
                <a:lnTo>
                  <a:pt x="60058" y="23749"/>
                </a:lnTo>
                <a:lnTo>
                  <a:pt x="59956" y="24003"/>
                </a:lnTo>
                <a:lnTo>
                  <a:pt x="59385" y="25374"/>
                </a:lnTo>
                <a:lnTo>
                  <a:pt x="59258" y="25374"/>
                </a:lnTo>
                <a:lnTo>
                  <a:pt x="59258" y="25146"/>
                </a:lnTo>
                <a:lnTo>
                  <a:pt x="59258" y="24765"/>
                </a:lnTo>
                <a:lnTo>
                  <a:pt x="59258" y="22606"/>
                </a:lnTo>
                <a:lnTo>
                  <a:pt x="60159" y="23495"/>
                </a:lnTo>
                <a:lnTo>
                  <a:pt x="60159" y="9525"/>
                </a:lnTo>
                <a:lnTo>
                  <a:pt x="30657" y="9525"/>
                </a:lnTo>
                <a:lnTo>
                  <a:pt x="30670" y="9652"/>
                </a:lnTo>
                <a:lnTo>
                  <a:pt x="30441" y="9525"/>
                </a:lnTo>
                <a:lnTo>
                  <a:pt x="22479" y="9525"/>
                </a:lnTo>
                <a:lnTo>
                  <a:pt x="22415" y="9652"/>
                </a:lnTo>
                <a:lnTo>
                  <a:pt x="22072" y="10287"/>
                </a:lnTo>
                <a:lnTo>
                  <a:pt x="22212" y="10287"/>
                </a:lnTo>
                <a:lnTo>
                  <a:pt x="20383" y="11430"/>
                </a:lnTo>
                <a:lnTo>
                  <a:pt x="20320" y="11303"/>
                </a:lnTo>
                <a:lnTo>
                  <a:pt x="20218" y="11049"/>
                </a:lnTo>
                <a:lnTo>
                  <a:pt x="20053" y="10668"/>
                </a:lnTo>
                <a:lnTo>
                  <a:pt x="20154" y="9652"/>
                </a:lnTo>
                <a:lnTo>
                  <a:pt x="20193" y="9525"/>
                </a:lnTo>
                <a:lnTo>
                  <a:pt x="22479" y="9525"/>
                </a:lnTo>
                <a:lnTo>
                  <a:pt x="22618" y="9271"/>
                </a:lnTo>
                <a:lnTo>
                  <a:pt x="20345" y="9271"/>
                </a:lnTo>
                <a:lnTo>
                  <a:pt x="20459" y="9144"/>
                </a:lnTo>
                <a:lnTo>
                  <a:pt x="20688" y="8890"/>
                </a:lnTo>
                <a:lnTo>
                  <a:pt x="19494" y="9525"/>
                </a:lnTo>
                <a:lnTo>
                  <a:pt x="19431" y="9144"/>
                </a:lnTo>
                <a:lnTo>
                  <a:pt x="19304" y="8509"/>
                </a:lnTo>
                <a:lnTo>
                  <a:pt x="19189" y="7874"/>
                </a:lnTo>
                <a:lnTo>
                  <a:pt x="20091" y="8509"/>
                </a:lnTo>
                <a:lnTo>
                  <a:pt x="20637" y="7874"/>
                </a:lnTo>
                <a:lnTo>
                  <a:pt x="20421" y="7874"/>
                </a:lnTo>
                <a:lnTo>
                  <a:pt x="18440" y="5715"/>
                </a:lnTo>
                <a:lnTo>
                  <a:pt x="18338" y="6477"/>
                </a:lnTo>
                <a:lnTo>
                  <a:pt x="18224" y="7366"/>
                </a:lnTo>
                <a:lnTo>
                  <a:pt x="18097" y="8255"/>
                </a:lnTo>
                <a:lnTo>
                  <a:pt x="17970" y="9144"/>
                </a:lnTo>
                <a:lnTo>
                  <a:pt x="17856" y="10033"/>
                </a:lnTo>
                <a:lnTo>
                  <a:pt x="17767" y="10668"/>
                </a:lnTo>
                <a:lnTo>
                  <a:pt x="17716" y="11049"/>
                </a:lnTo>
                <a:lnTo>
                  <a:pt x="17551" y="11049"/>
                </a:lnTo>
                <a:lnTo>
                  <a:pt x="15316" y="9144"/>
                </a:lnTo>
                <a:lnTo>
                  <a:pt x="15189" y="10287"/>
                </a:lnTo>
                <a:lnTo>
                  <a:pt x="15087" y="11303"/>
                </a:lnTo>
                <a:lnTo>
                  <a:pt x="14973" y="11684"/>
                </a:lnTo>
                <a:lnTo>
                  <a:pt x="14859" y="12065"/>
                </a:lnTo>
                <a:lnTo>
                  <a:pt x="14706" y="12319"/>
                </a:lnTo>
                <a:lnTo>
                  <a:pt x="14592" y="12065"/>
                </a:lnTo>
                <a:lnTo>
                  <a:pt x="14528" y="11938"/>
                </a:lnTo>
                <a:lnTo>
                  <a:pt x="14414" y="11684"/>
                </a:lnTo>
                <a:lnTo>
                  <a:pt x="14287" y="11430"/>
                </a:lnTo>
                <a:lnTo>
                  <a:pt x="14236" y="11303"/>
                </a:lnTo>
                <a:lnTo>
                  <a:pt x="14109" y="9525"/>
                </a:lnTo>
                <a:lnTo>
                  <a:pt x="14109" y="9144"/>
                </a:lnTo>
                <a:lnTo>
                  <a:pt x="13068" y="9525"/>
                </a:lnTo>
                <a:lnTo>
                  <a:pt x="12026" y="8255"/>
                </a:lnTo>
                <a:lnTo>
                  <a:pt x="11925" y="8509"/>
                </a:lnTo>
                <a:lnTo>
                  <a:pt x="11874" y="8636"/>
                </a:lnTo>
                <a:lnTo>
                  <a:pt x="11772" y="8890"/>
                </a:lnTo>
                <a:lnTo>
                  <a:pt x="11671" y="9144"/>
                </a:lnTo>
                <a:lnTo>
                  <a:pt x="11633" y="9271"/>
                </a:lnTo>
                <a:lnTo>
                  <a:pt x="11531" y="9525"/>
                </a:lnTo>
                <a:lnTo>
                  <a:pt x="11480" y="9652"/>
                </a:lnTo>
                <a:lnTo>
                  <a:pt x="11125" y="10541"/>
                </a:lnTo>
                <a:lnTo>
                  <a:pt x="11036" y="10668"/>
                </a:lnTo>
                <a:lnTo>
                  <a:pt x="10477" y="11430"/>
                </a:lnTo>
                <a:lnTo>
                  <a:pt x="9791" y="11430"/>
                </a:lnTo>
                <a:lnTo>
                  <a:pt x="10972" y="11684"/>
                </a:lnTo>
                <a:lnTo>
                  <a:pt x="10896" y="12700"/>
                </a:lnTo>
                <a:lnTo>
                  <a:pt x="10820" y="12954"/>
                </a:lnTo>
                <a:lnTo>
                  <a:pt x="10375" y="13081"/>
                </a:lnTo>
                <a:lnTo>
                  <a:pt x="10312" y="12954"/>
                </a:lnTo>
                <a:lnTo>
                  <a:pt x="10045" y="12446"/>
                </a:lnTo>
                <a:lnTo>
                  <a:pt x="9982" y="12319"/>
                </a:lnTo>
                <a:lnTo>
                  <a:pt x="9753" y="12065"/>
                </a:lnTo>
                <a:lnTo>
                  <a:pt x="9639" y="12446"/>
                </a:lnTo>
                <a:lnTo>
                  <a:pt x="9639" y="12319"/>
                </a:lnTo>
                <a:lnTo>
                  <a:pt x="8293" y="12954"/>
                </a:lnTo>
                <a:lnTo>
                  <a:pt x="8318" y="13081"/>
                </a:lnTo>
                <a:lnTo>
                  <a:pt x="8445" y="13716"/>
                </a:lnTo>
                <a:lnTo>
                  <a:pt x="7848" y="12446"/>
                </a:lnTo>
                <a:lnTo>
                  <a:pt x="8890" y="12319"/>
                </a:lnTo>
                <a:lnTo>
                  <a:pt x="8813" y="12065"/>
                </a:lnTo>
                <a:lnTo>
                  <a:pt x="8699" y="11684"/>
                </a:lnTo>
                <a:lnTo>
                  <a:pt x="8597" y="11303"/>
                </a:lnTo>
                <a:lnTo>
                  <a:pt x="6819" y="12065"/>
                </a:lnTo>
                <a:lnTo>
                  <a:pt x="7035" y="11938"/>
                </a:lnTo>
                <a:lnTo>
                  <a:pt x="7404" y="11684"/>
                </a:lnTo>
                <a:lnTo>
                  <a:pt x="5918" y="12319"/>
                </a:lnTo>
                <a:lnTo>
                  <a:pt x="5867" y="12446"/>
                </a:lnTo>
                <a:lnTo>
                  <a:pt x="5778" y="12700"/>
                </a:lnTo>
                <a:lnTo>
                  <a:pt x="5689" y="12954"/>
                </a:lnTo>
                <a:lnTo>
                  <a:pt x="5638" y="13081"/>
                </a:lnTo>
                <a:lnTo>
                  <a:pt x="5321" y="13970"/>
                </a:lnTo>
                <a:lnTo>
                  <a:pt x="6667" y="13970"/>
                </a:lnTo>
                <a:lnTo>
                  <a:pt x="6667" y="15621"/>
                </a:lnTo>
                <a:lnTo>
                  <a:pt x="6807" y="15621"/>
                </a:lnTo>
                <a:lnTo>
                  <a:pt x="5918" y="16383"/>
                </a:lnTo>
                <a:lnTo>
                  <a:pt x="5842" y="16637"/>
                </a:lnTo>
                <a:lnTo>
                  <a:pt x="5765" y="16891"/>
                </a:lnTo>
                <a:lnTo>
                  <a:pt x="5689" y="17145"/>
                </a:lnTo>
                <a:lnTo>
                  <a:pt x="5588" y="17526"/>
                </a:lnTo>
                <a:lnTo>
                  <a:pt x="5473" y="17907"/>
                </a:lnTo>
                <a:lnTo>
                  <a:pt x="4279" y="17145"/>
                </a:lnTo>
                <a:lnTo>
                  <a:pt x="5181" y="18669"/>
                </a:lnTo>
                <a:lnTo>
                  <a:pt x="5092" y="18796"/>
                </a:lnTo>
                <a:lnTo>
                  <a:pt x="4584" y="19558"/>
                </a:lnTo>
                <a:lnTo>
                  <a:pt x="4292" y="19812"/>
                </a:lnTo>
                <a:lnTo>
                  <a:pt x="4749" y="19812"/>
                </a:lnTo>
                <a:lnTo>
                  <a:pt x="2946" y="20193"/>
                </a:lnTo>
                <a:lnTo>
                  <a:pt x="2044" y="19812"/>
                </a:lnTo>
                <a:lnTo>
                  <a:pt x="2197" y="19812"/>
                </a:lnTo>
                <a:lnTo>
                  <a:pt x="1600" y="19316"/>
                </a:lnTo>
                <a:lnTo>
                  <a:pt x="0" y="23495"/>
                </a:lnTo>
                <a:lnTo>
                  <a:pt x="127" y="29337"/>
                </a:lnTo>
                <a:lnTo>
                  <a:pt x="215" y="30099"/>
                </a:lnTo>
                <a:lnTo>
                  <a:pt x="304" y="30861"/>
                </a:lnTo>
                <a:lnTo>
                  <a:pt x="406" y="31750"/>
                </a:lnTo>
                <a:lnTo>
                  <a:pt x="520" y="31877"/>
                </a:lnTo>
                <a:lnTo>
                  <a:pt x="1231" y="33274"/>
                </a:lnTo>
                <a:lnTo>
                  <a:pt x="1600" y="33782"/>
                </a:lnTo>
                <a:lnTo>
                  <a:pt x="4025" y="36830"/>
                </a:lnTo>
                <a:lnTo>
                  <a:pt x="3378" y="36830"/>
                </a:lnTo>
                <a:lnTo>
                  <a:pt x="5626" y="37211"/>
                </a:lnTo>
                <a:lnTo>
                  <a:pt x="6108" y="37211"/>
                </a:lnTo>
                <a:lnTo>
                  <a:pt x="8750" y="38481"/>
                </a:lnTo>
                <a:lnTo>
                  <a:pt x="9804" y="37592"/>
                </a:lnTo>
                <a:lnTo>
                  <a:pt x="10985" y="36195"/>
                </a:lnTo>
                <a:lnTo>
                  <a:pt x="11887" y="35052"/>
                </a:lnTo>
                <a:lnTo>
                  <a:pt x="12992" y="32893"/>
                </a:lnTo>
                <a:lnTo>
                  <a:pt x="13131" y="32893"/>
                </a:lnTo>
                <a:lnTo>
                  <a:pt x="15024" y="31750"/>
                </a:lnTo>
                <a:lnTo>
                  <a:pt x="17348" y="31750"/>
                </a:lnTo>
                <a:lnTo>
                  <a:pt x="18745" y="32512"/>
                </a:lnTo>
                <a:lnTo>
                  <a:pt x="20091" y="32893"/>
                </a:lnTo>
                <a:lnTo>
                  <a:pt x="20840" y="33274"/>
                </a:lnTo>
                <a:lnTo>
                  <a:pt x="23380" y="33274"/>
                </a:lnTo>
                <a:lnTo>
                  <a:pt x="25361" y="32512"/>
                </a:lnTo>
                <a:lnTo>
                  <a:pt x="27368" y="32512"/>
                </a:lnTo>
                <a:lnTo>
                  <a:pt x="29451" y="31496"/>
                </a:lnTo>
                <a:lnTo>
                  <a:pt x="29578" y="31496"/>
                </a:lnTo>
                <a:lnTo>
                  <a:pt x="31508" y="30861"/>
                </a:lnTo>
                <a:lnTo>
                  <a:pt x="31165" y="30861"/>
                </a:lnTo>
                <a:lnTo>
                  <a:pt x="31877" y="28460"/>
                </a:lnTo>
                <a:lnTo>
                  <a:pt x="33807" y="30861"/>
                </a:lnTo>
                <a:lnTo>
                  <a:pt x="34848" y="28575"/>
                </a:lnTo>
                <a:lnTo>
                  <a:pt x="34899" y="28702"/>
                </a:lnTo>
                <a:lnTo>
                  <a:pt x="35013" y="28956"/>
                </a:lnTo>
                <a:lnTo>
                  <a:pt x="35064" y="29083"/>
                </a:lnTo>
                <a:lnTo>
                  <a:pt x="35166" y="29337"/>
                </a:lnTo>
                <a:lnTo>
                  <a:pt x="35280" y="29591"/>
                </a:lnTo>
                <a:lnTo>
                  <a:pt x="35445" y="29972"/>
                </a:lnTo>
                <a:lnTo>
                  <a:pt x="35699" y="29337"/>
                </a:lnTo>
                <a:lnTo>
                  <a:pt x="36550" y="29337"/>
                </a:lnTo>
                <a:lnTo>
                  <a:pt x="36410" y="29083"/>
                </a:lnTo>
                <a:lnTo>
                  <a:pt x="35852" y="29083"/>
                </a:lnTo>
                <a:lnTo>
                  <a:pt x="35966" y="28956"/>
                </a:lnTo>
                <a:lnTo>
                  <a:pt x="36182" y="28702"/>
                </a:lnTo>
                <a:lnTo>
                  <a:pt x="36410" y="29083"/>
                </a:lnTo>
                <a:lnTo>
                  <a:pt x="37147" y="29083"/>
                </a:lnTo>
                <a:lnTo>
                  <a:pt x="37223" y="28956"/>
                </a:lnTo>
                <a:lnTo>
                  <a:pt x="37376" y="29083"/>
                </a:lnTo>
                <a:lnTo>
                  <a:pt x="38049" y="29083"/>
                </a:lnTo>
                <a:lnTo>
                  <a:pt x="38125" y="28956"/>
                </a:lnTo>
                <a:lnTo>
                  <a:pt x="38125" y="29083"/>
                </a:lnTo>
                <a:lnTo>
                  <a:pt x="38874" y="29083"/>
                </a:lnTo>
                <a:lnTo>
                  <a:pt x="39179" y="29083"/>
                </a:lnTo>
                <a:lnTo>
                  <a:pt x="39293" y="28956"/>
                </a:lnTo>
                <a:lnTo>
                  <a:pt x="39522" y="28702"/>
                </a:lnTo>
                <a:lnTo>
                  <a:pt x="39636" y="28575"/>
                </a:lnTo>
                <a:lnTo>
                  <a:pt x="41148" y="28575"/>
                </a:lnTo>
                <a:lnTo>
                  <a:pt x="40462" y="28321"/>
                </a:lnTo>
                <a:lnTo>
                  <a:pt x="41795" y="28321"/>
                </a:lnTo>
                <a:lnTo>
                  <a:pt x="41681" y="27063"/>
                </a:lnTo>
                <a:lnTo>
                  <a:pt x="42989" y="28321"/>
                </a:lnTo>
                <a:lnTo>
                  <a:pt x="43929" y="28321"/>
                </a:lnTo>
                <a:lnTo>
                  <a:pt x="43954" y="28194"/>
                </a:lnTo>
                <a:lnTo>
                  <a:pt x="44056" y="27686"/>
                </a:lnTo>
                <a:lnTo>
                  <a:pt x="44107" y="27432"/>
                </a:lnTo>
                <a:lnTo>
                  <a:pt x="44221" y="26924"/>
                </a:lnTo>
                <a:lnTo>
                  <a:pt x="44246" y="26797"/>
                </a:lnTo>
                <a:lnTo>
                  <a:pt x="44513" y="25412"/>
                </a:lnTo>
                <a:lnTo>
                  <a:pt x="46355" y="27686"/>
                </a:lnTo>
                <a:lnTo>
                  <a:pt x="46532" y="28194"/>
                </a:lnTo>
                <a:lnTo>
                  <a:pt x="47637" y="26047"/>
                </a:lnTo>
                <a:lnTo>
                  <a:pt x="49580" y="27686"/>
                </a:lnTo>
                <a:lnTo>
                  <a:pt x="50228" y="28321"/>
                </a:lnTo>
                <a:lnTo>
                  <a:pt x="52120" y="28321"/>
                </a:lnTo>
                <a:lnTo>
                  <a:pt x="52209" y="28194"/>
                </a:lnTo>
                <a:lnTo>
                  <a:pt x="52425" y="27863"/>
                </a:lnTo>
                <a:lnTo>
                  <a:pt x="52705" y="28321"/>
                </a:lnTo>
                <a:lnTo>
                  <a:pt x="53898" y="28321"/>
                </a:lnTo>
                <a:lnTo>
                  <a:pt x="55092" y="28194"/>
                </a:lnTo>
                <a:lnTo>
                  <a:pt x="55156" y="27432"/>
                </a:lnTo>
                <a:lnTo>
                  <a:pt x="55206" y="26924"/>
                </a:lnTo>
                <a:lnTo>
                  <a:pt x="55295" y="25908"/>
                </a:lnTo>
                <a:lnTo>
                  <a:pt x="55333" y="25374"/>
                </a:lnTo>
                <a:lnTo>
                  <a:pt x="55397" y="24765"/>
                </a:lnTo>
                <a:lnTo>
                  <a:pt x="56324" y="24765"/>
                </a:lnTo>
                <a:lnTo>
                  <a:pt x="56210" y="25146"/>
                </a:lnTo>
                <a:lnTo>
                  <a:pt x="56146" y="25374"/>
                </a:lnTo>
                <a:lnTo>
                  <a:pt x="56083" y="25552"/>
                </a:lnTo>
                <a:lnTo>
                  <a:pt x="56438" y="25374"/>
                </a:lnTo>
                <a:lnTo>
                  <a:pt x="56883" y="25146"/>
                </a:lnTo>
                <a:lnTo>
                  <a:pt x="57632" y="25146"/>
                </a:lnTo>
                <a:lnTo>
                  <a:pt x="57518" y="25374"/>
                </a:lnTo>
                <a:lnTo>
                  <a:pt x="57378" y="25666"/>
                </a:lnTo>
                <a:lnTo>
                  <a:pt x="58000" y="25666"/>
                </a:lnTo>
                <a:lnTo>
                  <a:pt x="59372" y="25438"/>
                </a:lnTo>
                <a:lnTo>
                  <a:pt x="59321" y="25908"/>
                </a:lnTo>
                <a:lnTo>
                  <a:pt x="60172" y="25374"/>
                </a:lnTo>
                <a:lnTo>
                  <a:pt x="60248" y="24765"/>
                </a:lnTo>
                <a:lnTo>
                  <a:pt x="60350" y="24003"/>
                </a:lnTo>
                <a:lnTo>
                  <a:pt x="60464" y="23114"/>
                </a:lnTo>
                <a:lnTo>
                  <a:pt x="61810" y="23622"/>
                </a:lnTo>
                <a:lnTo>
                  <a:pt x="61912" y="24765"/>
                </a:lnTo>
                <a:lnTo>
                  <a:pt x="62001" y="25908"/>
                </a:lnTo>
                <a:lnTo>
                  <a:pt x="62090" y="26924"/>
                </a:lnTo>
                <a:lnTo>
                  <a:pt x="62141" y="27432"/>
                </a:lnTo>
                <a:lnTo>
                  <a:pt x="62369" y="27686"/>
                </a:lnTo>
                <a:lnTo>
                  <a:pt x="62699" y="28321"/>
                </a:lnTo>
                <a:lnTo>
                  <a:pt x="121005" y="28321"/>
                </a:lnTo>
                <a:lnTo>
                  <a:pt x="121031" y="28194"/>
                </a:lnTo>
                <a:lnTo>
                  <a:pt x="121132" y="27686"/>
                </a:lnTo>
                <a:lnTo>
                  <a:pt x="121183" y="27432"/>
                </a:lnTo>
                <a:lnTo>
                  <a:pt x="122961" y="27432"/>
                </a:lnTo>
                <a:lnTo>
                  <a:pt x="123482" y="27139"/>
                </a:lnTo>
                <a:lnTo>
                  <a:pt x="123482" y="26924"/>
                </a:lnTo>
                <a:close/>
              </a:path>
              <a:path w="130809" h="49529">
                <a:moveTo>
                  <a:pt x="123863" y="26924"/>
                </a:moveTo>
                <a:lnTo>
                  <a:pt x="123621" y="27063"/>
                </a:lnTo>
                <a:lnTo>
                  <a:pt x="123482" y="27178"/>
                </a:lnTo>
                <a:lnTo>
                  <a:pt x="122961" y="27432"/>
                </a:lnTo>
                <a:lnTo>
                  <a:pt x="121399" y="28321"/>
                </a:lnTo>
                <a:lnTo>
                  <a:pt x="123482" y="28321"/>
                </a:lnTo>
                <a:lnTo>
                  <a:pt x="123482" y="27432"/>
                </a:lnTo>
                <a:lnTo>
                  <a:pt x="123482" y="27216"/>
                </a:lnTo>
                <a:lnTo>
                  <a:pt x="123863" y="26924"/>
                </a:lnTo>
                <a:close/>
              </a:path>
              <a:path w="130809" h="49529">
                <a:moveTo>
                  <a:pt x="123964" y="28321"/>
                </a:moveTo>
                <a:lnTo>
                  <a:pt x="123482" y="28321"/>
                </a:lnTo>
                <a:lnTo>
                  <a:pt x="123482" y="28575"/>
                </a:lnTo>
                <a:lnTo>
                  <a:pt x="123964" y="28321"/>
                </a:lnTo>
                <a:close/>
              </a:path>
              <a:path w="130809" h="49529">
                <a:moveTo>
                  <a:pt x="126619" y="26924"/>
                </a:moveTo>
                <a:lnTo>
                  <a:pt x="123964" y="28321"/>
                </a:lnTo>
                <a:lnTo>
                  <a:pt x="125869" y="28321"/>
                </a:lnTo>
                <a:lnTo>
                  <a:pt x="125933" y="28194"/>
                </a:lnTo>
                <a:lnTo>
                  <a:pt x="126619" y="26924"/>
                </a:lnTo>
                <a:close/>
              </a:path>
              <a:path w="130809" h="49529">
                <a:moveTo>
                  <a:pt x="128206" y="28321"/>
                </a:moveTo>
                <a:lnTo>
                  <a:pt x="125869" y="28321"/>
                </a:lnTo>
                <a:lnTo>
                  <a:pt x="125730" y="28575"/>
                </a:lnTo>
                <a:lnTo>
                  <a:pt x="127711" y="28575"/>
                </a:lnTo>
                <a:lnTo>
                  <a:pt x="128206" y="28321"/>
                </a:lnTo>
                <a:close/>
              </a:path>
              <a:path w="130809" h="49529">
                <a:moveTo>
                  <a:pt x="130492" y="32131"/>
                </a:moveTo>
                <a:lnTo>
                  <a:pt x="130378" y="31877"/>
                </a:lnTo>
                <a:lnTo>
                  <a:pt x="130327" y="31750"/>
                </a:lnTo>
                <a:lnTo>
                  <a:pt x="130213" y="31496"/>
                </a:lnTo>
                <a:lnTo>
                  <a:pt x="130149" y="31369"/>
                </a:lnTo>
                <a:lnTo>
                  <a:pt x="129590" y="30099"/>
                </a:lnTo>
                <a:lnTo>
                  <a:pt x="129527" y="29972"/>
                </a:lnTo>
                <a:lnTo>
                  <a:pt x="129362" y="29591"/>
                </a:lnTo>
                <a:lnTo>
                  <a:pt x="129133" y="29337"/>
                </a:lnTo>
                <a:lnTo>
                  <a:pt x="128130" y="28575"/>
                </a:lnTo>
                <a:lnTo>
                  <a:pt x="127711" y="28575"/>
                </a:lnTo>
                <a:lnTo>
                  <a:pt x="124980" y="29972"/>
                </a:lnTo>
                <a:lnTo>
                  <a:pt x="125666" y="28702"/>
                </a:lnTo>
                <a:lnTo>
                  <a:pt x="125730" y="28575"/>
                </a:lnTo>
                <a:lnTo>
                  <a:pt x="123482" y="28575"/>
                </a:lnTo>
                <a:lnTo>
                  <a:pt x="120954" y="28575"/>
                </a:lnTo>
                <a:lnTo>
                  <a:pt x="82956" y="28575"/>
                </a:lnTo>
                <a:lnTo>
                  <a:pt x="82956" y="32131"/>
                </a:lnTo>
                <a:lnTo>
                  <a:pt x="82956" y="32258"/>
                </a:lnTo>
                <a:lnTo>
                  <a:pt x="82829" y="32258"/>
                </a:lnTo>
                <a:lnTo>
                  <a:pt x="82956" y="32131"/>
                </a:lnTo>
                <a:lnTo>
                  <a:pt x="82956" y="28575"/>
                </a:lnTo>
                <a:lnTo>
                  <a:pt x="62826" y="28575"/>
                </a:lnTo>
                <a:lnTo>
                  <a:pt x="62890" y="28702"/>
                </a:lnTo>
                <a:lnTo>
                  <a:pt x="63080" y="29083"/>
                </a:lnTo>
                <a:lnTo>
                  <a:pt x="62763" y="29083"/>
                </a:lnTo>
                <a:lnTo>
                  <a:pt x="51625" y="29083"/>
                </a:lnTo>
                <a:lnTo>
                  <a:pt x="51447" y="29337"/>
                </a:lnTo>
                <a:lnTo>
                  <a:pt x="63220" y="29337"/>
                </a:lnTo>
                <a:lnTo>
                  <a:pt x="65836" y="30099"/>
                </a:lnTo>
                <a:lnTo>
                  <a:pt x="69240" y="29337"/>
                </a:lnTo>
                <a:lnTo>
                  <a:pt x="69659" y="29337"/>
                </a:lnTo>
                <a:lnTo>
                  <a:pt x="74625" y="28702"/>
                </a:lnTo>
                <a:lnTo>
                  <a:pt x="77444" y="29083"/>
                </a:lnTo>
                <a:lnTo>
                  <a:pt x="79286" y="31369"/>
                </a:lnTo>
                <a:lnTo>
                  <a:pt x="79171" y="32766"/>
                </a:lnTo>
                <a:lnTo>
                  <a:pt x="79082" y="33274"/>
                </a:lnTo>
                <a:lnTo>
                  <a:pt x="78955" y="33782"/>
                </a:lnTo>
                <a:lnTo>
                  <a:pt x="78663" y="35052"/>
                </a:lnTo>
                <a:lnTo>
                  <a:pt x="78613" y="35560"/>
                </a:lnTo>
                <a:lnTo>
                  <a:pt x="81457" y="30099"/>
                </a:lnTo>
                <a:lnTo>
                  <a:pt x="81203" y="31369"/>
                </a:lnTo>
                <a:lnTo>
                  <a:pt x="81140" y="32131"/>
                </a:lnTo>
                <a:lnTo>
                  <a:pt x="81915" y="31369"/>
                </a:lnTo>
                <a:lnTo>
                  <a:pt x="81915" y="31877"/>
                </a:lnTo>
                <a:lnTo>
                  <a:pt x="82143" y="32258"/>
                </a:lnTo>
                <a:lnTo>
                  <a:pt x="82334" y="32258"/>
                </a:lnTo>
                <a:lnTo>
                  <a:pt x="82219" y="32385"/>
                </a:lnTo>
                <a:lnTo>
                  <a:pt x="81762" y="32893"/>
                </a:lnTo>
                <a:lnTo>
                  <a:pt x="82207" y="33147"/>
                </a:lnTo>
                <a:lnTo>
                  <a:pt x="82308" y="32893"/>
                </a:lnTo>
                <a:lnTo>
                  <a:pt x="82359" y="32766"/>
                </a:lnTo>
                <a:lnTo>
                  <a:pt x="82600" y="32512"/>
                </a:lnTo>
                <a:lnTo>
                  <a:pt x="82981" y="32512"/>
                </a:lnTo>
                <a:lnTo>
                  <a:pt x="83058" y="33274"/>
                </a:lnTo>
                <a:lnTo>
                  <a:pt x="83108" y="33782"/>
                </a:lnTo>
                <a:lnTo>
                  <a:pt x="84747" y="35560"/>
                </a:lnTo>
                <a:lnTo>
                  <a:pt x="87426" y="33147"/>
                </a:lnTo>
                <a:lnTo>
                  <a:pt x="89369" y="34544"/>
                </a:lnTo>
                <a:lnTo>
                  <a:pt x="90119" y="36449"/>
                </a:lnTo>
                <a:lnTo>
                  <a:pt x="91897" y="37211"/>
                </a:lnTo>
                <a:lnTo>
                  <a:pt x="96075" y="37719"/>
                </a:lnTo>
                <a:lnTo>
                  <a:pt x="99060" y="37211"/>
                </a:lnTo>
                <a:lnTo>
                  <a:pt x="100101" y="37211"/>
                </a:lnTo>
                <a:lnTo>
                  <a:pt x="101434" y="36830"/>
                </a:lnTo>
                <a:lnTo>
                  <a:pt x="102476" y="37084"/>
                </a:lnTo>
                <a:lnTo>
                  <a:pt x="104279" y="38862"/>
                </a:lnTo>
                <a:lnTo>
                  <a:pt x="104635" y="39497"/>
                </a:lnTo>
                <a:lnTo>
                  <a:pt x="105156" y="40513"/>
                </a:lnTo>
                <a:lnTo>
                  <a:pt x="105600" y="41148"/>
                </a:lnTo>
                <a:lnTo>
                  <a:pt x="106946" y="43434"/>
                </a:lnTo>
                <a:lnTo>
                  <a:pt x="108127" y="45720"/>
                </a:lnTo>
                <a:lnTo>
                  <a:pt x="110972" y="44831"/>
                </a:lnTo>
                <a:lnTo>
                  <a:pt x="110972" y="45212"/>
                </a:lnTo>
                <a:lnTo>
                  <a:pt x="111417" y="44831"/>
                </a:lnTo>
                <a:lnTo>
                  <a:pt x="111556" y="44704"/>
                </a:lnTo>
                <a:lnTo>
                  <a:pt x="111709" y="44323"/>
                </a:lnTo>
                <a:lnTo>
                  <a:pt x="114706" y="46609"/>
                </a:lnTo>
                <a:lnTo>
                  <a:pt x="115595" y="47244"/>
                </a:lnTo>
                <a:lnTo>
                  <a:pt x="117081" y="47752"/>
                </a:lnTo>
                <a:lnTo>
                  <a:pt x="118427" y="48514"/>
                </a:lnTo>
                <a:lnTo>
                  <a:pt x="120205" y="49149"/>
                </a:lnTo>
                <a:lnTo>
                  <a:pt x="123939" y="48895"/>
                </a:lnTo>
                <a:lnTo>
                  <a:pt x="125869" y="48133"/>
                </a:lnTo>
                <a:lnTo>
                  <a:pt x="128473" y="44323"/>
                </a:lnTo>
                <a:lnTo>
                  <a:pt x="129171" y="43307"/>
                </a:lnTo>
                <a:lnTo>
                  <a:pt x="130352" y="39497"/>
                </a:lnTo>
                <a:lnTo>
                  <a:pt x="130238" y="36830"/>
                </a:lnTo>
                <a:lnTo>
                  <a:pt x="130187" y="35814"/>
                </a:lnTo>
                <a:lnTo>
                  <a:pt x="130073" y="33147"/>
                </a:lnTo>
                <a:lnTo>
                  <a:pt x="130162" y="32512"/>
                </a:lnTo>
                <a:lnTo>
                  <a:pt x="130492" y="32131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pic>
        <p:nvPicPr>
          <p:cNvPr id="2097194" name="object 25" descr=""/>
          <p:cNvPicPr>
            <a:picLocks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8542468" y="9215741"/>
            <a:ext cx="78866" cy="142240"/>
          </a:xfrm>
          <a:prstGeom prst="rect"/>
        </p:spPr>
      </p:pic>
      <p:grpSp>
        <p:nvGrpSpPr>
          <p:cNvPr id="48" name="object 26" descr=""/>
          <p:cNvGrpSpPr/>
          <p:nvPr/>
        </p:nvGrpSpPr>
        <p:grpSpPr>
          <a:xfrm>
            <a:off x="8436973" y="9449292"/>
            <a:ext cx="286385" cy="123189"/>
            <a:chOff x="8436973" y="9449292"/>
            <a:chExt cx="286385" cy="123189"/>
          </a:xfrm>
        </p:grpSpPr>
        <p:sp>
          <p:nvSpPr>
            <p:cNvPr id="1048651" name="object 27" descr=""/>
            <p:cNvSpPr/>
            <p:nvPr/>
          </p:nvSpPr>
          <p:spPr>
            <a:xfrm>
              <a:off x="8595132" y="9518027"/>
              <a:ext cx="128270" cy="34925"/>
            </a:xfrm>
            <a:custGeom>
              <a:avLst/>
              <a:ahLst/>
              <a:rect l="l" t="t" r="r" b="b"/>
              <a:pathLst>
                <a:path w="128270" h="34925">
                  <a:moveTo>
                    <a:pt x="14922" y="30988"/>
                  </a:moveTo>
                  <a:lnTo>
                    <a:pt x="14312" y="31242"/>
                  </a:lnTo>
                  <a:lnTo>
                    <a:pt x="14884" y="31242"/>
                  </a:lnTo>
                  <a:lnTo>
                    <a:pt x="14922" y="30988"/>
                  </a:lnTo>
                  <a:close/>
                </a:path>
                <a:path w="128270" h="34925">
                  <a:moveTo>
                    <a:pt x="44678" y="7747"/>
                  </a:moveTo>
                  <a:lnTo>
                    <a:pt x="44577" y="7239"/>
                  </a:lnTo>
                  <a:lnTo>
                    <a:pt x="44399" y="7747"/>
                  </a:lnTo>
                  <a:lnTo>
                    <a:pt x="44678" y="7747"/>
                  </a:lnTo>
                  <a:close/>
                </a:path>
                <a:path w="128270" h="34925">
                  <a:moveTo>
                    <a:pt x="45262" y="7747"/>
                  </a:moveTo>
                  <a:lnTo>
                    <a:pt x="44678" y="7747"/>
                  </a:lnTo>
                  <a:lnTo>
                    <a:pt x="44767" y="8255"/>
                  </a:lnTo>
                  <a:lnTo>
                    <a:pt x="45199" y="8255"/>
                  </a:lnTo>
                  <a:lnTo>
                    <a:pt x="45262" y="7747"/>
                  </a:lnTo>
                  <a:close/>
                </a:path>
                <a:path w="128270" h="34925">
                  <a:moveTo>
                    <a:pt x="46558" y="7747"/>
                  </a:moveTo>
                  <a:lnTo>
                    <a:pt x="46380" y="7620"/>
                  </a:lnTo>
                  <a:lnTo>
                    <a:pt x="46316" y="7239"/>
                  </a:lnTo>
                  <a:lnTo>
                    <a:pt x="46215" y="6604"/>
                  </a:lnTo>
                  <a:lnTo>
                    <a:pt x="46113" y="5969"/>
                  </a:lnTo>
                  <a:lnTo>
                    <a:pt x="45999" y="5080"/>
                  </a:lnTo>
                  <a:lnTo>
                    <a:pt x="45885" y="4191"/>
                  </a:lnTo>
                  <a:lnTo>
                    <a:pt x="45707" y="3810"/>
                  </a:lnTo>
                  <a:lnTo>
                    <a:pt x="45605" y="4699"/>
                  </a:lnTo>
                  <a:lnTo>
                    <a:pt x="45504" y="5588"/>
                  </a:lnTo>
                  <a:lnTo>
                    <a:pt x="45389" y="6604"/>
                  </a:lnTo>
                  <a:lnTo>
                    <a:pt x="45275" y="7620"/>
                  </a:lnTo>
                  <a:lnTo>
                    <a:pt x="45262" y="7747"/>
                  </a:lnTo>
                  <a:lnTo>
                    <a:pt x="46558" y="7747"/>
                  </a:lnTo>
                  <a:close/>
                </a:path>
                <a:path w="128270" h="34925">
                  <a:moveTo>
                    <a:pt x="54698" y="7747"/>
                  </a:moveTo>
                  <a:lnTo>
                    <a:pt x="46558" y="7747"/>
                  </a:lnTo>
                  <a:lnTo>
                    <a:pt x="47244" y="8255"/>
                  </a:lnTo>
                  <a:lnTo>
                    <a:pt x="54279" y="8255"/>
                  </a:lnTo>
                  <a:lnTo>
                    <a:pt x="54698" y="7747"/>
                  </a:lnTo>
                  <a:close/>
                </a:path>
                <a:path w="128270" h="34925">
                  <a:moveTo>
                    <a:pt x="63817" y="7747"/>
                  </a:moveTo>
                  <a:lnTo>
                    <a:pt x="63779" y="7620"/>
                  </a:lnTo>
                  <a:lnTo>
                    <a:pt x="63665" y="7239"/>
                  </a:lnTo>
                  <a:lnTo>
                    <a:pt x="62318" y="5588"/>
                  </a:lnTo>
                  <a:lnTo>
                    <a:pt x="56959" y="5080"/>
                  </a:lnTo>
                  <a:lnTo>
                    <a:pt x="54698" y="7747"/>
                  </a:lnTo>
                  <a:lnTo>
                    <a:pt x="63817" y="7747"/>
                  </a:lnTo>
                  <a:close/>
                </a:path>
                <a:path w="128270" h="34925">
                  <a:moveTo>
                    <a:pt x="69481" y="29210"/>
                  </a:moveTo>
                  <a:lnTo>
                    <a:pt x="68770" y="29210"/>
                  </a:lnTo>
                  <a:lnTo>
                    <a:pt x="68491" y="29972"/>
                  </a:lnTo>
                  <a:lnTo>
                    <a:pt x="67475" y="29972"/>
                  </a:lnTo>
                  <a:lnTo>
                    <a:pt x="67538" y="29210"/>
                  </a:lnTo>
                  <a:lnTo>
                    <a:pt x="67221" y="29210"/>
                  </a:lnTo>
                  <a:lnTo>
                    <a:pt x="66776" y="29972"/>
                  </a:lnTo>
                  <a:lnTo>
                    <a:pt x="66344" y="29972"/>
                  </a:lnTo>
                  <a:lnTo>
                    <a:pt x="66484" y="30480"/>
                  </a:lnTo>
                  <a:lnTo>
                    <a:pt x="67424" y="30480"/>
                  </a:lnTo>
                  <a:lnTo>
                    <a:pt x="67373" y="31242"/>
                  </a:lnTo>
                  <a:lnTo>
                    <a:pt x="67310" y="32004"/>
                  </a:lnTo>
                  <a:lnTo>
                    <a:pt x="67221" y="33147"/>
                  </a:lnTo>
                  <a:lnTo>
                    <a:pt x="67157" y="33909"/>
                  </a:lnTo>
                  <a:lnTo>
                    <a:pt x="68402" y="32004"/>
                  </a:lnTo>
                  <a:lnTo>
                    <a:pt x="68465" y="30480"/>
                  </a:lnTo>
                  <a:lnTo>
                    <a:pt x="69456" y="30480"/>
                  </a:lnTo>
                  <a:lnTo>
                    <a:pt x="69481" y="29210"/>
                  </a:lnTo>
                  <a:close/>
                </a:path>
                <a:path w="128270" h="34925">
                  <a:moveTo>
                    <a:pt x="70180" y="8255"/>
                  </a:moveTo>
                  <a:lnTo>
                    <a:pt x="70154" y="7747"/>
                  </a:lnTo>
                  <a:lnTo>
                    <a:pt x="69608" y="7747"/>
                  </a:lnTo>
                  <a:lnTo>
                    <a:pt x="69456" y="7747"/>
                  </a:lnTo>
                  <a:lnTo>
                    <a:pt x="63817" y="7747"/>
                  </a:lnTo>
                  <a:lnTo>
                    <a:pt x="63957" y="8255"/>
                  </a:lnTo>
                  <a:lnTo>
                    <a:pt x="66484" y="8255"/>
                  </a:lnTo>
                  <a:lnTo>
                    <a:pt x="66789" y="8001"/>
                  </a:lnTo>
                  <a:lnTo>
                    <a:pt x="66738" y="8255"/>
                  </a:lnTo>
                  <a:lnTo>
                    <a:pt x="67703" y="8255"/>
                  </a:lnTo>
                  <a:lnTo>
                    <a:pt x="68414" y="8001"/>
                  </a:lnTo>
                  <a:lnTo>
                    <a:pt x="68300" y="8255"/>
                  </a:lnTo>
                  <a:lnTo>
                    <a:pt x="69011" y="8255"/>
                  </a:lnTo>
                  <a:lnTo>
                    <a:pt x="69456" y="7886"/>
                  </a:lnTo>
                  <a:lnTo>
                    <a:pt x="69456" y="8255"/>
                  </a:lnTo>
                  <a:lnTo>
                    <a:pt x="70180" y="8255"/>
                  </a:lnTo>
                  <a:close/>
                </a:path>
                <a:path w="128270" h="34925">
                  <a:moveTo>
                    <a:pt x="70421" y="28956"/>
                  </a:moveTo>
                  <a:lnTo>
                    <a:pt x="70040" y="29210"/>
                  </a:lnTo>
                  <a:lnTo>
                    <a:pt x="70370" y="29210"/>
                  </a:lnTo>
                  <a:lnTo>
                    <a:pt x="70421" y="28956"/>
                  </a:lnTo>
                  <a:close/>
                </a:path>
                <a:path w="128270" h="34925">
                  <a:moveTo>
                    <a:pt x="76200" y="7747"/>
                  </a:moveTo>
                  <a:lnTo>
                    <a:pt x="76085" y="7239"/>
                  </a:lnTo>
                  <a:lnTo>
                    <a:pt x="76022" y="6985"/>
                  </a:lnTo>
                  <a:lnTo>
                    <a:pt x="75933" y="6604"/>
                  </a:lnTo>
                  <a:lnTo>
                    <a:pt x="75869" y="6350"/>
                  </a:lnTo>
                  <a:lnTo>
                    <a:pt x="75780" y="5969"/>
                  </a:lnTo>
                  <a:lnTo>
                    <a:pt x="75692" y="5588"/>
                  </a:lnTo>
                  <a:lnTo>
                    <a:pt x="75577" y="5080"/>
                  </a:lnTo>
                  <a:lnTo>
                    <a:pt x="75488" y="4699"/>
                  </a:lnTo>
                  <a:lnTo>
                    <a:pt x="75374" y="4191"/>
                  </a:lnTo>
                  <a:lnTo>
                    <a:pt x="75272" y="3810"/>
                  </a:lnTo>
                  <a:lnTo>
                    <a:pt x="75184" y="3429"/>
                  </a:lnTo>
                  <a:lnTo>
                    <a:pt x="75069" y="2921"/>
                  </a:lnTo>
                  <a:lnTo>
                    <a:pt x="74955" y="2413"/>
                  </a:lnTo>
                  <a:lnTo>
                    <a:pt x="74828" y="1905"/>
                  </a:lnTo>
                  <a:lnTo>
                    <a:pt x="74803" y="1778"/>
                  </a:lnTo>
                  <a:lnTo>
                    <a:pt x="74625" y="1397"/>
                  </a:lnTo>
                  <a:lnTo>
                    <a:pt x="72517" y="5588"/>
                  </a:lnTo>
                  <a:lnTo>
                    <a:pt x="72758" y="5080"/>
                  </a:lnTo>
                  <a:lnTo>
                    <a:pt x="72593" y="5080"/>
                  </a:lnTo>
                  <a:lnTo>
                    <a:pt x="72136" y="4699"/>
                  </a:lnTo>
                  <a:lnTo>
                    <a:pt x="72288" y="4699"/>
                  </a:lnTo>
                  <a:lnTo>
                    <a:pt x="72288" y="4457"/>
                  </a:lnTo>
                  <a:lnTo>
                    <a:pt x="70993" y="5080"/>
                  </a:lnTo>
                  <a:lnTo>
                    <a:pt x="70040" y="5080"/>
                  </a:lnTo>
                  <a:lnTo>
                    <a:pt x="70154" y="7747"/>
                  </a:lnTo>
                  <a:lnTo>
                    <a:pt x="76200" y="7747"/>
                  </a:lnTo>
                  <a:close/>
                </a:path>
                <a:path w="128270" h="34925">
                  <a:moveTo>
                    <a:pt x="76987" y="7747"/>
                  </a:moveTo>
                  <a:lnTo>
                    <a:pt x="76200" y="7747"/>
                  </a:lnTo>
                  <a:lnTo>
                    <a:pt x="76314" y="8255"/>
                  </a:lnTo>
                  <a:lnTo>
                    <a:pt x="76758" y="8255"/>
                  </a:lnTo>
                  <a:lnTo>
                    <a:pt x="76987" y="7747"/>
                  </a:lnTo>
                  <a:close/>
                </a:path>
                <a:path w="128270" h="34925">
                  <a:moveTo>
                    <a:pt x="97675" y="25019"/>
                  </a:moveTo>
                  <a:lnTo>
                    <a:pt x="97650" y="24511"/>
                  </a:lnTo>
                  <a:lnTo>
                    <a:pt x="96799" y="24511"/>
                  </a:lnTo>
                  <a:lnTo>
                    <a:pt x="96456" y="25019"/>
                  </a:lnTo>
                  <a:lnTo>
                    <a:pt x="97675" y="25019"/>
                  </a:lnTo>
                  <a:close/>
                </a:path>
                <a:path w="128270" h="34925">
                  <a:moveTo>
                    <a:pt x="103365" y="27305"/>
                  </a:moveTo>
                  <a:lnTo>
                    <a:pt x="102679" y="27305"/>
                  </a:lnTo>
                  <a:lnTo>
                    <a:pt x="102857" y="27686"/>
                  </a:lnTo>
                  <a:lnTo>
                    <a:pt x="103124" y="28067"/>
                  </a:lnTo>
                  <a:lnTo>
                    <a:pt x="103238" y="27686"/>
                  </a:lnTo>
                  <a:lnTo>
                    <a:pt x="103365" y="27305"/>
                  </a:lnTo>
                  <a:close/>
                </a:path>
                <a:path w="128270" h="34925">
                  <a:moveTo>
                    <a:pt x="104089" y="25019"/>
                  </a:moveTo>
                  <a:lnTo>
                    <a:pt x="102933" y="25019"/>
                  </a:lnTo>
                  <a:lnTo>
                    <a:pt x="102933" y="26035"/>
                  </a:lnTo>
                  <a:lnTo>
                    <a:pt x="102336" y="25273"/>
                  </a:lnTo>
                  <a:lnTo>
                    <a:pt x="101676" y="25654"/>
                  </a:lnTo>
                  <a:lnTo>
                    <a:pt x="101955" y="25654"/>
                  </a:lnTo>
                  <a:lnTo>
                    <a:pt x="102463" y="26797"/>
                  </a:lnTo>
                  <a:lnTo>
                    <a:pt x="103517" y="26797"/>
                  </a:lnTo>
                  <a:lnTo>
                    <a:pt x="103644" y="26416"/>
                  </a:lnTo>
                  <a:lnTo>
                    <a:pt x="103759" y="26035"/>
                  </a:lnTo>
                  <a:lnTo>
                    <a:pt x="103886" y="25654"/>
                  </a:lnTo>
                  <a:lnTo>
                    <a:pt x="104000" y="25273"/>
                  </a:lnTo>
                  <a:lnTo>
                    <a:pt x="104089" y="25019"/>
                  </a:lnTo>
                  <a:close/>
                </a:path>
                <a:path w="128270" h="34925">
                  <a:moveTo>
                    <a:pt x="105803" y="25019"/>
                  </a:moveTo>
                  <a:lnTo>
                    <a:pt x="105537" y="24511"/>
                  </a:lnTo>
                  <a:lnTo>
                    <a:pt x="104241" y="24511"/>
                  </a:lnTo>
                  <a:lnTo>
                    <a:pt x="104089" y="25019"/>
                  </a:lnTo>
                  <a:lnTo>
                    <a:pt x="105803" y="25019"/>
                  </a:lnTo>
                  <a:close/>
                </a:path>
                <a:path w="128270" h="34925">
                  <a:moveTo>
                    <a:pt x="106426" y="25488"/>
                  </a:moveTo>
                  <a:lnTo>
                    <a:pt x="106248" y="25057"/>
                  </a:lnTo>
                  <a:lnTo>
                    <a:pt x="106121" y="24739"/>
                  </a:lnTo>
                  <a:lnTo>
                    <a:pt x="106121" y="25019"/>
                  </a:lnTo>
                  <a:lnTo>
                    <a:pt x="105803" y="25019"/>
                  </a:lnTo>
                  <a:lnTo>
                    <a:pt x="105930" y="25273"/>
                  </a:lnTo>
                  <a:lnTo>
                    <a:pt x="106019" y="25654"/>
                  </a:lnTo>
                  <a:lnTo>
                    <a:pt x="106121" y="25387"/>
                  </a:lnTo>
                  <a:lnTo>
                    <a:pt x="106426" y="25488"/>
                  </a:lnTo>
                  <a:close/>
                </a:path>
                <a:path w="128270" h="34925">
                  <a:moveTo>
                    <a:pt x="110083" y="25019"/>
                  </a:moveTo>
                  <a:lnTo>
                    <a:pt x="107416" y="25019"/>
                  </a:lnTo>
                  <a:lnTo>
                    <a:pt x="107302" y="25654"/>
                  </a:lnTo>
                  <a:lnTo>
                    <a:pt x="107238" y="26035"/>
                  </a:lnTo>
                  <a:lnTo>
                    <a:pt x="108051" y="26035"/>
                  </a:lnTo>
                  <a:lnTo>
                    <a:pt x="108140" y="26289"/>
                  </a:lnTo>
                  <a:lnTo>
                    <a:pt x="108178" y="26416"/>
                  </a:lnTo>
                  <a:lnTo>
                    <a:pt x="108318" y="26797"/>
                  </a:lnTo>
                  <a:lnTo>
                    <a:pt x="103517" y="26797"/>
                  </a:lnTo>
                  <a:lnTo>
                    <a:pt x="103365" y="27305"/>
                  </a:lnTo>
                  <a:lnTo>
                    <a:pt x="108356" y="27305"/>
                  </a:lnTo>
                  <a:lnTo>
                    <a:pt x="108445" y="27178"/>
                  </a:lnTo>
                  <a:lnTo>
                    <a:pt x="108712" y="26797"/>
                  </a:lnTo>
                  <a:lnTo>
                    <a:pt x="109791" y="25273"/>
                  </a:lnTo>
                  <a:lnTo>
                    <a:pt x="110083" y="25019"/>
                  </a:lnTo>
                  <a:close/>
                </a:path>
                <a:path w="128270" h="34925">
                  <a:moveTo>
                    <a:pt x="110197" y="24130"/>
                  </a:moveTo>
                  <a:lnTo>
                    <a:pt x="107569" y="24130"/>
                  </a:lnTo>
                  <a:lnTo>
                    <a:pt x="107492" y="24511"/>
                  </a:lnTo>
                  <a:lnTo>
                    <a:pt x="110045" y="24511"/>
                  </a:lnTo>
                  <a:lnTo>
                    <a:pt x="110197" y="24130"/>
                  </a:lnTo>
                  <a:close/>
                </a:path>
                <a:path w="128270" h="34925">
                  <a:moveTo>
                    <a:pt x="110972" y="23622"/>
                  </a:moveTo>
                  <a:lnTo>
                    <a:pt x="110388" y="23622"/>
                  </a:lnTo>
                  <a:lnTo>
                    <a:pt x="110197" y="24130"/>
                  </a:lnTo>
                  <a:lnTo>
                    <a:pt x="110972" y="24130"/>
                  </a:lnTo>
                  <a:lnTo>
                    <a:pt x="110972" y="23622"/>
                  </a:lnTo>
                  <a:close/>
                </a:path>
                <a:path w="128270" h="34925">
                  <a:moveTo>
                    <a:pt x="111125" y="24549"/>
                  </a:moveTo>
                  <a:lnTo>
                    <a:pt x="110972" y="24511"/>
                  </a:lnTo>
                  <a:lnTo>
                    <a:pt x="110680" y="24511"/>
                  </a:lnTo>
                  <a:lnTo>
                    <a:pt x="110083" y="25019"/>
                  </a:lnTo>
                  <a:lnTo>
                    <a:pt x="111125" y="25019"/>
                  </a:lnTo>
                  <a:lnTo>
                    <a:pt x="111125" y="24549"/>
                  </a:lnTo>
                  <a:close/>
                </a:path>
                <a:path w="128270" h="34925">
                  <a:moveTo>
                    <a:pt x="111277" y="24130"/>
                  </a:moveTo>
                  <a:lnTo>
                    <a:pt x="110972" y="24130"/>
                  </a:lnTo>
                  <a:lnTo>
                    <a:pt x="110972" y="24511"/>
                  </a:lnTo>
                  <a:lnTo>
                    <a:pt x="111277" y="24130"/>
                  </a:lnTo>
                  <a:close/>
                </a:path>
                <a:path w="128270" h="34925">
                  <a:moveTo>
                    <a:pt x="111721" y="24650"/>
                  </a:moveTo>
                  <a:lnTo>
                    <a:pt x="111239" y="24561"/>
                  </a:lnTo>
                  <a:lnTo>
                    <a:pt x="111213" y="25019"/>
                  </a:lnTo>
                  <a:lnTo>
                    <a:pt x="111671" y="25019"/>
                  </a:lnTo>
                  <a:lnTo>
                    <a:pt x="111721" y="24650"/>
                  </a:lnTo>
                  <a:close/>
                </a:path>
                <a:path w="128270" h="34925">
                  <a:moveTo>
                    <a:pt x="114300" y="25019"/>
                  </a:moveTo>
                  <a:lnTo>
                    <a:pt x="113969" y="25019"/>
                  </a:lnTo>
                  <a:lnTo>
                    <a:pt x="112471" y="24765"/>
                  </a:lnTo>
                  <a:lnTo>
                    <a:pt x="112471" y="25019"/>
                  </a:lnTo>
                  <a:lnTo>
                    <a:pt x="111671" y="25019"/>
                  </a:lnTo>
                  <a:lnTo>
                    <a:pt x="111594" y="25654"/>
                  </a:lnTo>
                  <a:lnTo>
                    <a:pt x="113893" y="25654"/>
                  </a:lnTo>
                  <a:lnTo>
                    <a:pt x="114300" y="25019"/>
                  </a:lnTo>
                  <a:close/>
                </a:path>
                <a:path w="128270" h="34925">
                  <a:moveTo>
                    <a:pt x="115011" y="24511"/>
                  </a:moveTo>
                  <a:lnTo>
                    <a:pt x="114109" y="24130"/>
                  </a:lnTo>
                  <a:lnTo>
                    <a:pt x="112471" y="24130"/>
                  </a:lnTo>
                  <a:lnTo>
                    <a:pt x="112471" y="24511"/>
                  </a:lnTo>
                  <a:lnTo>
                    <a:pt x="115011" y="24511"/>
                  </a:lnTo>
                  <a:close/>
                </a:path>
                <a:path w="128270" h="34925">
                  <a:moveTo>
                    <a:pt x="127508" y="7747"/>
                  </a:moveTo>
                  <a:lnTo>
                    <a:pt x="127469" y="6985"/>
                  </a:lnTo>
                  <a:lnTo>
                    <a:pt x="127368" y="5080"/>
                  </a:lnTo>
                  <a:lnTo>
                    <a:pt x="127076" y="5080"/>
                  </a:lnTo>
                  <a:lnTo>
                    <a:pt x="126047" y="4191"/>
                  </a:lnTo>
                  <a:lnTo>
                    <a:pt x="125158" y="3429"/>
                  </a:lnTo>
                  <a:lnTo>
                    <a:pt x="124167" y="2413"/>
                  </a:lnTo>
                  <a:lnTo>
                    <a:pt x="123063" y="1270"/>
                  </a:lnTo>
                  <a:lnTo>
                    <a:pt x="121285" y="1270"/>
                  </a:lnTo>
                  <a:lnTo>
                    <a:pt x="119189" y="1905"/>
                  </a:lnTo>
                  <a:lnTo>
                    <a:pt x="117284" y="2413"/>
                  </a:lnTo>
                  <a:lnTo>
                    <a:pt x="116801" y="2552"/>
                  </a:lnTo>
                  <a:lnTo>
                    <a:pt x="116344" y="2667"/>
                  </a:lnTo>
                  <a:lnTo>
                    <a:pt x="116624" y="2667"/>
                  </a:lnTo>
                  <a:lnTo>
                    <a:pt x="114922" y="3810"/>
                  </a:lnTo>
                  <a:lnTo>
                    <a:pt x="115671" y="3810"/>
                  </a:lnTo>
                  <a:lnTo>
                    <a:pt x="112839" y="4191"/>
                  </a:lnTo>
                  <a:lnTo>
                    <a:pt x="111010" y="4191"/>
                  </a:lnTo>
                  <a:lnTo>
                    <a:pt x="106857" y="3048"/>
                  </a:lnTo>
                  <a:lnTo>
                    <a:pt x="107276" y="3048"/>
                  </a:lnTo>
                  <a:lnTo>
                    <a:pt x="107149" y="2667"/>
                  </a:lnTo>
                  <a:lnTo>
                    <a:pt x="107061" y="2413"/>
                  </a:lnTo>
                  <a:lnTo>
                    <a:pt x="106603" y="1016"/>
                  </a:lnTo>
                  <a:lnTo>
                    <a:pt x="106476" y="635"/>
                  </a:lnTo>
                  <a:lnTo>
                    <a:pt x="106273" y="0"/>
                  </a:lnTo>
                  <a:lnTo>
                    <a:pt x="101358" y="1016"/>
                  </a:lnTo>
                  <a:lnTo>
                    <a:pt x="99123" y="635"/>
                  </a:lnTo>
                  <a:lnTo>
                    <a:pt x="96583" y="1397"/>
                  </a:lnTo>
                  <a:lnTo>
                    <a:pt x="94348" y="1778"/>
                  </a:lnTo>
                  <a:lnTo>
                    <a:pt x="94297" y="1905"/>
                  </a:lnTo>
                  <a:lnTo>
                    <a:pt x="93306" y="4191"/>
                  </a:lnTo>
                  <a:lnTo>
                    <a:pt x="93027" y="3810"/>
                  </a:lnTo>
                  <a:lnTo>
                    <a:pt x="91516" y="1778"/>
                  </a:lnTo>
                  <a:lnTo>
                    <a:pt x="91440" y="1905"/>
                  </a:lnTo>
                  <a:lnTo>
                    <a:pt x="90398" y="3810"/>
                  </a:lnTo>
                  <a:lnTo>
                    <a:pt x="90182" y="3429"/>
                  </a:lnTo>
                  <a:lnTo>
                    <a:pt x="90068" y="3048"/>
                  </a:lnTo>
                  <a:lnTo>
                    <a:pt x="89954" y="2667"/>
                  </a:lnTo>
                  <a:lnTo>
                    <a:pt x="89877" y="2413"/>
                  </a:lnTo>
                  <a:lnTo>
                    <a:pt x="89509" y="3048"/>
                  </a:lnTo>
                  <a:lnTo>
                    <a:pt x="89204" y="3429"/>
                  </a:lnTo>
                  <a:lnTo>
                    <a:pt x="88836" y="3429"/>
                  </a:lnTo>
                  <a:lnTo>
                    <a:pt x="88976" y="3683"/>
                  </a:lnTo>
                  <a:lnTo>
                    <a:pt x="88823" y="3429"/>
                  </a:lnTo>
                  <a:lnTo>
                    <a:pt x="88607" y="3048"/>
                  </a:lnTo>
                  <a:lnTo>
                    <a:pt x="88544" y="2413"/>
                  </a:lnTo>
                  <a:lnTo>
                    <a:pt x="88011" y="3429"/>
                  </a:lnTo>
                  <a:lnTo>
                    <a:pt x="87795" y="3429"/>
                  </a:lnTo>
                  <a:lnTo>
                    <a:pt x="87198" y="2921"/>
                  </a:lnTo>
                  <a:lnTo>
                    <a:pt x="87134" y="3048"/>
                  </a:lnTo>
                  <a:lnTo>
                    <a:pt x="86956" y="3429"/>
                  </a:lnTo>
                  <a:lnTo>
                    <a:pt x="86893" y="3048"/>
                  </a:lnTo>
                  <a:lnTo>
                    <a:pt x="86182" y="3048"/>
                  </a:lnTo>
                  <a:lnTo>
                    <a:pt x="86296" y="2667"/>
                  </a:lnTo>
                  <a:lnTo>
                    <a:pt x="85267" y="3810"/>
                  </a:lnTo>
                  <a:lnTo>
                    <a:pt x="83832" y="3810"/>
                  </a:lnTo>
                  <a:lnTo>
                    <a:pt x="83172" y="3429"/>
                  </a:lnTo>
                  <a:lnTo>
                    <a:pt x="83286" y="4699"/>
                  </a:lnTo>
                  <a:lnTo>
                    <a:pt x="83312" y="5080"/>
                  </a:lnTo>
                  <a:lnTo>
                    <a:pt x="83172" y="5080"/>
                  </a:lnTo>
                  <a:lnTo>
                    <a:pt x="81089" y="3429"/>
                  </a:lnTo>
                  <a:lnTo>
                    <a:pt x="81026" y="3810"/>
                  </a:lnTo>
                  <a:lnTo>
                    <a:pt x="80962" y="4191"/>
                  </a:lnTo>
                  <a:lnTo>
                    <a:pt x="80873" y="4699"/>
                  </a:lnTo>
                  <a:lnTo>
                    <a:pt x="80810" y="5080"/>
                  </a:lnTo>
                  <a:lnTo>
                    <a:pt x="80721" y="5588"/>
                  </a:lnTo>
                  <a:lnTo>
                    <a:pt x="80657" y="5969"/>
                  </a:lnTo>
                  <a:lnTo>
                    <a:pt x="80556" y="6604"/>
                  </a:lnTo>
                  <a:lnTo>
                    <a:pt x="80492" y="6985"/>
                  </a:lnTo>
                  <a:lnTo>
                    <a:pt x="78562" y="4699"/>
                  </a:lnTo>
                  <a:lnTo>
                    <a:pt x="78613" y="4191"/>
                  </a:lnTo>
                  <a:lnTo>
                    <a:pt x="76987" y="7747"/>
                  </a:lnTo>
                  <a:lnTo>
                    <a:pt x="127508" y="7747"/>
                  </a:lnTo>
                  <a:close/>
                </a:path>
                <a:path w="128270" h="34925">
                  <a:moveTo>
                    <a:pt x="127685" y="9779"/>
                  </a:moveTo>
                  <a:lnTo>
                    <a:pt x="127609" y="9017"/>
                  </a:lnTo>
                  <a:lnTo>
                    <a:pt x="127533" y="8255"/>
                  </a:lnTo>
                  <a:lnTo>
                    <a:pt x="96088" y="8255"/>
                  </a:lnTo>
                  <a:lnTo>
                    <a:pt x="96088" y="24409"/>
                  </a:lnTo>
                  <a:lnTo>
                    <a:pt x="95796" y="24130"/>
                  </a:lnTo>
                  <a:lnTo>
                    <a:pt x="95935" y="24130"/>
                  </a:lnTo>
                  <a:lnTo>
                    <a:pt x="96088" y="24409"/>
                  </a:lnTo>
                  <a:lnTo>
                    <a:pt x="96088" y="8255"/>
                  </a:lnTo>
                  <a:lnTo>
                    <a:pt x="95935" y="8255"/>
                  </a:lnTo>
                  <a:lnTo>
                    <a:pt x="95935" y="23622"/>
                  </a:lnTo>
                  <a:lnTo>
                    <a:pt x="95935" y="23926"/>
                  </a:lnTo>
                  <a:lnTo>
                    <a:pt x="95821" y="23622"/>
                  </a:lnTo>
                  <a:lnTo>
                    <a:pt x="95935" y="8255"/>
                  </a:lnTo>
                  <a:lnTo>
                    <a:pt x="83870" y="8255"/>
                  </a:lnTo>
                  <a:lnTo>
                    <a:pt x="83870" y="29210"/>
                  </a:lnTo>
                  <a:lnTo>
                    <a:pt x="82461" y="29210"/>
                  </a:lnTo>
                  <a:lnTo>
                    <a:pt x="82575" y="28829"/>
                  </a:lnTo>
                  <a:lnTo>
                    <a:pt x="82677" y="28448"/>
                  </a:lnTo>
                  <a:lnTo>
                    <a:pt x="82791" y="28067"/>
                  </a:lnTo>
                  <a:lnTo>
                    <a:pt x="83870" y="29210"/>
                  </a:lnTo>
                  <a:lnTo>
                    <a:pt x="83870" y="8255"/>
                  </a:lnTo>
                  <a:lnTo>
                    <a:pt x="79400" y="8255"/>
                  </a:lnTo>
                  <a:lnTo>
                    <a:pt x="79400" y="29210"/>
                  </a:lnTo>
                  <a:lnTo>
                    <a:pt x="78689" y="29210"/>
                  </a:lnTo>
                  <a:lnTo>
                    <a:pt x="79095" y="28829"/>
                  </a:lnTo>
                  <a:lnTo>
                    <a:pt x="79273" y="28829"/>
                  </a:lnTo>
                  <a:lnTo>
                    <a:pt x="79400" y="29210"/>
                  </a:lnTo>
                  <a:lnTo>
                    <a:pt x="79400" y="8255"/>
                  </a:lnTo>
                  <a:lnTo>
                    <a:pt x="76758" y="8255"/>
                  </a:lnTo>
                  <a:lnTo>
                    <a:pt x="76644" y="8509"/>
                  </a:lnTo>
                  <a:lnTo>
                    <a:pt x="76466" y="8915"/>
                  </a:lnTo>
                  <a:lnTo>
                    <a:pt x="76377" y="8509"/>
                  </a:lnTo>
                  <a:lnTo>
                    <a:pt x="76314" y="8255"/>
                  </a:lnTo>
                  <a:lnTo>
                    <a:pt x="75806" y="8255"/>
                  </a:lnTo>
                  <a:lnTo>
                    <a:pt x="75806" y="29972"/>
                  </a:lnTo>
                  <a:lnTo>
                    <a:pt x="75133" y="29972"/>
                  </a:lnTo>
                  <a:lnTo>
                    <a:pt x="75044" y="29603"/>
                  </a:lnTo>
                  <a:lnTo>
                    <a:pt x="75806" y="29972"/>
                  </a:lnTo>
                  <a:lnTo>
                    <a:pt x="75806" y="8255"/>
                  </a:lnTo>
                  <a:lnTo>
                    <a:pt x="74968" y="8255"/>
                  </a:lnTo>
                  <a:lnTo>
                    <a:pt x="74968" y="29210"/>
                  </a:lnTo>
                  <a:lnTo>
                    <a:pt x="74282" y="29210"/>
                  </a:lnTo>
                  <a:lnTo>
                    <a:pt x="73660" y="29210"/>
                  </a:lnTo>
                  <a:lnTo>
                    <a:pt x="73418" y="29591"/>
                  </a:lnTo>
                  <a:lnTo>
                    <a:pt x="73177" y="29972"/>
                  </a:lnTo>
                  <a:lnTo>
                    <a:pt x="73406" y="29591"/>
                  </a:lnTo>
                  <a:lnTo>
                    <a:pt x="73647" y="29210"/>
                  </a:lnTo>
                  <a:lnTo>
                    <a:pt x="74371" y="28067"/>
                  </a:lnTo>
                  <a:lnTo>
                    <a:pt x="74612" y="27686"/>
                  </a:lnTo>
                  <a:lnTo>
                    <a:pt x="74701" y="28067"/>
                  </a:lnTo>
                  <a:lnTo>
                    <a:pt x="74790" y="28448"/>
                  </a:lnTo>
                  <a:lnTo>
                    <a:pt x="74879" y="28829"/>
                  </a:lnTo>
                  <a:lnTo>
                    <a:pt x="74968" y="29210"/>
                  </a:lnTo>
                  <a:lnTo>
                    <a:pt x="74968" y="8255"/>
                  </a:lnTo>
                  <a:lnTo>
                    <a:pt x="70180" y="8255"/>
                  </a:lnTo>
                  <a:lnTo>
                    <a:pt x="70192" y="8509"/>
                  </a:lnTo>
                  <a:lnTo>
                    <a:pt x="69621" y="8509"/>
                  </a:lnTo>
                  <a:lnTo>
                    <a:pt x="69621" y="26797"/>
                  </a:lnTo>
                  <a:lnTo>
                    <a:pt x="69532" y="27051"/>
                  </a:lnTo>
                  <a:lnTo>
                    <a:pt x="69532" y="26797"/>
                  </a:lnTo>
                  <a:lnTo>
                    <a:pt x="69621" y="8509"/>
                  </a:lnTo>
                  <a:lnTo>
                    <a:pt x="69456" y="8509"/>
                  </a:lnTo>
                  <a:lnTo>
                    <a:pt x="69456" y="8255"/>
                  </a:lnTo>
                  <a:lnTo>
                    <a:pt x="69011" y="8255"/>
                  </a:lnTo>
                  <a:lnTo>
                    <a:pt x="68707" y="8509"/>
                  </a:lnTo>
                  <a:lnTo>
                    <a:pt x="68173" y="8509"/>
                  </a:lnTo>
                  <a:lnTo>
                    <a:pt x="68300" y="8255"/>
                  </a:lnTo>
                  <a:lnTo>
                    <a:pt x="67703" y="8255"/>
                  </a:lnTo>
                  <a:lnTo>
                    <a:pt x="67233" y="8432"/>
                  </a:lnTo>
                  <a:lnTo>
                    <a:pt x="67233" y="11430"/>
                  </a:lnTo>
                  <a:lnTo>
                    <a:pt x="66890" y="11176"/>
                  </a:lnTo>
                  <a:lnTo>
                    <a:pt x="66192" y="10668"/>
                  </a:lnTo>
                  <a:lnTo>
                    <a:pt x="66281" y="10287"/>
                  </a:lnTo>
                  <a:lnTo>
                    <a:pt x="66395" y="9779"/>
                  </a:lnTo>
                  <a:lnTo>
                    <a:pt x="66471" y="9398"/>
                  </a:lnTo>
                  <a:lnTo>
                    <a:pt x="66560" y="9017"/>
                  </a:lnTo>
                  <a:lnTo>
                    <a:pt x="66636" y="8661"/>
                  </a:lnTo>
                  <a:lnTo>
                    <a:pt x="66713" y="9017"/>
                  </a:lnTo>
                  <a:lnTo>
                    <a:pt x="66802" y="9398"/>
                  </a:lnTo>
                  <a:lnTo>
                    <a:pt x="66878" y="9779"/>
                  </a:lnTo>
                  <a:lnTo>
                    <a:pt x="66992" y="10287"/>
                  </a:lnTo>
                  <a:lnTo>
                    <a:pt x="67068" y="10668"/>
                  </a:lnTo>
                  <a:lnTo>
                    <a:pt x="67183" y="11176"/>
                  </a:lnTo>
                  <a:lnTo>
                    <a:pt x="67233" y="11430"/>
                  </a:lnTo>
                  <a:lnTo>
                    <a:pt x="67233" y="8432"/>
                  </a:lnTo>
                  <a:lnTo>
                    <a:pt x="66992" y="8509"/>
                  </a:lnTo>
                  <a:lnTo>
                    <a:pt x="66675" y="8509"/>
                  </a:lnTo>
                  <a:lnTo>
                    <a:pt x="66738" y="8255"/>
                  </a:lnTo>
                  <a:lnTo>
                    <a:pt x="66484" y="8255"/>
                  </a:lnTo>
                  <a:lnTo>
                    <a:pt x="66179" y="8509"/>
                  </a:lnTo>
                  <a:lnTo>
                    <a:pt x="65887" y="8775"/>
                  </a:lnTo>
                  <a:lnTo>
                    <a:pt x="65595" y="9017"/>
                  </a:lnTo>
                  <a:lnTo>
                    <a:pt x="65900" y="9017"/>
                  </a:lnTo>
                  <a:lnTo>
                    <a:pt x="65989" y="10287"/>
                  </a:lnTo>
                  <a:lnTo>
                    <a:pt x="66040" y="11176"/>
                  </a:lnTo>
                  <a:lnTo>
                    <a:pt x="64249" y="10668"/>
                  </a:lnTo>
                  <a:lnTo>
                    <a:pt x="64668" y="10668"/>
                  </a:lnTo>
                  <a:lnTo>
                    <a:pt x="64554" y="10287"/>
                  </a:lnTo>
                  <a:lnTo>
                    <a:pt x="63957" y="8255"/>
                  </a:lnTo>
                  <a:lnTo>
                    <a:pt x="62826" y="8255"/>
                  </a:lnTo>
                  <a:lnTo>
                    <a:pt x="62826" y="29210"/>
                  </a:lnTo>
                  <a:lnTo>
                    <a:pt x="61442" y="29210"/>
                  </a:lnTo>
                  <a:lnTo>
                    <a:pt x="60845" y="28829"/>
                  </a:lnTo>
                  <a:lnTo>
                    <a:pt x="61188" y="28829"/>
                  </a:lnTo>
                  <a:lnTo>
                    <a:pt x="61645" y="28448"/>
                  </a:lnTo>
                  <a:lnTo>
                    <a:pt x="61937" y="28448"/>
                  </a:lnTo>
                  <a:lnTo>
                    <a:pt x="62826" y="29210"/>
                  </a:lnTo>
                  <a:lnTo>
                    <a:pt x="62826" y="8255"/>
                  </a:lnTo>
                  <a:lnTo>
                    <a:pt x="58864" y="8255"/>
                  </a:lnTo>
                  <a:lnTo>
                    <a:pt x="58864" y="29210"/>
                  </a:lnTo>
                  <a:lnTo>
                    <a:pt x="58813" y="29591"/>
                  </a:lnTo>
                  <a:lnTo>
                    <a:pt x="58762" y="29972"/>
                  </a:lnTo>
                  <a:lnTo>
                    <a:pt x="58699" y="30480"/>
                  </a:lnTo>
                  <a:lnTo>
                    <a:pt x="58762" y="29972"/>
                  </a:lnTo>
                  <a:lnTo>
                    <a:pt x="57708" y="29972"/>
                  </a:lnTo>
                  <a:lnTo>
                    <a:pt x="57772" y="29476"/>
                  </a:lnTo>
                  <a:lnTo>
                    <a:pt x="57823" y="29210"/>
                  </a:lnTo>
                  <a:lnTo>
                    <a:pt x="58864" y="29210"/>
                  </a:lnTo>
                  <a:lnTo>
                    <a:pt x="58864" y="8255"/>
                  </a:lnTo>
                  <a:lnTo>
                    <a:pt x="56603" y="8255"/>
                  </a:lnTo>
                  <a:lnTo>
                    <a:pt x="56603" y="28575"/>
                  </a:lnTo>
                  <a:lnTo>
                    <a:pt x="56311" y="29210"/>
                  </a:lnTo>
                  <a:lnTo>
                    <a:pt x="55956" y="29972"/>
                  </a:lnTo>
                  <a:lnTo>
                    <a:pt x="54724" y="29972"/>
                  </a:lnTo>
                  <a:lnTo>
                    <a:pt x="54660" y="29603"/>
                  </a:lnTo>
                  <a:lnTo>
                    <a:pt x="55397" y="29210"/>
                  </a:lnTo>
                  <a:lnTo>
                    <a:pt x="56603" y="28575"/>
                  </a:lnTo>
                  <a:lnTo>
                    <a:pt x="56603" y="8255"/>
                  </a:lnTo>
                  <a:lnTo>
                    <a:pt x="54610" y="8255"/>
                  </a:lnTo>
                  <a:lnTo>
                    <a:pt x="54610" y="29210"/>
                  </a:lnTo>
                  <a:lnTo>
                    <a:pt x="54419" y="29210"/>
                  </a:lnTo>
                  <a:lnTo>
                    <a:pt x="54483" y="28829"/>
                  </a:lnTo>
                  <a:lnTo>
                    <a:pt x="54495" y="28448"/>
                  </a:lnTo>
                  <a:lnTo>
                    <a:pt x="54559" y="28829"/>
                  </a:lnTo>
                  <a:lnTo>
                    <a:pt x="54610" y="29210"/>
                  </a:lnTo>
                  <a:lnTo>
                    <a:pt x="54610" y="8255"/>
                  </a:lnTo>
                  <a:lnTo>
                    <a:pt x="54279" y="8255"/>
                  </a:lnTo>
                  <a:lnTo>
                    <a:pt x="51803" y="11176"/>
                  </a:lnTo>
                  <a:lnTo>
                    <a:pt x="51803" y="29972"/>
                  </a:lnTo>
                  <a:lnTo>
                    <a:pt x="50203" y="29972"/>
                  </a:lnTo>
                  <a:lnTo>
                    <a:pt x="50609" y="28448"/>
                  </a:lnTo>
                  <a:lnTo>
                    <a:pt x="50736" y="28448"/>
                  </a:lnTo>
                  <a:lnTo>
                    <a:pt x="51803" y="29972"/>
                  </a:lnTo>
                  <a:lnTo>
                    <a:pt x="51803" y="11176"/>
                  </a:lnTo>
                  <a:lnTo>
                    <a:pt x="51587" y="11430"/>
                  </a:lnTo>
                  <a:lnTo>
                    <a:pt x="49161" y="9652"/>
                  </a:lnTo>
                  <a:lnTo>
                    <a:pt x="47244" y="8255"/>
                  </a:lnTo>
                  <a:lnTo>
                    <a:pt x="47155" y="29210"/>
                  </a:lnTo>
                  <a:lnTo>
                    <a:pt x="47091" y="29972"/>
                  </a:lnTo>
                  <a:lnTo>
                    <a:pt x="46520" y="29972"/>
                  </a:lnTo>
                  <a:lnTo>
                    <a:pt x="46405" y="28829"/>
                  </a:lnTo>
                  <a:lnTo>
                    <a:pt x="46329" y="28067"/>
                  </a:lnTo>
                  <a:lnTo>
                    <a:pt x="47155" y="29210"/>
                  </a:lnTo>
                  <a:lnTo>
                    <a:pt x="47155" y="8255"/>
                  </a:lnTo>
                  <a:lnTo>
                    <a:pt x="45770" y="8255"/>
                  </a:lnTo>
                  <a:lnTo>
                    <a:pt x="45770" y="29972"/>
                  </a:lnTo>
                  <a:lnTo>
                    <a:pt x="44704" y="29972"/>
                  </a:lnTo>
                  <a:lnTo>
                    <a:pt x="45224" y="28829"/>
                  </a:lnTo>
                  <a:lnTo>
                    <a:pt x="45770" y="29972"/>
                  </a:lnTo>
                  <a:lnTo>
                    <a:pt x="45770" y="8255"/>
                  </a:lnTo>
                  <a:lnTo>
                    <a:pt x="45199" y="8255"/>
                  </a:lnTo>
                  <a:lnTo>
                    <a:pt x="45110" y="9017"/>
                  </a:lnTo>
                  <a:lnTo>
                    <a:pt x="45034" y="9652"/>
                  </a:lnTo>
                  <a:lnTo>
                    <a:pt x="44919" y="9017"/>
                  </a:lnTo>
                  <a:lnTo>
                    <a:pt x="44818" y="8509"/>
                  </a:lnTo>
                  <a:lnTo>
                    <a:pt x="44767" y="8255"/>
                  </a:lnTo>
                  <a:lnTo>
                    <a:pt x="44221" y="8255"/>
                  </a:lnTo>
                  <a:lnTo>
                    <a:pt x="44132" y="8509"/>
                  </a:lnTo>
                  <a:lnTo>
                    <a:pt x="44094" y="8382"/>
                  </a:lnTo>
                  <a:lnTo>
                    <a:pt x="44094" y="26035"/>
                  </a:lnTo>
                  <a:lnTo>
                    <a:pt x="43980" y="29972"/>
                  </a:lnTo>
                  <a:lnTo>
                    <a:pt x="41998" y="29972"/>
                  </a:lnTo>
                  <a:lnTo>
                    <a:pt x="32131" y="29972"/>
                  </a:lnTo>
                  <a:lnTo>
                    <a:pt x="33070" y="28067"/>
                  </a:lnTo>
                  <a:lnTo>
                    <a:pt x="33959" y="28448"/>
                  </a:lnTo>
                  <a:lnTo>
                    <a:pt x="34277" y="28448"/>
                  </a:lnTo>
                  <a:lnTo>
                    <a:pt x="34302" y="28067"/>
                  </a:lnTo>
                  <a:lnTo>
                    <a:pt x="34417" y="26797"/>
                  </a:lnTo>
                  <a:lnTo>
                    <a:pt x="34531" y="25654"/>
                  </a:lnTo>
                  <a:lnTo>
                    <a:pt x="34632" y="24511"/>
                  </a:lnTo>
                  <a:lnTo>
                    <a:pt x="34658" y="24130"/>
                  </a:lnTo>
                  <a:lnTo>
                    <a:pt x="34772" y="22860"/>
                  </a:lnTo>
                  <a:lnTo>
                    <a:pt x="34886" y="21590"/>
                  </a:lnTo>
                  <a:lnTo>
                    <a:pt x="35013" y="20320"/>
                  </a:lnTo>
                  <a:lnTo>
                    <a:pt x="36347" y="22098"/>
                  </a:lnTo>
                  <a:lnTo>
                    <a:pt x="36474" y="21590"/>
                  </a:lnTo>
                  <a:lnTo>
                    <a:pt x="36537" y="21336"/>
                  </a:lnTo>
                  <a:lnTo>
                    <a:pt x="36664" y="20828"/>
                  </a:lnTo>
                  <a:lnTo>
                    <a:pt x="36791" y="20320"/>
                  </a:lnTo>
                  <a:lnTo>
                    <a:pt x="36715" y="20828"/>
                  </a:lnTo>
                  <a:lnTo>
                    <a:pt x="36588" y="21590"/>
                  </a:lnTo>
                  <a:lnTo>
                    <a:pt x="36461" y="22352"/>
                  </a:lnTo>
                  <a:lnTo>
                    <a:pt x="36385" y="22860"/>
                  </a:lnTo>
                  <a:lnTo>
                    <a:pt x="36271" y="23622"/>
                  </a:lnTo>
                  <a:lnTo>
                    <a:pt x="36182" y="24130"/>
                  </a:lnTo>
                  <a:lnTo>
                    <a:pt x="36118" y="24511"/>
                  </a:lnTo>
                  <a:lnTo>
                    <a:pt x="36042" y="25019"/>
                  </a:lnTo>
                  <a:lnTo>
                    <a:pt x="36791" y="23622"/>
                  </a:lnTo>
                  <a:lnTo>
                    <a:pt x="36906" y="25019"/>
                  </a:lnTo>
                  <a:lnTo>
                    <a:pt x="36944" y="25539"/>
                  </a:lnTo>
                  <a:lnTo>
                    <a:pt x="36791" y="25273"/>
                  </a:lnTo>
                  <a:lnTo>
                    <a:pt x="36537" y="25019"/>
                  </a:lnTo>
                  <a:lnTo>
                    <a:pt x="36588" y="25273"/>
                  </a:lnTo>
                  <a:lnTo>
                    <a:pt x="36664" y="25654"/>
                  </a:lnTo>
                  <a:lnTo>
                    <a:pt x="36741" y="26035"/>
                  </a:lnTo>
                  <a:lnTo>
                    <a:pt x="36791" y="26289"/>
                  </a:lnTo>
                  <a:lnTo>
                    <a:pt x="37325" y="25654"/>
                  </a:lnTo>
                  <a:lnTo>
                    <a:pt x="37528" y="25400"/>
                  </a:lnTo>
                  <a:lnTo>
                    <a:pt x="37604" y="25654"/>
                  </a:lnTo>
                  <a:lnTo>
                    <a:pt x="37719" y="26035"/>
                  </a:lnTo>
                  <a:lnTo>
                    <a:pt x="37820" y="26416"/>
                  </a:lnTo>
                  <a:lnTo>
                    <a:pt x="37934" y="26797"/>
                  </a:lnTo>
                  <a:lnTo>
                    <a:pt x="38290" y="28067"/>
                  </a:lnTo>
                  <a:lnTo>
                    <a:pt x="39166" y="26797"/>
                  </a:lnTo>
                  <a:lnTo>
                    <a:pt x="39268" y="27686"/>
                  </a:lnTo>
                  <a:lnTo>
                    <a:pt x="39370" y="28067"/>
                  </a:lnTo>
                  <a:lnTo>
                    <a:pt x="39916" y="26797"/>
                  </a:lnTo>
                  <a:lnTo>
                    <a:pt x="40500" y="25400"/>
                  </a:lnTo>
                  <a:lnTo>
                    <a:pt x="40589" y="25654"/>
                  </a:lnTo>
                  <a:lnTo>
                    <a:pt x="40716" y="26035"/>
                  </a:lnTo>
                  <a:lnTo>
                    <a:pt x="40843" y="26416"/>
                  </a:lnTo>
                  <a:lnTo>
                    <a:pt x="40970" y="26797"/>
                  </a:lnTo>
                  <a:lnTo>
                    <a:pt x="41998" y="29972"/>
                  </a:lnTo>
                  <a:lnTo>
                    <a:pt x="42748" y="27305"/>
                  </a:lnTo>
                  <a:lnTo>
                    <a:pt x="44094" y="26035"/>
                  </a:lnTo>
                  <a:lnTo>
                    <a:pt x="44094" y="8382"/>
                  </a:lnTo>
                  <a:lnTo>
                    <a:pt x="44056" y="8255"/>
                  </a:lnTo>
                  <a:lnTo>
                    <a:pt x="43980" y="8039"/>
                  </a:lnTo>
                  <a:lnTo>
                    <a:pt x="44221" y="8255"/>
                  </a:lnTo>
                  <a:lnTo>
                    <a:pt x="44399" y="7747"/>
                  </a:lnTo>
                  <a:lnTo>
                    <a:pt x="43903" y="7747"/>
                  </a:lnTo>
                  <a:lnTo>
                    <a:pt x="43688" y="7747"/>
                  </a:lnTo>
                  <a:lnTo>
                    <a:pt x="43548" y="7620"/>
                  </a:lnTo>
                  <a:lnTo>
                    <a:pt x="43827" y="6985"/>
                  </a:lnTo>
                  <a:lnTo>
                    <a:pt x="43243" y="6985"/>
                  </a:lnTo>
                  <a:lnTo>
                    <a:pt x="43395" y="7239"/>
                  </a:lnTo>
                  <a:lnTo>
                    <a:pt x="42926" y="8128"/>
                  </a:lnTo>
                  <a:lnTo>
                    <a:pt x="42341" y="6604"/>
                  </a:lnTo>
                  <a:lnTo>
                    <a:pt x="40246" y="5588"/>
                  </a:lnTo>
                  <a:lnTo>
                    <a:pt x="38747" y="8509"/>
                  </a:lnTo>
                  <a:lnTo>
                    <a:pt x="37503" y="8509"/>
                  </a:lnTo>
                  <a:lnTo>
                    <a:pt x="36385" y="8255"/>
                  </a:lnTo>
                  <a:lnTo>
                    <a:pt x="33540" y="5207"/>
                  </a:lnTo>
                  <a:lnTo>
                    <a:pt x="31775" y="6477"/>
                  </a:lnTo>
                  <a:lnTo>
                    <a:pt x="31775" y="29972"/>
                  </a:lnTo>
                  <a:lnTo>
                    <a:pt x="24930" y="29972"/>
                  </a:lnTo>
                  <a:lnTo>
                    <a:pt x="24574" y="29972"/>
                  </a:lnTo>
                  <a:lnTo>
                    <a:pt x="23799" y="29972"/>
                  </a:lnTo>
                  <a:lnTo>
                    <a:pt x="24574" y="27813"/>
                  </a:lnTo>
                  <a:lnTo>
                    <a:pt x="24688" y="28448"/>
                  </a:lnTo>
                  <a:lnTo>
                    <a:pt x="24803" y="29210"/>
                  </a:lnTo>
                  <a:lnTo>
                    <a:pt x="24866" y="29603"/>
                  </a:lnTo>
                  <a:lnTo>
                    <a:pt x="25171" y="29210"/>
                  </a:lnTo>
                  <a:lnTo>
                    <a:pt x="25768" y="28448"/>
                  </a:lnTo>
                  <a:lnTo>
                    <a:pt x="25768" y="28829"/>
                  </a:lnTo>
                  <a:lnTo>
                    <a:pt x="25920" y="28829"/>
                  </a:lnTo>
                  <a:lnTo>
                    <a:pt x="26085" y="28448"/>
                  </a:lnTo>
                  <a:lnTo>
                    <a:pt x="26428" y="27686"/>
                  </a:lnTo>
                  <a:lnTo>
                    <a:pt x="26593" y="27305"/>
                  </a:lnTo>
                  <a:lnTo>
                    <a:pt x="26822" y="26797"/>
                  </a:lnTo>
                  <a:lnTo>
                    <a:pt x="28448" y="28448"/>
                  </a:lnTo>
                  <a:lnTo>
                    <a:pt x="29095" y="27686"/>
                  </a:lnTo>
                  <a:lnTo>
                    <a:pt x="29311" y="28448"/>
                  </a:lnTo>
                  <a:lnTo>
                    <a:pt x="29349" y="28829"/>
                  </a:lnTo>
                  <a:lnTo>
                    <a:pt x="31496" y="28524"/>
                  </a:lnTo>
                  <a:lnTo>
                    <a:pt x="31559" y="28829"/>
                  </a:lnTo>
                  <a:lnTo>
                    <a:pt x="31635" y="29210"/>
                  </a:lnTo>
                  <a:lnTo>
                    <a:pt x="31775" y="29972"/>
                  </a:lnTo>
                  <a:lnTo>
                    <a:pt x="31775" y="6477"/>
                  </a:lnTo>
                  <a:lnTo>
                    <a:pt x="31483" y="6692"/>
                  </a:lnTo>
                  <a:lnTo>
                    <a:pt x="31483" y="28448"/>
                  </a:lnTo>
                  <a:lnTo>
                    <a:pt x="30937" y="28448"/>
                  </a:lnTo>
                  <a:lnTo>
                    <a:pt x="30340" y="28067"/>
                  </a:lnTo>
                  <a:lnTo>
                    <a:pt x="30543" y="28067"/>
                  </a:lnTo>
                  <a:lnTo>
                    <a:pt x="30556" y="27686"/>
                  </a:lnTo>
                  <a:lnTo>
                    <a:pt x="30594" y="26797"/>
                  </a:lnTo>
                  <a:lnTo>
                    <a:pt x="30695" y="24511"/>
                  </a:lnTo>
                  <a:lnTo>
                    <a:pt x="30797" y="25019"/>
                  </a:lnTo>
                  <a:lnTo>
                    <a:pt x="30924" y="25654"/>
                  </a:lnTo>
                  <a:lnTo>
                    <a:pt x="31483" y="28448"/>
                  </a:lnTo>
                  <a:lnTo>
                    <a:pt x="31483" y="6692"/>
                  </a:lnTo>
                  <a:lnTo>
                    <a:pt x="28930" y="8509"/>
                  </a:lnTo>
                  <a:lnTo>
                    <a:pt x="26238" y="10287"/>
                  </a:lnTo>
                  <a:lnTo>
                    <a:pt x="24307" y="12192"/>
                  </a:lnTo>
                  <a:lnTo>
                    <a:pt x="22225" y="10668"/>
                  </a:lnTo>
                  <a:lnTo>
                    <a:pt x="20129" y="9017"/>
                  </a:lnTo>
                  <a:lnTo>
                    <a:pt x="19367" y="8509"/>
                  </a:lnTo>
                  <a:lnTo>
                    <a:pt x="18986" y="8255"/>
                  </a:lnTo>
                  <a:lnTo>
                    <a:pt x="18237" y="7747"/>
                  </a:lnTo>
                  <a:lnTo>
                    <a:pt x="18046" y="7620"/>
                  </a:lnTo>
                  <a:lnTo>
                    <a:pt x="16256" y="5969"/>
                  </a:lnTo>
                  <a:lnTo>
                    <a:pt x="14566" y="7747"/>
                  </a:lnTo>
                  <a:lnTo>
                    <a:pt x="14173" y="7747"/>
                  </a:lnTo>
                  <a:lnTo>
                    <a:pt x="14084" y="8255"/>
                  </a:lnTo>
                  <a:lnTo>
                    <a:pt x="13881" y="8509"/>
                  </a:lnTo>
                  <a:lnTo>
                    <a:pt x="12484" y="8509"/>
                  </a:lnTo>
                  <a:lnTo>
                    <a:pt x="11493" y="8255"/>
                  </a:lnTo>
                  <a:lnTo>
                    <a:pt x="6553" y="8255"/>
                  </a:lnTo>
                  <a:lnTo>
                    <a:pt x="5664" y="8509"/>
                  </a:lnTo>
                  <a:lnTo>
                    <a:pt x="4165" y="9398"/>
                  </a:lnTo>
                  <a:lnTo>
                    <a:pt x="2832" y="10287"/>
                  </a:lnTo>
                  <a:lnTo>
                    <a:pt x="1727" y="11430"/>
                  </a:lnTo>
                  <a:lnTo>
                    <a:pt x="1549" y="11430"/>
                  </a:lnTo>
                  <a:lnTo>
                    <a:pt x="736" y="14605"/>
                  </a:lnTo>
                  <a:lnTo>
                    <a:pt x="0" y="17272"/>
                  </a:lnTo>
                  <a:lnTo>
                    <a:pt x="0" y="21590"/>
                  </a:lnTo>
                  <a:lnTo>
                    <a:pt x="3124" y="27686"/>
                  </a:lnTo>
                  <a:lnTo>
                    <a:pt x="2971" y="28067"/>
                  </a:lnTo>
                  <a:lnTo>
                    <a:pt x="5207" y="29972"/>
                  </a:lnTo>
                  <a:lnTo>
                    <a:pt x="5461" y="29972"/>
                  </a:lnTo>
                  <a:lnTo>
                    <a:pt x="6680" y="30353"/>
                  </a:lnTo>
                  <a:lnTo>
                    <a:pt x="6985" y="29972"/>
                  </a:lnTo>
                  <a:lnTo>
                    <a:pt x="8636" y="27813"/>
                  </a:lnTo>
                  <a:lnTo>
                    <a:pt x="8521" y="30480"/>
                  </a:lnTo>
                  <a:lnTo>
                    <a:pt x="8483" y="31242"/>
                  </a:lnTo>
                  <a:lnTo>
                    <a:pt x="10579" y="28448"/>
                  </a:lnTo>
                  <a:lnTo>
                    <a:pt x="10871" y="29210"/>
                  </a:lnTo>
                  <a:lnTo>
                    <a:pt x="11201" y="29210"/>
                  </a:lnTo>
                  <a:lnTo>
                    <a:pt x="11696" y="28448"/>
                  </a:lnTo>
                  <a:lnTo>
                    <a:pt x="12192" y="27686"/>
                  </a:lnTo>
                  <a:lnTo>
                    <a:pt x="12446" y="27305"/>
                  </a:lnTo>
                  <a:lnTo>
                    <a:pt x="12649" y="27686"/>
                  </a:lnTo>
                  <a:lnTo>
                    <a:pt x="12738" y="28067"/>
                  </a:lnTo>
                  <a:lnTo>
                    <a:pt x="12827" y="28448"/>
                  </a:lnTo>
                  <a:lnTo>
                    <a:pt x="12915" y="28829"/>
                  </a:lnTo>
                  <a:lnTo>
                    <a:pt x="13017" y="29210"/>
                  </a:lnTo>
                  <a:lnTo>
                    <a:pt x="13589" y="31623"/>
                  </a:lnTo>
                  <a:lnTo>
                    <a:pt x="13792" y="32004"/>
                  </a:lnTo>
                  <a:lnTo>
                    <a:pt x="14986" y="29972"/>
                  </a:lnTo>
                  <a:lnTo>
                    <a:pt x="15011" y="30480"/>
                  </a:lnTo>
                  <a:lnTo>
                    <a:pt x="14947" y="30861"/>
                  </a:lnTo>
                  <a:lnTo>
                    <a:pt x="15201" y="30861"/>
                  </a:lnTo>
                  <a:lnTo>
                    <a:pt x="16103" y="30480"/>
                  </a:lnTo>
                  <a:lnTo>
                    <a:pt x="16992" y="30480"/>
                  </a:lnTo>
                  <a:lnTo>
                    <a:pt x="16992" y="32004"/>
                  </a:lnTo>
                  <a:lnTo>
                    <a:pt x="18770" y="31623"/>
                  </a:lnTo>
                  <a:lnTo>
                    <a:pt x="21259" y="31623"/>
                  </a:lnTo>
                  <a:lnTo>
                    <a:pt x="23634" y="30861"/>
                  </a:lnTo>
                  <a:lnTo>
                    <a:pt x="23291" y="30861"/>
                  </a:lnTo>
                  <a:lnTo>
                    <a:pt x="23469" y="30480"/>
                  </a:lnTo>
                  <a:lnTo>
                    <a:pt x="31877" y="30480"/>
                  </a:lnTo>
                  <a:lnTo>
                    <a:pt x="43967" y="30480"/>
                  </a:lnTo>
                  <a:lnTo>
                    <a:pt x="43942" y="31623"/>
                  </a:lnTo>
                  <a:lnTo>
                    <a:pt x="44462" y="30480"/>
                  </a:lnTo>
                  <a:lnTo>
                    <a:pt x="45834" y="30480"/>
                  </a:lnTo>
                  <a:lnTo>
                    <a:pt x="46418" y="30861"/>
                  </a:lnTo>
                  <a:lnTo>
                    <a:pt x="46609" y="30861"/>
                  </a:lnTo>
                  <a:lnTo>
                    <a:pt x="46570" y="30480"/>
                  </a:lnTo>
                  <a:lnTo>
                    <a:pt x="46761" y="30480"/>
                  </a:lnTo>
                  <a:lnTo>
                    <a:pt x="47066" y="30353"/>
                  </a:lnTo>
                  <a:lnTo>
                    <a:pt x="47066" y="30480"/>
                  </a:lnTo>
                  <a:lnTo>
                    <a:pt x="47853" y="30480"/>
                  </a:lnTo>
                  <a:lnTo>
                    <a:pt x="47764" y="30861"/>
                  </a:lnTo>
                  <a:lnTo>
                    <a:pt x="47688" y="31242"/>
                  </a:lnTo>
                  <a:lnTo>
                    <a:pt x="47548" y="31242"/>
                  </a:lnTo>
                  <a:lnTo>
                    <a:pt x="49199" y="33147"/>
                  </a:lnTo>
                  <a:lnTo>
                    <a:pt x="49339" y="33147"/>
                  </a:lnTo>
                  <a:lnTo>
                    <a:pt x="49377" y="33020"/>
                  </a:lnTo>
                  <a:lnTo>
                    <a:pt x="50063" y="30480"/>
                  </a:lnTo>
                  <a:lnTo>
                    <a:pt x="52158" y="30480"/>
                  </a:lnTo>
                  <a:lnTo>
                    <a:pt x="52692" y="31242"/>
                  </a:lnTo>
                  <a:lnTo>
                    <a:pt x="52857" y="31623"/>
                  </a:lnTo>
                  <a:lnTo>
                    <a:pt x="52946" y="30861"/>
                  </a:lnTo>
                  <a:lnTo>
                    <a:pt x="53060" y="29972"/>
                  </a:lnTo>
                  <a:lnTo>
                    <a:pt x="53149" y="29210"/>
                  </a:lnTo>
                  <a:lnTo>
                    <a:pt x="53174" y="28956"/>
                  </a:lnTo>
                  <a:lnTo>
                    <a:pt x="53352" y="29210"/>
                  </a:lnTo>
                  <a:lnTo>
                    <a:pt x="53949" y="29972"/>
                  </a:lnTo>
                  <a:lnTo>
                    <a:pt x="54317" y="29781"/>
                  </a:lnTo>
                  <a:lnTo>
                    <a:pt x="54292" y="29972"/>
                  </a:lnTo>
                  <a:lnTo>
                    <a:pt x="53949" y="29972"/>
                  </a:lnTo>
                  <a:lnTo>
                    <a:pt x="53060" y="29972"/>
                  </a:lnTo>
                  <a:lnTo>
                    <a:pt x="52997" y="30480"/>
                  </a:lnTo>
                  <a:lnTo>
                    <a:pt x="54216" y="30480"/>
                  </a:lnTo>
                  <a:lnTo>
                    <a:pt x="55714" y="30480"/>
                  </a:lnTo>
                  <a:lnTo>
                    <a:pt x="55549" y="30861"/>
                  </a:lnTo>
                  <a:lnTo>
                    <a:pt x="55321" y="31242"/>
                  </a:lnTo>
                  <a:lnTo>
                    <a:pt x="55245" y="32004"/>
                  </a:lnTo>
                  <a:lnTo>
                    <a:pt x="55765" y="33147"/>
                  </a:lnTo>
                  <a:lnTo>
                    <a:pt x="56591" y="34798"/>
                  </a:lnTo>
                  <a:lnTo>
                    <a:pt x="56718" y="33909"/>
                  </a:lnTo>
                  <a:lnTo>
                    <a:pt x="56832" y="33020"/>
                  </a:lnTo>
                  <a:lnTo>
                    <a:pt x="57188" y="30480"/>
                  </a:lnTo>
                  <a:lnTo>
                    <a:pt x="58496" y="30772"/>
                  </a:lnTo>
                  <a:lnTo>
                    <a:pt x="58648" y="30861"/>
                  </a:lnTo>
                  <a:lnTo>
                    <a:pt x="58966" y="30861"/>
                  </a:lnTo>
                  <a:lnTo>
                    <a:pt x="59982" y="31242"/>
                  </a:lnTo>
                  <a:lnTo>
                    <a:pt x="60286" y="31242"/>
                  </a:lnTo>
                  <a:lnTo>
                    <a:pt x="60210" y="30861"/>
                  </a:lnTo>
                  <a:lnTo>
                    <a:pt x="60134" y="30480"/>
                  </a:lnTo>
                  <a:lnTo>
                    <a:pt x="60756" y="30480"/>
                  </a:lnTo>
                  <a:lnTo>
                    <a:pt x="60032" y="29972"/>
                  </a:lnTo>
                  <a:lnTo>
                    <a:pt x="60159" y="29972"/>
                  </a:lnTo>
                  <a:lnTo>
                    <a:pt x="60756" y="30480"/>
                  </a:lnTo>
                  <a:lnTo>
                    <a:pt x="60883" y="30480"/>
                  </a:lnTo>
                  <a:lnTo>
                    <a:pt x="60947" y="30861"/>
                  </a:lnTo>
                  <a:lnTo>
                    <a:pt x="61010" y="31242"/>
                  </a:lnTo>
                  <a:lnTo>
                    <a:pt x="61087" y="31623"/>
                  </a:lnTo>
                  <a:lnTo>
                    <a:pt x="61150" y="32004"/>
                  </a:lnTo>
                  <a:lnTo>
                    <a:pt x="61379" y="33020"/>
                  </a:lnTo>
                  <a:lnTo>
                    <a:pt x="62179" y="29972"/>
                  </a:lnTo>
                  <a:lnTo>
                    <a:pt x="62052" y="30480"/>
                  </a:lnTo>
                  <a:lnTo>
                    <a:pt x="64185" y="30480"/>
                  </a:lnTo>
                  <a:lnTo>
                    <a:pt x="64604" y="30861"/>
                  </a:lnTo>
                  <a:lnTo>
                    <a:pt x="64808" y="30861"/>
                  </a:lnTo>
                  <a:lnTo>
                    <a:pt x="65811" y="31242"/>
                  </a:lnTo>
                  <a:lnTo>
                    <a:pt x="65747" y="30861"/>
                  </a:lnTo>
                  <a:lnTo>
                    <a:pt x="65671" y="30480"/>
                  </a:lnTo>
                  <a:lnTo>
                    <a:pt x="66395" y="30480"/>
                  </a:lnTo>
                  <a:lnTo>
                    <a:pt x="66344" y="29972"/>
                  </a:lnTo>
                  <a:lnTo>
                    <a:pt x="66179" y="29210"/>
                  </a:lnTo>
                  <a:lnTo>
                    <a:pt x="65747" y="29972"/>
                  </a:lnTo>
                  <a:lnTo>
                    <a:pt x="65582" y="29972"/>
                  </a:lnTo>
                  <a:lnTo>
                    <a:pt x="65443" y="29210"/>
                  </a:lnTo>
                  <a:lnTo>
                    <a:pt x="66179" y="29210"/>
                  </a:lnTo>
                  <a:lnTo>
                    <a:pt x="67221" y="29210"/>
                  </a:lnTo>
                  <a:lnTo>
                    <a:pt x="67589" y="28575"/>
                  </a:lnTo>
                  <a:lnTo>
                    <a:pt x="67538" y="29210"/>
                  </a:lnTo>
                  <a:lnTo>
                    <a:pt x="68770" y="29210"/>
                  </a:lnTo>
                  <a:lnTo>
                    <a:pt x="69037" y="28448"/>
                  </a:lnTo>
                  <a:lnTo>
                    <a:pt x="69176" y="28067"/>
                  </a:lnTo>
                  <a:lnTo>
                    <a:pt x="69303" y="27686"/>
                  </a:lnTo>
                  <a:lnTo>
                    <a:pt x="69443" y="27457"/>
                  </a:lnTo>
                  <a:lnTo>
                    <a:pt x="69481" y="29210"/>
                  </a:lnTo>
                  <a:lnTo>
                    <a:pt x="69837" y="29210"/>
                  </a:lnTo>
                  <a:lnTo>
                    <a:pt x="69938" y="26797"/>
                  </a:lnTo>
                  <a:lnTo>
                    <a:pt x="69977" y="26035"/>
                  </a:lnTo>
                  <a:lnTo>
                    <a:pt x="69989" y="25654"/>
                  </a:lnTo>
                  <a:lnTo>
                    <a:pt x="70739" y="26289"/>
                  </a:lnTo>
                  <a:lnTo>
                    <a:pt x="70688" y="27686"/>
                  </a:lnTo>
                  <a:lnTo>
                    <a:pt x="70929" y="27305"/>
                  </a:lnTo>
                  <a:lnTo>
                    <a:pt x="71018" y="26924"/>
                  </a:lnTo>
                  <a:lnTo>
                    <a:pt x="71488" y="27305"/>
                  </a:lnTo>
                  <a:lnTo>
                    <a:pt x="71310" y="27305"/>
                  </a:lnTo>
                  <a:lnTo>
                    <a:pt x="71323" y="29210"/>
                  </a:lnTo>
                  <a:lnTo>
                    <a:pt x="70370" y="29210"/>
                  </a:lnTo>
                  <a:lnTo>
                    <a:pt x="70167" y="29972"/>
                  </a:lnTo>
                  <a:lnTo>
                    <a:pt x="69469" y="29972"/>
                  </a:lnTo>
                  <a:lnTo>
                    <a:pt x="69456" y="30480"/>
                  </a:lnTo>
                  <a:lnTo>
                    <a:pt x="69392" y="33020"/>
                  </a:lnTo>
                  <a:lnTo>
                    <a:pt x="70040" y="30480"/>
                  </a:lnTo>
                  <a:lnTo>
                    <a:pt x="71666" y="30480"/>
                  </a:lnTo>
                  <a:lnTo>
                    <a:pt x="71755" y="29972"/>
                  </a:lnTo>
                  <a:lnTo>
                    <a:pt x="71882" y="29210"/>
                  </a:lnTo>
                  <a:lnTo>
                    <a:pt x="71526" y="29210"/>
                  </a:lnTo>
                  <a:lnTo>
                    <a:pt x="71920" y="28956"/>
                  </a:lnTo>
                  <a:lnTo>
                    <a:pt x="71882" y="29210"/>
                  </a:lnTo>
                  <a:lnTo>
                    <a:pt x="72136" y="29210"/>
                  </a:lnTo>
                  <a:lnTo>
                    <a:pt x="72263" y="28829"/>
                  </a:lnTo>
                  <a:lnTo>
                    <a:pt x="72517" y="28067"/>
                  </a:lnTo>
                  <a:lnTo>
                    <a:pt x="73190" y="29210"/>
                  </a:lnTo>
                  <a:lnTo>
                    <a:pt x="72136" y="29210"/>
                  </a:lnTo>
                  <a:lnTo>
                    <a:pt x="71704" y="30480"/>
                  </a:lnTo>
                  <a:lnTo>
                    <a:pt x="76835" y="30480"/>
                  </a:lnTo>
                  <a:lnTo>
                    <a:pt x="76746" y="29972"/>
                  </a:lnTo>
                  <a:lnTo>
                    <a:pt x="76898" y="29972"/>
                  </a:lnTo>
                  <a:lnTo>
                    <a:pt x="76898" y="29641"/>
                  </a:lnTo>
                  <a:lnTo>
                    <a:pt x="76898" y="29235"/>
                  </a:lnTo>
                  <a:lnTo>
                    <a:pt x="77000" y="28829"/>
                  </a:lnTo>
                  <a:lnTo>
                    <a:pt x="77101" y="28448"/>
                  </a:lnTo>
                  <a:lnTo>
                    <a:pt x="77152" y="28067"/>
                  </a:lnTo>
                  <a:lnTo>
                    <a:pt x="77101" y="28448"/>
                  </a:lnTo>
                  <a:lnTo>
                    <a:pt x="77050" y="28829"/>
                  </a:lnTo>
                  <a:lnTo>
                    <a:pt x="77000" y="29210"/>
                  </a:lnTo>
                  <a:lnTo>
                    <a:pt x="76936" y="29654"/>
                  </a:lnTo>
                  <a:lnTo>
                    <a:pt x="76898" y="29972"/>
                  </a:lnTo>
                  <a:lnTo>
                    <a:pt x="76835" y="30480"/>
                  </a:lnTo>
                  <a:lnTo>
                    <a:pt x="77787" y="30480"/>
                  </a:lnTo>
                  <a:lnTo>
                    <a:pt x="77838" y="30200"/>
                  </a:lnTo>
                  <a:lnTo>
                    <a:pt x="77889" y="29972"/>
                  </a:lnTo>
                  <a:lnTo>
                    <a:pt x="77876" y="30226"/>
                  </a:lnTo>
                  <a:lnTo>
                    <a:pt x="77825" y="30480"/>
                  </a:lnTo>
                  <a:lnTo>
                    <a:pt x="78308" y="30480"/>
                  </a:lnTo>
                  <a:lnTo>
                    <a:pt x="79667" y="30480"/>
                  </a:lnTo>
                  <a:lnTo>
                    <a:pt x="81457" y="32004"/>
                  </a:lnTo>
                  <a:lnTo>
                    <a:pt x="81635" y="32004"/>
                  </a:lnTo>
                  <a:lnTo>
                    <a:pt x="81749" y="31623"/>
                  </a:lnTo>
                  <a:lnTo>
                    <a:pt x="81864" y="31242"/>
                  </a:lnTo>
                  <a:lnTo>
                    <a:pt x="81978" y="30861"/>
                  </a:lnTo>
                  <a:lnTo>
                    <a:pt x="82092" y="30480"/>
                  </a:lnTo>
                  <a:lnTo>
                    <a:pt x="88112" y="30480"/>
                  </a:lnTo>
                  <a:lnTo>
                    <a:pt x="88201" y="30861"/>
                  </a:lnTo>
                  <a:lnTo>
                    <a:pt x="88328" y="31242"/>
                  </a:lnTo>
                  <a:lnTo>
                    <a:pt x="88392" y="30480"/>
                  </a:lnTo>
                  <a:lnTo>
                    <a:pt x="88506" y="29210"/>
                  </a:lnTo>
                  <a:lnTo>
                    <a:pt x="88569" y="28448"/>
                  </a:lnTo>
                  <a:lnTo>
                    <a:pt x="88671" y="27305"/>
                  </a:lnTo>
                  <a:lnTo>
                    <a:pt x="87388" y="27305"/>
                  </a:lnTo>
                  <a:lnTo>
                    <a:pt x="87477" y="27686"/>
                  </a:lnTo>
                  <a:lnTo>
                    <a:pt x="87566" y="28067"/>
                  </a:lnTo>
                  <a:lnTo>
                    <a:pt x="87655" y="28448"/>
                  </a:lnTo>
                  <a:lnTo>
                    <a:pt x="87731" y="28829"/>
                  </a:lnTo>
                  <a:lnTo>
                    <a:pt x="87820" y="29210"/>
                  </a:lnTo>
                  <a:lnTo>
                    <a:pt x="85318" y="29210"/>
                  </a:lnTo>
                  <a:lnTo>
                    <a:pt x="84531" y="29210"/>
                  </a:lnTo>
                  <a:lnTo>
                    <a:pt x="84429" y="28206"/>
                  </a:lnTo>
                  <a:lnTo>
                    <a:pt x="84937" y="28829"/>
                  </a:lnTo>
                  <a:lnTo>
                    <a:pt x="85318" y="29210"/>
                  </a:lnTo>
                  <a:lnTo>
                    <a:pt x="85267" y="28829"/>
                  </a:lnTo>
                  <a:lnTo>
                    <a:pt x="85166" y="28067"/>
                  </a:lnTo>
                  <a:lnTo>
                    <a:pt x="85115" y="27686"/>
                  </a:lnTo>
                  <a:lnTo>
                    <a:pt x="85064" y="27305"/>
                  </a:lnTo>
                  <a:lnTo>
                    <a:pt x="84836" y="27305"/>
                  </a:lnTo>
                  <a:lnTo>
                    <a:pt x="85026" y="27051"/>
                  </a:lnTo>
                  <a:lnTo>
                    <a:pt x="85064" y="27305"/>
                  </a:lnTo>
                  <a:lnTo>
                    <a:pt x="87388" y="27305"/>
                  </a:lnTo>
                  <a:lnTo>
                    <a:pt x="87274" y="26797"/>
                  </a:lnTo>
                  <a:lnTo>
                    <a:pt x="85229" y="26797"/>
                  </a:lnTo>
                  <a:lnTo>
                    <a:pt x="86118" y="25654"/>
                  </a:lnTo>
                  <a:lnTo>
                    <a:pt x="86423" y="25273"/>
                  </a:lnTo>
                  <a:lnTo>
                    <a:pt x="86817" y="24765"/>
                  </a:lnTo>
                  <a:lnTo>
                    <a:pt x="86880" y="25019"/>
                  </a:lnTo>
                  <a:lnTo>
                    <a:pt x="86931" y="25273"/>
                  </a:lnTo>
                  <a:lnTo>
                    <a:pt x="87020" y="25654"/>
                  </a:lnTo>
                  <a:lnTo>
                    <a:pt x="87109" y="26035"/>
                  </a:lnTo>
                  <a:lnTo>
                    <a:pt x="87185" y="26416"/>
                  </a:lnTo>
                  <a:lnTo>
                    <a:pt x="87274" y="26797"/>
                  </a:lnTo>
                  <a:lnTo>
                    <a:pt x="88709" y="26797"/>
                  </a:lnTo>
                  <a:lnTo>
                    <a:pt x="88811" y="25654"/>
                  </a:lnTo>
                  <a:lnTo>
                    <a:pt x="88912" y="24511"/>
                  </a:lnTo>
                  <a:lnTo>
                    <a:pt x="89154" y="24511"/>
                  </a:lnTo>
                  <a:lnTo>
                    <a:pt x="89649" y="24257"/>
                  </a:lnTo>
                  <a:lnTo>
                    <a:pt x="89763" y="25019"/>
                  </a:lnTo>
                  <a:lnTo>
                    <a:pt x="89852" y="25654"/>
                  </a:lnTo>
                  <a:lnTo>
                    <a:pt x="89941" y="26289"/>
                  </a:lnTo>
                  <a:lnTo>
                    <a:pt x="90093" y="26416"/>
                  </a:lnTo>
                  <a:lnTo>
                    <a:pt x="90297" y="26416"/>
                  </a:lnTo>
                  <a:lnTo>
                    <a:pt x="90144" y="26797"/>
                  </a:lnTo>
                  <a:lnTo>
                    <a:pt x="88709" y="26797"/>
                  </a:lnTo>
                  <a:lnTo>
                    <a:pt x="88671" y="27305"/>
                  </a:lnTo>
                  <a:lnTo>
                    <a:pt x="102679" y="27305"/>
                  </a:lnTo>
                  <a:lnTo>
                    <a:pt x="102463" y="26797"/>
                  </a:lnTo>
                  <a:lnTo>
                    <a:pt x="90398" y="26797"/>
                  </a:lnTo>
                  <a:lnTo>
                    <a:pt x="91592" y="26289"/>
                  </a:lnTo>
                  <a:lnTo>
                    <a:pt x="92036" y="26289"/>
                  </a:lnTo>
                  <a:lnTo>
                    <a:pt x="93078" y="26416"/>
                  </a:lnTo>
                  <a:lnTo>
                    <a:pt x="93230" y="26289"/>
                  </a:lnTo>
                  <a:lnTo>
                    <a:pt x="93522" y="26035"/>
                  </a:lnTo>
                  <a:lnTo>
                    <a:pt x="93675" y="26035"/>
                  </a:lnTo>
                  <a:lnTo>
                    <a:pt x="93675" y="24130"/>
                  </a:lnTo>
                  <a:lnTo>
                    <a:pt x="93675" y="23622"/>
                  </a:lnTo>
                  <a:lnTo>
                    <a:pt x="93675" y="22606"/>
                  </a:lnTo>
                  <a:lnTo>
                    <a:pt x="94551" y="23241"/>
                  </a:lnTo>
                  <a:lnTo>
                    <a:pt x="94767" y="23241"/>
                  </a:lnTo>
                  <a:lnTo>
                    <a:pt x="94665" y="23622"/>
                  </a:lnTo>
                  <a:lnTo>
                    <a:pt x="94424" y="24511"/>
                  </a:lnTo>
                  <a:lnTo>
                    <a:pt x="94869" y="24511"/>
                  </a:lnTo>
                  <a:lnTo>
                    <a:pt x="94869" y="25019"/>
                  </a:lnTo>
                  <a:lnTo>
                    <a:pt x="95186" y="25654"/>
                  </a:lnTo>
                  <a:lnTo>
                    <a:pt x="95326" y="26035"/>
                  </a:lnTo>
                  <a:lnTo>
                    <a:pt x="95326" y="25273"/>
                  </a:lnTo>
                  <a:lnTo>
                    <a:pt x="95478" y="25273"/>
                  </a:lnTo>
                  <a:lnTo>
                    <a:pt x="95631" y="25019"/>
                  </a:lnTo>
                  <a:lnTo>
                    <a:pt x="95631" y="25273"/>
                  </a:lnTo>
                  <a:lnTo>
                    <a:pt x="95923" y="25019"/>
                  </a:lnTo>
                  <a:lnTo>
                    <a:pt x="96520" y="24511"/>
                  </a:lnTo>
                  <a:lnTo>
                    <a:pt x="96799" y="24511"/>
                  </a:lnTo>
                  <a:lnTo>
                    <a:pt x="97396" y="23622"/>
                  </a:lnTo>
                  <a:lnTo>
                    <a:pt x="97548" y="23380"/>
                  </a:lnTo>
                  <a:lnTo>
                    <a:pt x="97650" y="24511"/>
                  </a:lnTo>
                  <a:lnTo>
                    <a:pt x="99910" y="24511"/>
                  </a:lnTo>
                  <a:lnTo>
                    <a:pt x="100990" y="22860"/>
                  </a:lnTo>
                  <a:lnTo>
                    <a:pt x="101536" y="22606"/>
                  </a:lnTo>
                  <a:lnTo>
                    <a:pt x="102641" y="22098"/>
                  </a:lnTo>
                  <a:lnTo>
                    <a:pt x="102666" y="23622"/>
                  </a:lnTo>
                  <a:lnTo>
                    <a:pt x="102400" y="24130"/>
                  </a:lnTo>
                  <a:lnTo>
                    <a:pt x="102044" y="24511"/>
                  </a:lnTo>
                  <a:lnTo>
                    <a:pt x="99910" y="24511"/>
                  </a:lnTo>
                  <a:lnTo>
                    <a:pt x="99580" y="25019"/>
                  </a:lnTo>
                  <a:lnTo>
                    <a:pt x="97675" y="25019"/>
                  </a:lnTo>
                  <a:lnTo>
                    <a:pt x="97701" y="25273"/>
                  </a:lnTo>
                  <a:lnTo>
                    <a:pt x="97713" y="25527"/>
                  </a:lnTo>
                  <a:lnTo>
                    <a:pt x="98907" y="25273"/>
                  </a:lnTo>
                  <a:lnTo>
                    <a:pt x="100088" y="25019"/>
                  </a:lnTo>
                  <a:lnTo>
                    <a:pt x="102933" y="25019"/>
                  </a:lnTo>
                  <a:lnTo>
                    <a:pt x="102933" y="24511"/>
                  </a:lnTo>
                  <a:lnTo>
                    <a:pt x="104241" y="24511"/>
                  </a:lnTo>
                  <a:lnTo>
                    <a:pt x="104368" y="24130"/>
                  </a:lnTo>
                  <a:lnTo>
                    <a:pt x="104724" y="22987"/>
                  </a:lnTo>
                  <a:lnTo>
                    <a:pt x="105537" y="24511"/>
                  </a:lnTo>
                  <a:lnTo>
                    <a:pt x="106464" y="24511"/>
                  </a:lnTo>
                  <a:lnTo>
                    <a:pt x="106260" y="25019"/>
                  </a:lnTo>
                  <a:lnTo>
                    <a:pt x="107416" y="25019"/>
                  </a:lnTo>
                  <a:lnTo>
                    <a:pt x="107492" y="24511"/>
                  </a:lnTo>
                  <a:lnTo>
                    <a:pt x="106667" y="24511"/>
                  </a:lnTo>
                  <a:lnTo>
                    <a:pt x="106718" y="24130"/>
                  </a:lnTo>
                  <a:lnTo>
                    <a:pt x="107569" y="24130"/>
                  </a:lnTo>
                  <a:lnTo>
                    <a:pt x="107505" y="23622"/>
                  </a:lnTo>
                  <a:lnTo>
                    <a:pt x="106794" y="23622"/>
                  </a:lnTo>
                  <a:lnTo>
                    <a:pt x="107175" y="22860"/>
                  </a:lnTo>
                  <a:lnTo>
                    <a:pt x="107403" y="22745"/>
                  </a:lnTo>
                  <a:lnTo>
                    <a:pt x="107505" y="23622"/>
                  </a:lnTo>
                  <a:lnTo>
                    <a:pt x="110388" y="23622"/>
                  </a:lnTo>
                  <a:lnTo>
                    <a:pt x="110540" y="23241"/>
                  </a:lnTo>
                  <a:lnTo>
                    <a:pt x="110972" y="23241"/>
                  </a:lnTo>
                  <a:lnTo>
                    <a:pt x="110972" y="23622"/>
                  </a:lnTo>
                  <a:lnTo>
                    <a:pt x="113944" y="23622"/>
                  </a:lnTo>
                  <a:lnTo>
                    <a:pt x="114084" y="23241"/>
                  </a:lnTo>
                  <a:lnTo>
                    <a:pt x="114312" y="22606"/>
                  </a:lnTo>
                  <a:lnTo>
                    <a:pt x="114401" y="22352"/>
                  </a:lnTo>
                  <a:lnTo>
                    <a:pt x="114909" y="22098"/>
                  </a:lnTo>
                  <a:lnTo>
                    <a:pt x="115150" y="21971"/>
                  </a:lnTo>
                  <a:lnTo>
                    <a:pt x="116052" y="20828"/>
                  </a:lnTo>
                  <a:lnTo>
                    <a:pt x="116649" y="21971"/>
                  </a:lnTo>
                  <a:lnTo>
                    <a:pt x="116649" y="20828"/>
                  </a:lnTo>
                  <a:lnTo>
                    <a:pt x="116649" y="20320"/>
                  </a:lnTo>
                  <a:lnTo>
                    <a:pt x="118135" y="19304"/>
                  </a:lnTo>
                  <a:lnTo>
                    <a:pt x="119024" y="19558"/>
                  </a:lnTo>
                  <a:lnTo>
                    <a:pt x="119634" y="21336"/>
                  </a:lnTo>
                  <a:lnTo>
                    <a:pt x="121805" y="19304"/>
                  </a:lnTo>
                  <a:lnTo>
                    <a:pt x="122758" y="18415"/>
                  </a:lnTo>
                  <a:lnTo>
                    <a:pt x="124853" y="16002"/>
                  </a:lnTo>
                  <a:lnTo>
                    <a:pt x="126885" y="12192"/>
                  </a:lnTo>
                  <a:lnTo>
                    <a:pt x="127292" y="11430"/>
                  </a:lnTo>
                  <a:lnTo>
                    <a:pt x="127330" y="11176"/>
                  </a:lnTo>
                  <a:lnTo>
                    <a:pt x="127685" y="97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95" name="object 28" descr=""/>
            <p:cNvPicPr>
              <a:picLocks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8436973" y="9449292"/>
              <a:ext cx="115068" cy="123063"/>
            </a:xfrm>
            <a:prstGeom prst="rect"/>
          </p:spPr>
        </p:pic>
      </p:grpSp>
      <p:sp>
        <p:nvSpPr>
          <p:cNvPr id="1048652" name="object 29" descr=""/>
          <p:cNvSpPr/>
          <p:nvPr/>
        </p:nvSpPr>
        <p:spPr>
          <a:xfrm>
            <a:off x="8264474" y="9595053"/>
            <a:ext cx="102870" cy="71120"/>
          </a:xfrm>
          <a:custGeom>
            <a:avLst/>
            <a:ahLst/>
            <a:rect l="l" t="t" r="r" b="b"/>
            <a:pathLst>
              <a:path w="102870" h="71120">
                <a:moveTo>
                  <a:pt x="49682" y="60960"/>
                </a:moveTo>
                <a:lnTo>
                  <a:pt x="49618" y="60198"/>
                </a:lnTo>
                <a:lnTo>
                  <a:pt x="49530" y="59182"/>
                </a:lnTo>
                <a:lnTo>
                  <a:pt x="47612" y="59182"/>
                </a:lnTo>
                <a:lnTo>
                  <a:pt x="47612" y="59944"/>
                </a:lnTo>
                <a:lnTo>
                  <a:pt x="49466" y="60960"/>
                </a:lnTo>
                <a:lnTo>
                  <a:pt x="49682" y="60960"/>
                </a:lnTo>
                <a:close/>
              </a:path>
              <a:path w="102870" h="71120">
                <a:moveTo>
                  <a:pt x="57124" y="55880"/>
                </a:moveTo>
                <a:lnTo>
                  <a:pt x="56667" y="55511"/>
                </a:lnTo>
                <a:lnTo>
                  <a:pt x="56222" y="55880"/>
                </a:lnTo>
                <a:lnTo>
                  <a:pt x="57124" y="55880"/>
                </a:lnTo>
                <a:close/>
              </a:path>
              <a:path w="102870" h="71120">
                <a:moveTo>
                  <a:pt x="87845" y="34798"/>
                </a:moveTo>
                <a:lnTo>
                  <a:pt x="87693" y="34417"/>
                </a:lnTo>
                <a:lnTo>
                  <a:pt x="87757" y="34036"/>
                </a:lnTo>
                <a:lnTo>
                  <a:pt x="86741" y="34036"/>
                </a:lnTo>
                <a:lnTo>
                  <a:pt x="86969" y="34417"/>
                </a:lnTo>
                <a:lnTo>
                  <a:pt x="87845" y="34798"/>
                </a:lnTo>
                <a:close/>
              </a:path>
              <a:path w="102870" h="71120">
                <a:moveTo>
                  <a:pt x="87934" y="33528"/>
                </a:moveTo>
                <a:lnTo>
                  <a:pt x="87249" y="33147"/>
                </a:lnTo>
                <a:lnTo>
                  <a:pt x="87109" y="33147"/>
                </a:lnTo>
                <a:lnTo>
                  <a:pt x="85966" y="33147"/>
                </a:lnTo>
                <a:lnTo>
                  <a:pt x="86156" y="33655"/>
                </a:lnTo>
                <a:lnTo>
                  <a:pt x="86563" y="33655"/>
                </a:lnTo>
                <a:lnTo>
                  <a:pt x="86817" y="33655"/>
                </a:lnTo>
                <a:lnTo>
                  <a:pt x="87934" y="33655"/>
                </a:lnTo>
                <a:lnTo>
                  <a:pt x="87934" y="33528"/>
                </a:lnTo>
                <a:close/>
              </a:path>
              <a:path w="102870" h="71120">
                <a:moveTo>
                  <a:pt x="88150" y="33528"/>
                </a:moveTo>
                <a:lnTo>
                  <a:pt x="87998" y="33528"/>
                </a:lnTo>
                <a:lnTo>
                  <a:pt x="88150" y="33655"/>
                </a:lnTo>
                <a:lnTo>
                  <a:pt x="88150" y="33528"/>
                </a:lnTo>
                <a:close/>
              </a:path>
              <a:path w="102870" h="71120">
                <a:moveTo>
                  <a:pt x="96354" y="27139"/>
                </a:moveTo>
                <a:lnTo>
                  <a:pt x="95669" y="26873"/>
                </a:lnTo>
                <a:lnTo>
                  <a:pt x="95910" y="26987"/>
                </a:lnTo>
                <a:lnTo>
                  <a:pt x="96202" y="27279"/>
                </a:lnTo>
                <a:lnTo>
                  <a:pt x="96354" y="27139"/>
                </a:lnTo>
                <a:close/>
              </a:path>
              <a:path w="102870" h="71120">
                <a:moveTo>
                  <a:pt x="102285" y="14986"/>
                </a:moveTo>
                <a:lnTo>
                  <a:pt x="102247" y="14605"/>
                </a:lnTo>
                <a:lnTo>
                  <a:pt x="102133" y="13589"/>
                </a:lnTo>
                <a:lnTo>
                  <a:pt x="101854" y="10922"/>
                </a:lnTo>
                <a:lnTo>
                  <a:pt x="93370" y="0"/>
                </a:lnTo>
                <a:lnTo>
                  <a:pt x="88747" y="0"/>
                </a:lnTo>
                <a:lnTo>
                  <a:pt x="87998" y="1016"/>
                </a:lnTo>
                <a:lnTo>
                  <a:pt x="87553" y="2667"/>
                </a:lnTo>
                <a:lnTo>
                  <a:pt x="87249" y="4064"/>
                </a:lnTo>
                <a:lnTo>
                  <a:pt x="87122" y="6223"/>
                </a:lnTo>
                <a:lnTo>
                  <a:pt x="85915" y="8001"/>
                </a:lnTo>
                <a:lnTo>
                  <a:pt x="82499" y="9652"/>
                </a:lnTo>
                <a:lnTo>
                  <a:pt x="79819" y="7747"/>
                </a:lnTo>
                <a:lnTo>
                  <a:pt x="77660" y="10922"/>
                </a:lnTo>
                <a:lnTo>
                  <a:pt x="77812" y="10922"/>
                </a:lnTo>
                <a:lnTo>
                  <a:pt x="76250" y="11772"/>
                </a:lnTo>
                <a:lnTo>
                  <a:pt x="76250" y="46736"/>
                </a:lnTo>
                <a:lnTo>
                  <a:pt x="75742" y="46736"/>
                </a:lnTo>
                <a:lnTo>
                  <a:pt x="74853" y="46736"/>
                </a:lnTo>
                <a:lnTo>
                  <a:pt x="74866" y="46482"/>
                </a:lnTo>
                <a:lnTo>
                  <a:pt x="75044" y="45974"/>
                </a:lnTo>
                <a:lnTo>
                  <a:pt x="75184" y="45593"/>
                </a:lnTo>
                <a:lnTo>
                  <a:pt x="76250" y="46736"/>
                </a:lnTo>
                <a:lnTo>
                  <a:pt x="76250" y="11772"/>
                </a:lnTo>
                <a:lnTo>
                  <a:pt x="75933" y="11938"/>
                </a:lnTo>
                <a:lnTo>
                  <a:pt x="74739" y="13589"/>
                </a:lnTo>
                <a:lnTo>
                  <a:pt x="73545" y="14859"/>
                </a:lnTo>
                <a:lnTo>
                  <a:pt x="73583" y="14986"/>
                </a:lnTo>
                <a:lnTo>
                  <a:pt x="74295" y="17399"/>
                </a:lnTo>
                <a:lnTo>
                  <a:pt x="71615" y="16256"/>
                </a:lnTo>
                <a:lnTo>
                  <a:pt x="71678" y="16764"/>
                </a:lnTo>
                <a:lnTo>
                  <a:pt x="71767" y="17399"/>
                </a:lnTo>
                <a:lnTo>
                  <a:pt x="71869" y="18161"/>
                </a:lnTo>
                <a:lnTo>
                  <a:pt x="71907" y="18415"/>
                </a:lnTo>
                <a:lnTo>
                  <a:pt x="70866" y="17399"/>
                </a:lnTo>
                <a:lnTo>
                  <a:pt x="70866" y="18923"/>
                </a:lnTo>
                <a:lnTo>
                  <a:pt x="70739" y="18859"/>
                </a:lnTo>
                <a:lnTo>
                  <a:pt x="70739" y="46736"/>
                </a:lnTo>
                <a:lnTo>
                  <a:pt x="70548" y="46736"/>
                </a:lnTo>
                <a:lnTo>
                  <a:pt x="70561" y="46482"/>
                </a:lnTo>
                <a:lnTo>
                  <a:pt x="70739" y="46736"/>
                </a:lnTo>
                <a:lnTo>
                  <a:pt x="70739" y="18859"/>
                </a:lnTo>
                <a:lnTo>
                  <a:pt x="70002" y="18415"/>
                </a:lnTo>
                <a:lnTo>
                  <a:pt x="70116" y="19304"/>
                </a:lnTo>
                <a:lnTo>
                  <a:pt x="69227" y="19177"/>
                </a:lnTo>
                <a:lnTo>
                  <a:pt x="69253" y="19304"/>
                </a:lnTo>
                <a:lnTo>
                  <a:pt x="69380" y="19812"/>
                </a:lnTo>
                <a:lnTo>
                  <a:pt x="69202" y="19380"/>
                </a:lnTo>
                <a:lnTo>
                  <a:pt x="68897" y="19812"/>
                </a:lnTo>
                <a:lnTo>
                  <a:pt x="68719" y="19812"/>
                </a:lnTo>
                <a:lnTo>
                  <a:pt x="68478" y="19304"/>
                </a:lnTo>
                <a:lnTo>
                  <a:pt x="68427" y="19812"/>
                </a:lnTo>
                <a:lnTo>
                  <a:pt x="68326" y="20828"/>
                </a:lnTo>
                <a:lnTo>
                  <a:pt x="67856" y="21158"/>
                </a:lnTo>
                <a:lnTo>
                  <a:pt x="67856" y="22860"/>
                </a:lnTo>
                <a:lnTo>
                  <a:pt x="67525" y="22860"/>
                </a:lnTo>
                <a:lnTo>
                  <a:pt x="67856" y="22860"/>
                </a:lnTo>
                <a:lnTo>
                  <a:pt x="67856" y="21158"/>
                </a:lnTo>
                <a:lnTo>
                  <a:pt x="67576" y="21336"/>
                </a:lnTo>
                <a:lnTo>
                  <a:pt x="66535" y="21336"/>
                </a:lnTo>
                <a:lnTo>
                  <a:pt x="67271" y="22479"/>
                </a:lnTo>
                <a:lnTo>
                  <a:pt x="66598" y="22479"/>
                </a:lnTo>
                <a:lnTo>
                  <a:pt x="64897" y="21971"/>
                </a:lnTo>
                <a:lnTo>
                  <a:pt x="66205" y="25273"/>
                </a:lnTo>
                <a:lnTo>
                  <a:pt x="65951" y="25273"/>
                </a:lnTo>
                <a:lnTo>
                  <a:pt x="63588" y="24269"/>
                </a:lnTo>
                <a:lnTo>
                  <a:pt x="63690" y="25273"/>
                </a:lnTo>
                <a:lnTo>
                  <a:pt x="63804" y="26543"/>
                </a:lnTo>
                <a:lnTo>
                  <a:pt x="63906" y="27686"/>
                </a:lnTo>
                <a:lnTo>
                  <a:pt x="64008" y="28829"/>
                </a:lnTo>
                <a:lnTo>
                  <a:pt x="62941" y="27432"/>
                </a:lnTo>
                <a:lnTo>
                  <a:pt x="59436" y="22860"/>
                </a:lnTo>
                <a:lnTo>
                  <a:pt x="59232" y="22479"/>
                </a:lnTo>
                <a:lnTo>
                  <a:pt x="59334" y="24130"/>
                </a:lnTo>
                <a:lnTo>
                  <a:pt x="59461" y="26162"/>
                </a:lnTo>
                <a:lnTo>
                  <a:pt x="59499" y="26797"/>
                </a:lnTo>
                <a:lnTo>
                  <a:pt x="58953" y="26797"/>
                </a:lnTo>
                <a:lnTo>
                  <a:pt x="58801" y="26543"/>
                </a:lnTo>
                <a:lnTo>
                  <a:pt x="58204" y="27432"/>
                </a:lnTo>
                <a:lnTo>
                  <a:pt x="57454" y="28194"/>
                </a:lnTo>
                <a:lnTo>
                  <a:pt x="58953" y="31115"/>
                </a:lnTo>
                <a:lnTo>
                  <a:pt x="58648" y="31242"/>
                </a:lnTo>
                <a:lnTo>
                  <a:pt x="58293" y="31242"/>
                </a:lnTo>
                <a:lnTo>
                  <a:pt x="58216" y="31115"/>
                </a:lnTo>
                <a:lnTo>
                  <a:pt x="58039" y="30772"/>
                </a:lnTo>
                <a:lnTo>
                  <a:pt x="57810" y="31242"/>
                </a:lnTo>
                <a:lnTo>
                  <a:pt x="57302" y="31877"/>
                </a:lnTo>
                <a:lnTo>
                  <a:pt x="57302" y="31242"/>
                </a:lnTo>
                <a:lnTo>
                  <a:pt x="56121" y="32512"/>
                </a:lnTo>
                <a:lnTo>
                  <a:pt x="56057" y="32258"/>
                </a:lnTo>
                <a:lnTo>
                  <a:pt x="55981" y="31877"/>
                </a:lnTo>
                <a:lnTo>
                  <a:pt x="55689" y="32512"/>
                </a:lnTo>
                <a:lnTo>
                  <a:pt x="55638" y="33147"/>
                </a:lnTo>
                <a:lnTo>
                  <a:pt x="56248" y="34417"/>
                </a:lnTo>
                <a:lnTo>
                  <a:pt x="56540" y="34417"/>
                </a:lnTo>
                <a:lnTo>
                  <a:pt x="56464" y="34036"/>
                </a:lnTo>
                <a:lnTo>
                  <a:pt x="56375" y="33655"/>
                </a:lnTo>
                <a:lnTo>
                  <a:pt x="56299" y="32905"/>
                </a:lnTo>
                <a:lnTo>
                  <a:pt x="56565" y="33147"/>
                </a:lnTo>
                <a:lnTo>
                  <a:pt x="57759" y="34798"/>
                </a:lnTo>
                <a:lnTo>
                  <a:pt x="56273" y="34493"/>
                </a:lnTo>
                <a:lnTo>
                  <a:pt x="56553" y="35052"/>
                </a:lnTo>
                <a:lnTo>
                  <a:pt x="55219" y="35179"/>
                </a:lnTo>
                <a:lnTo>
                  <a:pt x="55118" y="35052"/>
                </a:lnTo>
                <a:lnTo>
                  <a:pt x="54876" y="34721"/>
                </a:lnTo>
                <a:lnTo>
                  <a:pt x="54876" y="54356"/>
                </a:lnTo>
                <a:lnTo>
                  <a:pt x="54749" y="54483"/>
                </a:lnTo>
                <a:lnTo>
                  <a:pt x="54762" y="54356"/>
                </a:lnTo>
                <a:lnTo>
                  <a:pt x="54876" y="34721"/>
                </a:lnTo>
                <a:lnTo>
                  <a:pt x="53124" y="32258"/>
                </a:lnTo>
                <a:lnTo>
                  <a:pt x="51346" y="31242"/>
                </a:lnTo>
                <a:lnTo>
                  <a:pt x="49098" y="31877"/>
                </a:lnTo>
                <a:lnTo>
                  <a:pt x="47205" y="34036"/>
                </a:lnTo>
                <a:lnTo>
                  <a:pt x="43751" y="37465"/>
                </a:lnTo>
                <a:lnTo>
                  <a:pt x="41859" y="38735"/>
                </a:lnTo>
                <a:lnTo>
                  <a:pt x="41313" y="38735"/>
                </a:lnTo>
                <a:lnTo>
                  <a:pt x="38468" y="37719"/>
                </a:lnTo>
                <a:lnTo>
                  <a:pt x="38747" y="37719"/>
                </a:lnTo>
                <a:lnTo>
                  <a:pt x="37934" y="36322"/>
                </a:lnTo>
                <a:lnTo>
                  <a:pt x="37274" y="34798"/>
                </a:lnTo>
                <a:lnTo>
                  <a:pt x="36995" y="34417"/>
                </a:lnTo>
                <a:lnTo>
                  <a:pt x="37071" y="34798"/>
                </a:lnTo>
                <a:lnTo>
                  <a:pt x="37160" y="35179"/>
                </a:lnTo>
                <a:lnTo>
                  <a:pt x="37236" y="35560"/>
                </a:lnTo>
                <a:lnTo>
                  <a:pt x="38239" y="40386"/>
                </a:lnTo>
                <a:lnTo>
                  <a:pt x="37820" y="39497"/>
                </a:lnTo>
                <a:lnTo>
                  <a:pt x="37185" y="38100"/>
                </a:lnTo>
                <a:lnTo>
                  <a:pt x="37185" y="39497"/>
                </a:lnTo>
                <a:lnTo>
                  <a:pt x="36436" y="38735"/>
                </a:lnTo>
                <a:lnTo>
                  <a:pt x="36436" y="38100"/>
                </a:lnTo>
                <a:lnTo>
                  <a:pt x="35953" y="38100"/>
                </a:lnTo>
                <a:lnTo>
                  <a:pt x="36131" y="38608"/>
                </a:lnTo>
                <a:lnTo>
                  <a:pt x="36131" y="39497"/>
                </a:lnTo>
                <a:lnTo>
                  <a:pt x="35560" y="38735"/>
                </a:lnTo>
                <a:lnTo>
                  <a:pt x="35560" y="55372"/>
                </a:lnTo>
                <a:lnTo>
                  <a:pt x="35547" y="55499"/>
                </a:lnTo>
                <a:lnTo>
                  <a:pt x="35496" y="55372"/>
                </a:lnTo>
                <a:lnTo>
                  <a:pt x="35560" y="38735"/>
                </a:lnTo>
                <a:lnTo>
                  <a:pt x="35090" y="38100"/>
                </a:lnTo>
                <a:lnTo>
                  <a:pt x="32854" y="37719"/>
                </a:lnTo>
                <a:lnTo>
                  <a:pt x="32766" y="38735"/>
                </a:lnTo>
                <a:lnTo>
                  <a:pt x="32702" y="39497"/>
                </a:lnTo>
                <a:lnTo>
                  <a:pt x="32626" y="40386"/>
                </a:lnTo>
                <a:lnTo>
                  <a:pt x="32562" y="41148"/>
                </a:lnTo>
                <a:lnTo>
                  <a:pt x="30289" y="41148"/>
                </a:lnTo>
                <a:lnTo>
                  <a:pt x="27190" y="38989"/>
                </a:lnTo>
                <a:lnTo>
                  <a:pt x="24168" y="43180"/>
                </a:lnTo>
                <a:lnTo>
                  <a:pt x="22326" y="45466"/>
                </a:lnTo>
                <a:lnTo>
                  <a:pt x="22009" y="45974"/>
                </a:lnTo>
                <a:lnTo>
                  <a:pt x="21145" y="48006"/>
                </a:lnTo>
                <a:lnTo>
                  <a:pt x="20751" y="48006"/>
                </a:lnTo>
                <a:lnTo>
                  <a:pt x="18707" y="47244"/>
                </a:lnTo>
                <a:lnTo>
                  <a:pt x="13931" y="45466"/>
                </a:lnTo>
                <a:lnTo>
                  <a:pt x="11849" y="44577"/>
                </a:lnTo>
                <a:lnTo>
                  <a:pt x="10642" y="47244"/>
                </a:lnTo>
                <a:lnTo>
                  <a:pt x="10515" y="46736"/>
                </a:lnTo>
                <a:lnTo>
                  <a:pt x="10439" y="48006"/>
                </a:lnTo>
                <a:lnTo>
                  <a:pt x="11569" y="48006"/>
                </a:lnTo>
                <a:lnTo>
                  <a:pt x="6172" y="48641"/>
                </a:lnTo>
                <a:lnTo>
                  <a:pt x="3771" y="49911"/>
                </a:lnTo>
                <a:lnTo>
                  <a:pt x="2501" y="50673"/>
                </a:lnTo>
                <a:lnTo>
                  <a:pt x="1879" y="51308"/>
                </a:lnTo>
                <a:lnTo>
                  <a:pt x="1778" y="51435"/>
                </a:lnTo>
                <a:lnTo>
                  <a:pt x="1460" y="51816"/>
                </a:lnTo>
                <a:lnTo>
                  <a:pt x="990" y="52451"/>
                </a:lnTo>
                <a:lnTo>
                  <a:pt x="558" y="53086"/>
                </a:lnTo>
                <a:lnTo>
                  <a:pt x="342" y="53086"/>
                </a:lnTo>
                <a:lnTo>
                  <a:pt x="38" y="54356"/>
                </a:lnTo>
                <a:lnTo>
                  <a:pt x="0" y="56261"/>
                </a:lnTo>
                <a:lnTo>
                  <a:pt x="1600" y="61341"/>
                </a:lnTo>
                <a:lnTo>
                  <a:pt x="1790" y="61595"/>
                </a:lnTo>
                <a:lnTo>
                  <a:pt x="3568" y="64516"/>
                </a:lnTo>
                <a:lnTo>
                  <a:pt x="4152" y="65151"/>
                </a:lnTo>
                <a:lnTo>
                  <a:pt x="7988" y="68961"/>
                </a:lnTo>
                <a:lnTo>
                  <a:pt x="8115" y="68961"/>
                </a:lnTo>
                <a:lnTo>
                  <a:pt x="8115" y="69723"/>
                </a:lnTo>
                <a:lnTo>
                  <a:pt x="10350" y="70612"/>
                </a:lnTo>
                <a:lnTo>
                  <a:pt x="11696" y="70612"/>
                </a:lnTo>
                <a:lnTo>
                  <a:pt x="11772" y="70231"/>
                </a:lnTo>
                <a:lnTo>
                  <a:pt x="11861" y="69723"/>
                </a:lnTo>
                <a:lnTo>
                  <a:pt x="12293" y="67437"/>
                </a:lnTo>
                <a:lnTo>
                  <a:pt x="12407" y="67818"/>
                </a:lnTo>
                <a:lnTo>
                  <a:pt x="12534" y="68199"/>
                </a:lnTo>
                <a:lnTo>
                  <a:pt x="13169" y="70231"/>
                </a:lnTo>
                <a:lnTo>
                  <a:pt x="13347" y="70612"/>
                </a:lnTo>
                <a:lnTo>
                  <a:pt x="13423" y="70231"/>
                </a:lnTo>
                <a:lnTo>
                  <a:pt x="13512" y="69723"/>
                </a:lnTo>
                <a:lnTo>
                  <a:pt x="13931" y="67437"/>
                </a:lnTo>
                <a:lnTo>
                  <a:pt x="14566" y="68199"/>
                </a:lnTo>
                <a:lnTo>
                  <a:pt x="14668" y="68707"/>
                </a:lnTo>
                <a:lnTo>
                  <a:pt x="14744" y="68199"/>
                </a:lnTo>
                <a:lnTo>
                  <a:pt x="14859" y="67437"/>
                </a:lnTo>
                <a:lnTo>
                  <a:pt x="14922" y="67056"/>
                </a:lnTo>
                <a:lnTo>
                  <a:pt x="15113" y="65786"/>
                </a:lnTo>
                <a:lnTo>
                  <a:pt x="17653" y="70231"/>
                </a:lnTo>
                <a:lnTo>
                  <a:pt x="17767" y="69723"/>
                </a:lnTo>
                <a:lnTo>
                  <a:pt x="18249" y="67437"/>
                </a:lnTo>
                <a:lnTo>
                  <a:pt x="18249" y="67818"/>
                </a:lnTo>
                <a:lnTo>
                  <a:pt x="18376" y="68199"/>
                </a:lnTo>
                <a:lnTo>
                  <a:pt x="18516" y="68618"/>
                </a:lnTo>
                <a:lnTo>
                  <a:pt x="18999" y="68199"/>
                </a:lnTo>
                <a:lnTo>
                  <a:pt x="19596" y="67437"/>
                </a:lnTo>
                <a:lnTo>
                  <a:pt x="19900" y="67056"/>
                </a:lnTo>
                <a:lnTo>
                  <a:pt x="20015" y="67437"/>
                </a:lnTo>
                <a:lnTo>
                  <a:pt x="20129" y="67818"/>
                </a:lnTo>
                <a:lnTo>
                  <a:pt x="20256" y="68199"/>
                </a:lnTo>
                <a:lnTo>
                  <a:pt x="20497" y="68961"/>
                </a:lnTo>
                <a:lnTo>
                  <a:pt x="22491" y="67818"/>
                </a:lnTo>
                <a:lnTo>
                  <a:pt x="25425" y="67818"/>
                </a:lnTo>
                <a:lnTo>
                  <a:pt x="25488" y="67056"/>
                </a:lnTo>
                <a:lnTo>
                  <a:pt x="25603" y="65786"/>
                </a:lnTo>
                <a:lnTo>
                  <a:pt x="25704" y="64516"/>
                </a:lnTo>
                <a:lnTo>
                  <a:pt x="25857" y="65151"/>
                </a:lnTo>
                <a:lnTo>
                  <a:pt x="25857" y="64516"/>
                </a:lnTo>
                <a:lnTo>
                  <a:pt x="25857" y="62877"/>
                </a:lnTo>
                <a:lnTo>
                  <a:pt x="26758" y="64516"/>
                </a:lnTo>
                <a:lnTo>
                  <a:pt x="27203" y="63119"/>
                </a:lnTo>
                <a:lnTo>
                  <a:pt x="27406" y="63500"/>
                </a:lnTo>
                <a:lnTo>
                  <a:pt x="27444" y="63119"/>
                </a:lnTo>
                <a:lnTo>
                  <a:pt x="27508" y="62611"/>
                </a:lnTo>
                <a:lnTo>
                  <a:pt x="27597" y="61849"/>
                </a:lnTo>
                <a:lnTo>
                  <a:pt x="27660" y="61341"/>
                </a:lnTo>
                <a:lnTo>
                  <a:pt x="29591" y="62611"/>
                </a:lnTo>
                <a:lnTo>
                  <a:pt x="30035" y="61595"/>
                </a:lnTo>
                <a:lnTo>
                  <a:pt x="30137" y="61849"/>
                </a:lnTo>
                <a:lnTo>
                  <a:pt x="30429" y="62611"/>
                </a:lnTo>
                <a:lnTo>
                  <a:pt x="30721" y="62611"/>
                </a:lnTo>
                <a:lnTo>
                  <a:pt x="32219" y="61849"/>
                </a:lnTo>
                <a:lnTo>
                  <a:pt x="31369" y="61849"/>
                </a:lnTo>
                <a:lnTo>
                  <a:pt x="31305" y="61595"/>
                </a:lnTo>
                <a:lnTo>
                  <a:pt x="31229" y="61341"/>
                </a:lnTo>
                <a:lnTo>
                  <a:pt x="31115" y="60960"/>
                </a:lnTo>
                <a:lnTo>
                  <a:pt x="30340" y="58293"/>
                </a:lnTo>
                <a:lnTo>
                  <a:pt x="33032" y="63119"/>
                </a:lnTo>
                <a:lnTo>
                  <a:pt x="33324" y="63500"/>
                </a:lnTo>
                <a:lnTo>
                  <a:pt x="33426" y="62611"/>
                </a:lnTo>
                <a:lnTo>
                  <a:pt x="33515" y="61849"/>
                </a:lnTo>
                <a:lnTo>
                  <a:pt x="33616" y="60960"/>
                </a:lnTo>
                <a:lnTo>
                  <a:pt x="34810" y="60960"/>
                </a:lnTo>
                <a:lnTo>
                  <a:pt x="34251" y="58293"/>
                </a:lnTo>
                <a:lnTo>
                  <a:pt x="34175" y="57912"/>
                </a:lnTo>
                <a:lnTo>
                  <a:pt x="34074" y="57404"/>
                </a:lnTo>
                <a:lnTo>
                  <a:pt x="33985" y="57023"/>
                </a:lnTo>
                <a:lnTo>
                  <a:pt x="33934" y="56769"/>
                </a:lnTo>
                <a:lnTo>
                  <a:pt x="33832" y="56261"/>
                </a:lnTo>
                <a:lnTo>
                  <a:pt x="33756" y="55880"/>
                </a:lnTo>
                <a:lnTo>
                  <a:pt x="33642" y="55372"/>
                </a:lnTo>
                <a:lnTo>
                  <a:pt x="33540" y="54864"/>
                </a:lnTo>
                <a:lnTo>
                  <a:pt x="33439" y="54356"/>
                </a:lnTo>
                <a:lnTo>
                  <a:pt x="33172" y="53086"/>
                </a:lnTo>
                <a:lnTo>
                  <a:pt x="34810" y="54356"/>
                </a:lnTo>
                <a:lnTo>
                  <a:pt x="34696" y="53086"/>
                </a:lnTo>
                <a:lnTo>
                  <a:pt x="34632" y="52451"/>
                </a:lnTo>
                <a:lnTo>
                  <a:pt x="34734" y="53086"/>
                </a:lnTo>
                <a:lnTo>
                  <a:pt x="35255" y="56261"/>
                </a:lnTo>
                <a:lnTo>
                  <a:pt x="35433" y="56769"/>
                </a:lnTo>
                <a:lnTo>
                  <a:pt x="35521" y="55880"/>
                </a:lnTo>
                <a:lnTo>
                  <a:pt x="35699" y="55880"/>
                </a:lnTo>
                <a:lnTo>
                  <a:pt x="36296" y="57404"/>
                </a:lnTo>
                <a:lnTo>
                  <a:pt x="35547" y="56769"/>
                </a:lnTo>
                <a:lnTo>
                  <a:pt x="36220" y="57912"/>
                </a:lnTo>
                <a:lnTo>
                  <a:pt x="36347" y="57912"/>
                </a:lnTo>
                <a:lnTo>
                  <a:pt x="36576" y="57404"/>
                </a:lnTo>
                <a:lnTo>
                  <a:pt x="36741" y="57023"/>
                </a:lnTo>
                <a:lnTo>
                  <a:pt x="38239" y="59436"/>
                </a:lnTo>
                <a:lnTo>
                  <a:pt x="38303" y="59182"/>
                </a:lnTo>
                <a:lnTo>
                  <a:pt x="38671" y="57912"/>
                </a:lnTo>
                <a:lnTo>
                  <a:pt x="38950" y="58547"/>
                </a:lnTo>
                <a:lnTo>
                  <a:pt x="39281" y="59182"/>
                </a:lnTo>
                <a:lnTo>
                  <a:pt x="39344" y="57912"/>
                </a:lnTo>
                <a:lnTo>
                  <a:pt x="39382" y="57023"/>
                </a:lnTo>
                <a:lnTo>
                  <a:pt x="39420" y="56261"/>
                </a:lnTo>
                <a:lnTo>
                  <a:pt x="42252" y="60198"/>
                </a:lnTo>
                <a:lnTo>
                  <a:pt x="42164" y="57404"/>
                </a:lnTo>
                <a:lnTo>
                  <a:pt x="42684" y="56261"/>
                </a:lnTo>
                <a:lnTo>
                  <a:pt x="42849" y="55880"/>
                </a:lnTo>
                <a:lnTo>
                  <a:pt x="44297" y="60198"/>
                </a:lnTo>
                <a:lnTo>
                  <a:pt x="44653" y="60960"/>
                </a:lnTo>
                <a:lnTo>
                  <a:pt x="44678" y="60198"/>
                </a:lnTo>
                <a:lnTo>
                  <a:pt x="44780" y="58051"/>
                </a:lnTo>
                <a:lnTo>
                  <a:pt x="45974" y="59690"/>
                </a:lnTo>
                <a:lnTo>
                  <a:pt x="46723" y="59944"/>
                </a:lnTo>
                <a:lnTo>
                  <a:pt x="45656" y="57912"/>
                </a:lnTo>
                <a:lnTo>
                  <a:pt x="45377" y="57404"/>
                </a:lnTo>
                <a:lnTo>
                  <a:pt x="46418" y="57912"/>
                </a:lnTo>
                <a:lnTo>
                  <a:pt x="46634" y="58547"/>
                </a:lnTo>
                <a:lnTo>
                  <a:pt x="47612" y="58547"/>
                </a:lnTo>
                <a:lnTo>
                  <a:pt x="49466" y="58547"/>
                </a:lnTo>
                <a:lnTo>
                  <a:pt x="49364" y="57404"/>
                </a:lnTo>
                <a:lnTo>
                  <a:pt x="49263" y="56261"/>
                </a:lnTo>
                <a:lnTo>
                  <a:pt x="49428" y="56261"/>
                </a:lnTo>
                <a:lnTo>
                  <a:pt x="52209" y="58293"/>
                </a:lnTo>
                <a:lnTo>
                  <a:pt x="52349" y="58293"/>
                </a:lnTo>
                <a:lnTo>
                  <a:pt x="52260" y="57912"/>
                </a:lnTo>
                <a:lnTo>
                  <a:pt x="52133" y="57404"/>
                </a:lnTo>
                <a:lnTo>
                  <a:pt x="52031" y="57023"/>
                </a:lnTo>
                <a:lnTo>
                  <a:pt x="51968" y="56769"/>
                </a:lnTo>
                <a:lnTo>
                  <a:pt x="51841" y="56261"/>
                </a:lnTo>
                <a:lnTo>
                  <a:pt x="51777" y="56007"/>
                </a:lnTo>
                <a:lnTo>
                  <a:pt x="53060" y="56769"/>
                </a:lnTo>
                <a:lnTo>
                  <a:pt x="53251" y="56769"/>
                </a:lnTo>
                <a:lnTo>
                  <a:pt x="53022" y="55880"/>
                </a:lnTo>
                <a:lnTo>
                  <a:pt x="52984" y="55753"/>
                </a:lnTo>
                <a:lnTo>
                  <a:pt x="52882" y="55372"/>
                </a:lnTo>
                <a:lnTo>
                  <a:pt x="52819" y="55118"/>
                </a:lnTo>
                <a:lnTo>
                  <a:pt x="52946" y="55372"/>
                </a:lnTo>
                <a:lnTo>
                  <a:pt x="53200" y="55880"/>
                </a:lnTo>
                <a:lnTo>
                  <a:pt x="53390" y="55880"/>
                </a:lnTo>
                <a:lnTo>
                  <a:pt x="53517" y="55753"/>
                </a:lnTo>
                <a:lnTo>
                  <a:pt x="54140" y="55118"/>
                </a:lnTo>
                <a:lnTo>
                  <a:pt x="54381" y="54864"/>
                </a:lnTo>
                <a:lnTo>
                  <a:pt x="54622" y="54698"/>
                </a:lnTo>
                <a:lnTo>
                  <a:pt x="54610" y="57023"/>
                </a:lnTo>
                <a:lnTo>
                  <a:pt x="54457" y="57404"/>
                </a:lnTo>
                <a:lnTo>
                  <a:pt x="54737" y="58293"/>
                </a:lnTo>
                <a:lnTo>
                  <a:pt x="56565" y="59944"/>
                </a:lnTo>
                <a:lnTo>
                  <a:pt x="56946" y="60198"/>
                </a:lnTo>
                <a:lnTo>
                  <a:pt x="56832" y="59690"/>
                </a:lnTo>
                <a:lnTo>
                  <a:pt x="56705" y="59182"/>
                </a:lnTo>
                <a:lnTo>
                  <a:pt x="55905" y="55880"/>
                </a:lnTo>
                <a:lnTo>
                  <a:pt x="56222" y="55880"/>
                </a:lnTo>
                <a:lnTo>
                  <a:pt x="56197" y="55753"/>
                </a:lnTo>
                <a:lnTo>
                  <a:pt x="56083" y="54864"/>
                </a:lnTo>
                <a:lnTo>
                  <a:pt x="57111" y="54495"/>
                </a:lnTo>
                <a:lnTo>
                  <a:pt x="57213" y="54864"/>
                </a:lnTo>
                <a:lnTo>
                  <a:pt x="57327" y="55372"/>
                </a:lnTo>
                <a:lnTo>
                  <a:pt x="57429" y="55753"/>
                </a:lnTo>
                <a:lnTo>
                  <a:pt x="59067" y="55753"/>
                </a:lnTo>
                <a:lnTo>
                  <a:pt x="58166" y="54356"/>
                </a:lnTo>
                <a:lnTo>
                  <a:pt x="59207" y="54864"/>
                </a:lnTo>
                <a:lnTo>
                  <a:pt x="60134" y="56261"/>
                </a:lnTo>
                <a:lnTo>
                  <a:pt x="60540" y="56769"/>
                </a:lnTo>
                <a:lnTo>
                  <a:pt x="60490" y="55880"/>
                </a:lnTo>
                <a:lnTo>
                  <a:pt x="60375" y="54356"/>
                </a:lnTo>
                <a:lnTo>
                  <a:pt x="60210" y="53086"/>
                </a:lnTo>
                <a:lnTo>
                  <a:pt x="58991" y="53086"/>
                </a:lnTo>
                <a:lnTo>
                  <a:pt x="59372" y="52451"/>
                </a:lnTo>
                <a:lnTo>
                  <a:pt x="60274" y="52705"/>
                </a:lnTo>
                <a:lnTo>
                  <a:pt x="61417" y="53086"/>
                </a:lnTo>
                <a:lnTo>
                  <a:pt x="63919" y="53086"/>
                </a:lnTo>
                <a:lnTo>
                  <a:pt x="63550" y="52451"/>
                </a:lnTo>
                <a:lnTo>
                  <a:pt x="63169" y="51816"/>
                </a:lnTo>
                <a:lnTo>
                  <a:pt x="63550" y="51816"/>
                </a:lnTo>
                <a:lnTo>
                  <a:pt x="63703" y="51435"/>
                </a:lnTo>
                <a:lnTo>
                  <a:pt x="64452" y="52705"/>
                </a:lnTo>
                <a:lnTo>
                  <a:pt x="64477" y="52451"/>
                </a:lnTo>
                <a:lnTo>
                  <a:pt x="64604" y="51435"/>
                </a:lnTo>
                <a:lnTo>
                  <a:pt x="64693" y="50673"/>
                </a:lnTo>
                <a:lnTo>
                  <a:pt x="64744" y="50152"/>
                </a:lnTo>
                <a:lnTo>
                  <a:pt x="66382" y="55372"/>
                </a:lnTo>
                <a:lnTo>
                  <a:pt x="66497" y="54864"/>
                </a:lnTo>
                <a:lnTo>
                  <a:pt x="66611" y="54356"/>
                </a:lnTo>
                <a:lnTo>
                  <a:pt x="66890" y="53086"/>
                </a:lnTo>
                <a:lnTo>
                  <a:pt x="66700" y="53086"/>
                </a:lnTo>
                <a:lnTo>
                  <a:pt x="66141" y="51435"/>
                </a:lnTo>
                <a:lnTo>
                  <a:pt x="66040" y="50673"/>
                </a:lnTo>
                <a:lnTo>
                  <a:pt x="65963" y="49911"/>
                </a:lnTo>
                <a:lnTo>
                  <a:pt x="65913" y="49403"/>
                </a:lnTo>
                <a:lnTo>
                  <a:pt x="65798" y="48260"/>
                </a:lnTo>
                <a:lnTo>
                  <a:pt x="67906" y="53086"/>
                </a:lnTo>
                <a:lnTo>
                  <a:pt x="68072" y="53086"/>
                </a:lnTo>
                <a:lnTo>
                  <a:pt x="67957" y="52451"/>
                </a:lnTo>
                <a:lnTo>
                  <a:pt x="67843" y="51816"/>
                </a:lnTo>
                <a:lnTo>
                  <a:pt x="67754" y="51308"/>
                </a:lnTo>
                <a:lnTo>
                  <a:pt x="67640" y="50673"/>
                </a:lnTo>
                <a:lnTo>
                  <a:pt x="67513" y="49911"/>
                </a:lnTo>
                <a:lnTo>
                  <a:pt x="67437" y="49530"/>
                </a:lnTo>
                <a:lnTo>
                  <a:pt x="67208" y="49911"/>
                </a:lnTo>
                <a:lnTo>
                  <a:pt x="67081" y="49911"/>
                </a:lnTo>
                <a:lnTo>
                  <a:pt x="66332" y="48260"/>
                </a:lnTo>
                <a:lnTo>
                  <a:pt x="66230" y="48006"/>
                </a:lnTo>
                <a:lnTo>
                  <a:pt x="66116" y="47752"/>
                </a:lnTo>
                <a:lnTo>
                  <a:pt x="66001" y="47498"/>
                </a:lnTo>
                <a:lnTo>
                  <a:pt x="65887" y="47244"/>
                </a:lnTo>
                <a:lnTo>
                  <a:pt x="65659" y="46736"/>
                </a:lnTo>
                <a:lnTo>
                  <a:pt x="66433" y="46736"/>
                </a:lnTo>
                <a:lnTo>
                  <a:pt x="66535" y="46990"/>
                </a:lnTo>
                <a:lnTo>
                  <a:pt x="66967" y="48006"/>
                </a:lnTo>
                <a:lnTo>
                  <a:pt x="67183" y="48260"/>
                </a:lnTo>
                <a:lnTo>
                  <a:pt x="67106" y="47371"/>
                </a:lnTo>
                <a:lnTo>
                  <a:pt x="67437" y="47498"/>
                </a:lnTo>
                <a:lnTo>
                  <a:pt x="67538" y="48006"/>
                </a:lnTo>
                <a:lnTo>
                  <a:pt x="67589" y="48260"/>
                </a:lnTo>
                <a:lnTo>
                  <a:pt x="68338" y="49403"/>
                </a:lnTo>
                <a:lnTo>
                  <a:pt x="68630" y="48895"/>
                </a:lnTo>
                <a:lnTo>
                  <a:pt x="69227" y="50673"/>
                </a:lnTo>
                <a:lnTo>
                  <a:pt x="69138" y="49911"/>
                </a:lnTo>
                <a:lnTo>
                  <a:pt x="69037" y="48895"/>
                </a:lnTo>
                <a:lnTo>
                  <a:pt x="68922" y="47752"/>
                </a:lnTo>
                <a:lnTo>
                  <a:pt x="70408" y="48641"/>
                </a:lnTo>
                <a:lnTo>
                  <a:pt x="70472" y="47752"/>
                </a:lnTo>
                <a:lnTo>
                  <a:pt x="70510" y="47244"/>
                </a:lnTo>
                <a:lnTo>
                  <a:pt x="71107" y="47244"/>
                </a:lnTo>
                <a:lnTo>
                  <a:pt x="71666" y="48006"/>
                </a:lnTo>
                <a:lnTo>
                  <a:pt x="73647" y="48006"/>
                </a:lnTo>
                <a:lnTo>
                  <a:pt x="73558" y="47752"/>
                </a:lnTo>
                <a:lnTo>
                  <a:pt x="73469" y="47498"/>
                </a:lnTo>
                <a:lnTo>
                  <a:pt x="73342" y="47244"/>
                </a:lnTo>
                <a:lnTo>
                  <a:pt x="73101" y="46482"/>
                </a:lnTo>
                <a:lnTo>
                  <a:pt x="73202" y="46736"/>
                </a:lnTo>
                <a:lnTo>
                  <a:pt x="73380" y="47244"/>
                </a:lnTo>
                <a:lnTo>
                  <a:pt x="74383" y="47244"/>
                </a:lnTo>
                <a:lnTo>
                  <a:pt x="74485" y="47498"/>
                </a:lnTo>
                <a:lnTo>
                  <a:pt x="74587" y="47752"/>
                </a:lnTo>
                <a:lnTo>
                  <a:pt x="74790" y="48006"/>
                </a:lnTo>
                <a:lnTo>
                  <a:pt x="74828" y="47244"/>
                </a:lnTo>
                <a:lnTo>
                  <a:pt x="78270" y="47244"/>
                </a:lnTo>
                <a:lnTo>
                  <a:pt x="78879" y="47244"/>
                </a:lnTo>
                <a:lnTo>
                  <a:pt x="78765" y="46736"/>
                </a:lnTo>
                <a:lnTo>
                  <a:pt x="78714" y="46482"/>
                </a:lnTo>
                <a:lnTo>
                  <a:pt x="78613" y="45974"/>
                </a:lnTo>
                <a:lnTo>
                  <a:pt x="78498" y="45466"/>
                </a:lnTo>
                <a:lnTo>
                  <a:pt x="78016" y="43180"/>
                </a:lnTo>
                <a:lnTo>
                  <a:pt x="80543" y="44069"/>
                </a:lnTo>
                <a:lnTo>
                  <a:pt x="80022" y="43180"/>
                </a:lnTo>
                <a:lnTo>
                  <a:pt x="79946" y="43053"/>
                </a:lnTo>
                <a:lnTo>
                  <a:pt x="79654" y="42545"/>
                </a:lnTo>
                <a:lnTo>
                  <a:pt x="80848" y="43053"/>
                </a:lnTo>
                <a:lnTo>
                  <a:pt x="80467" y="42545"/>
                </a:lnTo>
                <a:lnTo>
                  <a:pt x="79413" y="41148"/>
                </a:lnTo>
                <a:lnTo>
                  <a:pt x="79616" y="40386"/>
                </a:lnTo>
                <a:lnTo>
                  <a:pt x="79717" y="39497"/>
                </a:lnTo>
                <a:lnTo>
                  <a:pt x="79806" y="38735"/>
                </a:lnTo>
                <a:lnTo>
                  <a:pt x="79819" y="38608"/>
                </a:lnTo>
                <a:lnTo>
                  <a:pt x="84455" y="43053"/>
                </a:lnTo>
                <a:lnTo>
                  <a:pt x="84658" y="43180"/>
                </a:lnTo>
                <a:lnTo>
                  <a:pt x="84594" y="43053"/>
                </a:lnTo>
                <a:lnTo>
                  <a:pt x="82321" y="38608"/>
                </a:lnTo>
                <a:lnTo>
                  <a:pt x="81597" y="37211"/>
                </a:lnTo>
                <a:lnTo>
                  <a:pt x="82042" y="36449"/>
                </a:lnTo>
                <a:lnTo>
                  <a:pt x="83248" y="38100"/>
                </a:lnTo>
                <a:lnTo>
                  <a:pt x="83845" y="38100"/>
                </a:lnTo>
                <a:lnTo>
                  <a:pt x="83845" y="38608"/>
                </a:lnTo>
                <a:lnTo>
                  <a:pt x="84734" y="37211"/>
                </a:lnTo>
                <a:lnTo>
                  <a:pt x="85178" y="36957"/>
                </a:lnTo>
                <a:lnTo>
                  <a:pt x="86474" y="36322"/>
                </a:lnTo>
                <a:lnTo>
                  <a:pt x="86245" y="36322"/>
                </a:lnTo>
                <a:lnTo>
                  <a:pt x="86372" y="35560"/>
                </a:lnTo>
                <a:lnTo>
                  <a:pt x="86118" y="35179"/>
                </a:lnTo>
                <a:lnTo>
                  <a:pt x="86029" y="35052"/>
                </a:lnTo>
                <a:lnTo>
                  <a:pt x="85852" y="34798"/>
                </a:lnTo>
                <a:lnTo>
                  <a:pt x="84556" y="32893"/>
                </a:lnTo>
                <a:lnTo>
                  <a:pt x="83235" y="32766"/>
                </a:lnTo>
                <a:lnTo>
                  <a:pt x="84480" y="32766"/>
                </a:lnTo>
                <a:lnTo>
                  <a:pt x="86664" y="32766"/>
                </a:lnTo>
                <a:lnTo>
                  <a:pt x="87299" y="33147"/>
                </a:lnTo>
                <a:lnTo>
                  <a:pt x="87693" y="33147"/>
                </a:lnTo>
                <a:lnTo>
                  <a:pt x="88112" y="33147"/>
                </a:lnTo>
                <a:lnTo>
                  <a:pt x="88087" y="32766"/>
                </a:lnTo>
                <a:lnTo>
                  <a:pt x="88023" y="31877"/>
                </a:lnTo>
                <a:lnTo>
                  <a:pt x="87998" y="31508"/>
                </a:lnTo>
                <a:lnTo>
                  <a:pt x="89242" y="33147"/>
                </a:lnTo>
                <a:lnTo>
                  <a:pt x="89446" y="33147"/>
                </a:lnTo>
                <a:lnTo>
                  <a:pt x="90538" y="31877"/>
                </a:lnTo>
                <a:lnTo>
                  <a:pt x="90614" y="28829"/>
                </a:lnTo>
                <a:lnTo>
                  <a:pt x="91122" y="27686"/>
                </a:lnTo>
                <a:lnTo>
                  <a:pt x="91871" y="28448"/>
                </a:lnTo>
                <a:lnTo>
                  <a:pt x="91986" y="28829"/>
                </a:lnTo>
                <a:lnTo>
                  <a:pt x="92125" y="29337"/>
                </a:lnTo>
                <a:lnTo>
                  <a:pt x="92163" y="29972"/>
                </a:lnTo>
                <a:lnTo>
                  <a:pt x="92748" y="28968"/>
                </a:lnTo>
                <a:lnTo>
                  <a:pt x="93573" y="30226"/>
                </a:lnTo>
                <a:lnTo>
                  <a:pt x="92760" y="30226"/>
                </a:lnTo>
                <a:lnTo>
                  <a:pt x="92760" y="30607"/>
                </a:lnTo>
                <a:lnTo>
                  <a:pt x="95288" y="31877"/>
                </a:lnTo>
                <a:lnTo>
                  <a:pt x="94094" y="28829"/>
                </a:lnTo>
                <a:lnTo>
                  <a:pt x="93649" y="27686"/>
                </a:lnTo>
                <a:lnTo>
                  <a:pt x="93548" y="27432"/>
                </a:lnTo>
                <a:lnTo>
                  <a:pt x="93345" y="26936"/>
                </a:lnTo>
                <a:lnTo>
                  <a:pt x="95656" y="27686"/>
                </a:lnTo>
                <a:lnTo>
                  <a:pt x="95986" y="27686"/>
                </a:lnTo>
                <a:lnTo>
                  <a:pt x="95885" y="27432"/>
                </a:lnTo>
                <a:lnTo>
                  <a:pt x="95669" y="26873"/>
                </a:lnTo>
                <a:lnTo>
                  <a:pt x="95440" y="26543"/>
                </a:lnTo>
                <a:lnTo>
                  <a:pt x="95567" y="26543"/>
                </a:lnTo>
                <a:lnTo>
                  <a:pt x="95300" y="26162"/>
                </a:lnTo>
                <a:lnTo>
                  <a:pt x="95211" y="25908"/>
                </a:lnTo>
                <a:lnTo>
                  <a:pt x="94996" y="25273"/>
                </a:lnTo>
                <a:lnTo>
                  <a:pt x="95148" y="25019"/>
                </a:lnTo>
                <a:lnTo>
                  <a:pt x="96189" y="25908"/>
                </a:lnTo>
                <a:lnTo>
                  <a:pt x="97015" y="27432"/>
                </a:lnTo>
                <a:lnTo>
                  <a:pt x="97205" y="27432"/>
                </a:lnTo>
                <a:lnTo>
                  <a:pt x="97675" y="26936"/>
                </a:lnTo>
                <a:lnTo>
                  <a:pt x="99021" y="27686"/>
                </a:lnTo>
                <a:lnTo>
                  <a:pt x="98971" y="27432"/>
                </a:lnTo>
                <a:lnTo>
                  <a:pt x="98856" y="26797"/>
                </a:lnTo>
                <a:lnTo>
                  <a:pt x="98818" y="26543"/>
                </a:lnTo>
                <a:lnTo>
                  <a:pt x="98691" y="25908"/>
                </a:lnTo>
                <a:lnTo>
                  <a:pt x="98615" y="25019"/>
                </a:lnTo>
                <a:lnTo>
                  <a:pt x="98729" y="24130"/>
                </a:lnTo>
                <a:lnTo>
                  <a:pt x="98120" y="24130"/>
                </a:lnTo>
                <a:lnTo>
                  <a:pt x="97815" y="23622"/>
                </a:lnTo>
                <a:lnTo>
                  <a:pt x="97675" y="23241"/>
                </a:lnTo>
                <a:lnTo>
                  <a:pt x="97980" y="22860"/>
                </a:lnTo>
                <a:lnTo>
                  <a:pt x="98869" y="23622"/>
                </a:lnTo>
                <a:lnTo>
                  <a:pt x="99631" y="24130"/>
                </a:lnTo>
                <a:lnTo>
                  <a:pt x="98869" y="23241"/>
                </a:lnTo>
                <a:lnTo>
                  <a:pt x="98920" y="23431"/>
                </a:lnTo>
                <a:lnTo>
                  <a:pt x="98755" y="23241"/>
                </a:lnTo>
                <a:lnTo>
                  <a:pt x="98996" y="23241"/>
                </a:lnTo>
                <a:lnTo>
                  <a:pt x="99745" y="22479"/>
                </a:lnTo>
                <a:lnTo>
                  <a:pt x="99542" y="22479"/>
                </a:lnTo>
                <a:lnTo>
                  <a:pt x="99161" y="21844"/>
                </a:lnTo>
                <a:lnTo>
                  <a:pt x="100342" y="22860"/>
                </a:lnTo>
                <a:lnTo>
                  <a:pt x="100012" y="22860"/>
                </a:lnTo>
                <a:lnTo>
                  <a:pt x="99466" y="23241"/>
                </a:lnTo>
                <a:lnTo>
                  <a:pt x="100063" y="24130"/>
                </a:lnTo>
                <a:lnTo>
                  <a:pt x="101092" y="22860"/>
                </a:lnTo>
                <a:lnTo>
                  <a:pt x="100914" y="23241"/>
                </a:lnTo>
                <a:lnTo>
                  <a:pt x="101701" y="22479"/>
                </a:lnTo>
                <a:lnTo>
                  <a:pt x="101587" y="21844"/>
                </a:lnTo>
                <a:lnTo>
                  <a:pt x="101473" y="21209"/>
                </a:lnTo>
                <a:lnTo>
                  <a:pt x="101396" y="20828"/>
                </a:lnTo>
                <a:lnTo>
                  <a:pt x="100520" y="21209"/>
                </a:lnTo>
                <a:lnTo>
                  <a:pt x="99758" y="19812"/>
                </a:lnTo>
                <a:lnTo>
                  <a:pt x="99479" y="19304"/>
                </a:lnTo>
                <a:lnTo>
                  <a:pt x="99733" y="19304"/>
                </a:lnTo>
                <a:lnTo>
                  <a:pt x="99796" y="19177"/>
                </a:lnTo>
                <a:lnTo>
                  <a:pt x="99923" y="18923"/>
                </a:lnTo>
                <a:lnTo>
                  <a:pt x="99822" y="18415"/>
                </a:lnTo>
                <a:lnTo>
                  <a:pt x="99771" y="18161"/>
                </a:lnTo>
                <a:lnTo>
                  <a:pt x="99695" y="17780"/>
                </a:lnTo>
                <a:lnTo>
                  <a:pt x="99618" y="17399"/>
                </a:lnTo>
                <a:lnTo>
                  <a:pt x="100952" y="17780"/>
                </a:lnTo>
                <a:lnTo>
                  <a:pt x="99618" y="16764"/>
                </a:lnTo>
                <a:lnTo>
                  <a:pt x="99656" y="16256"/>
                </a:lnTo>
                <a:lnTo>
                  <a:pt x="99771" y="14986"/>
                </a:lnTo>
                <a:lnTo>
                  <a:pt x="100520" y="14605"/>
                </a:lnTo>
                <a:lnTo>
                  <a:pt x="101854" y="14986"/>
                </a:lnTo>
                <a:lnTo>
                  <a:pt x="102285" y="14986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653" name="object 30" descr=""/>
          <p:cNvSpPr/>
          <p:nvPr/>
        </p:nvSpPr>
        <p:spPr>
          <a:xfrm>
            <a:off x="8061845" y="9675279"/>
            <a:ext cx="113664" cy="82550"/>
          </a:xfrm>
          <a:custGeom>
            <a:avLst/>
            <a:ahLst/>
            <a:rect l="l" t="t" r="r" b="b"/>
            <a:pathLst>
              <a:path w="113665" h="82550">
                <a:moveTo>
                  <a:pt x="35775" y="41275"/>
                </a:moveTo>
                <a:lnTo>
                  <a:pt x="35077" y="41275"/>
                </a:lnTo>
                <a:lnTo>
                  <a:pt x="35369" y="41656"/>
                </a:lnTo>
                <a:lnTo>
                  <a:pt x="35775" y="41656"/>
                </a:lnTo>
                <a:lnTo>
                  <a:pt x="35775" y="41275"/>
                </a:lnTo>
                <a:close/>
              </a:path>
              <a:path w="113665" h="82550">
                <a:moveTo>
                  <a:pt x="85229" y="43942"/>
                </a:moveTo>
                <a:lnTo>
                  <a:pt x="84937" y="43434"/>
                </a:lnTo>
                <a:lnTo>
                  <a:pt x="84709" y="43053"/>
                </a:lnTo>
                <a:lnTo>
                  <a:pt x="84048" y="41910"/>
                </a:lnTo>
                <a:lnTo>
                  <a:pt x="84112" y="41656"/>
                </a:lnTo>
                <a:lnTo>
                  <a:pt x="84213" y="41275"/>
                </a:lnTo>
                <a:lnTo>
                  <a:pt x="84277" y="41021"/>
                </a:lnTo>
                <a:lnTo>
                  <a:pt x="84785" y="39116"/>
                </a:lnTo>
                <a:lnTo>
                  <a:pt x="44272" y="39116"/>
                </a:lnTo>
                <a:lnTo>
                  <a:pt x="41871" y="41021"/>
                </a:lnTo>
                <a:lnTo>
                  <a:pt x="38455" y="40513"/>
                </a:lnTo>
                <a:lnTo>
                  <a:pt x="37503" y="39116"/>
                </a:lnTo>
                <a:lnTo>
                  <a:pt x="44234" y="39116"/>
                </a:lnTo>
                <a:lnTo>
                  <a:pt x="44488" y="38862"/>
                </a:lnTo>
                <a:lnTo>
                  <a:pt x="37350" y="38862"/>
                </a:lnTo>
                <a:lnTo>
                  <a:pt x="36372" y="37211"/>
                </a:lnTo>
                <a:lnTo>
                  <a:pt x="36042" y="36576"/>
                </a:lnTo>
                <a:lnTo>
                  <a:pt x="38011" y="43053"/>
                </a:lnTo>
                <a:lnTo>
                  <a:pt x="37757" y="42672"/>
                </a:lnTo>
                <a:lnTo>
                  <a:pt x="37592" y="42418"/>
                </a:lnTo>
                <a:lnTo>
                  <a:pt x="36664" y="41021"/>
                </a:lnTo>
                <a:lnTo>
                  <a:pt x="36664" y="42418"/>
                </a:lnTo>
                <a:lnTo>
                  <a:pt x="35953" y="41910"/>
                </a:lnTo>
                <a:lnTo>
                  <a:pt x="35471" y="41656"/>
                </a:lnTo>
                <a:lnTo>
                  <a:pt x="35471" y="42672"/>
                </a:lnTo>
                <a:lnTo>
                  <a:pt x="34124" y="41656"/>
                </a:lnTo>
                <a:lnTo>
                  <a:pt x="31597" y="41656"/>
                </a:lnTo>
                <a:lnTo>
                  <a:pt x="31483" y="44323"/>
                </a:lnTo>
                <a:lnTo>
                  <a:pt x="31445" y="45339"/>
                </a:lnTo>
                <a:lnTo>
                  <a:pt x="29057" y="46101"/>
                </a:lnTo>
                <a:lnTo>
                  <a:pt x="24892" y="44958"/>
                </a:lnTo>
                <a:lnTo>
                  <a:pt x="21767" y="50419"/>
                </a:lnTo>
                <a:lnTo>
                  <a:pt x="21653" y="50673"/>
                </a:lnTo>
                <a:lnTo>
                  <a:pt x="20269" y="53721"/>
                </a:lnTo>
                <a:lnTo>
                  <a:pt x="20167" y="54102"/>
                </a:lnTo>
                <a:lnTo>
                  <a:pt x="20142" y="54229"/>
                </a:lnTo>
                <a:lnTo>
                  <a:pt x="19519" y="56642"/>
                </a:lnTo>
                <a:lnTo>
                  <a:pt x="16687" y="56642"/>
                </a:lnTo>
                <a:lnTo>
                  <a:pt x="8064" y="57785"/>
                </a:lnTo>
                <a:lnTo>
                  <a:pt x="7937" y="59055"/>
                </a:lnTo>
                <a:lnTo>
                  <a:pt x="7835" y="60198"/>
                </a:lnTo>
                <a:lnTo>
                  <a:pt x="7759" y="61087"/>
                </a:lnTo>
                <a:lnTo>
                  <a:pt x="7454" y="60833"/>
                </a:lnTo>
                <a:lnTo>
                  <a:pt x="7543" y="61468"/>
                </a:lnTo>
                <a:lnTo>
                  <a:pt x="7607" y="61849"/>
                </a:lnTo>
                <a:lnTo>
                  <a:pt x="8064" y="61849"/>
                </a:lnTo>
                <a:lnTo>
                  <a:pt x="4483" y="64643"/>
                </a:lnTo>
                <a:lnTo>
                  <a:pt x="4241" y="64643"/>
                </a:lnTo>
                <a:lnTo>
                  <a:pt x="3886" y="65278"/>
                </a:lnTo>
                <a:lnTo>
                  <a:pt x="2984" y="66167"/>
                </a:lnTo>
                <a:lnTo>
                  <a:pt x="0" y="74295"/>
                </a:lnTo>
                <a:lnTo>
                  <a:pt x="736" y="76454"/>
                </a:lnTo>
                <a:lnTo>
                  <a:pt x="5511" y="79756"/>
                </a:lnTo>
                <a:lnTo>
                  <a:pt x="9690" y="80899"/>
                </a:lnTo>
                <a:lnTo>
                  <a:pt x="15646" y="82042"/>
                </a:lnTo>
                <a:lnTo>
                  <a:pt x="15951" y="82550"/>
                </a:lnTo>
                <a:lnTo>
                  <a:pt x="17894" y="81915"/>
                </a:lnTo>
                <a:lnTo>
                  <a:pt x="18338" y="81534"/>
                </a:lnTo>
                <a:lnTo>
                  <a:pt x="18770" y="80899"/>
                </a:lnTo>
                <a:lnTo>
                  <a:pt x="18694" y="79756"/>
                </a:lnTo>
                <a:lnTo>
                  <a:pt x="18338" y="78613"/>
                </a:lnTo>
                <a:lnTo>
                  <a:pt x="19799" y="80010"/>
                </a:lnTo>
                <a:lnTo>
                  <a:pt x="20815" y="80899"/>
                </a:lnTo>
                <a:lnTo>
                  <a:pt x="19989" y="78613"/>
                </a:lnTo>
                <a:lnTo>
                  <a:pt x="19900" y="78359"/>
                </a:lnTo>
                <a:lnTo>
                  <a:pt x="19672" y="77724"/>
                </a:lnTo>
                <a:lnTo>
                  <a:pt x="20929" y="78359"/>
                </a:lnTo>
                <a:lnTo>
                  <a:pt x="20701" y="77724"/>
                </a:lnTo>
                <a:lnTo>
                  <a:pt x="20574" y="77343"/>
                </a:lnTo>
                <a:lnTo>
                  <a:pt x="23825" y="77343"/>
                </a:lnTo>
                <a:lnTo>
                  <a:pt x="23736" y="76949"/>
                </a:lnTo>
                <a:lnTo>
                  <a:pt x="23634" y="76454"/>
                </a:lnTo>
                <a:lnTo>
                  <a:pt x="23545" y="76073"/>
                </a:lnTo>
                <a:lnTo>
                  <a:pt x="23698" y="76454"/>
                </a:lnTo>
                <a:lnTo>
                  <a:pt x="24282" y="76949"/>
                </a:lnTo>
                <a:lnTo>
                  <a:pt x="24358" y="76708"/>
                </a:lnTo>
                <a:lnTo>
                  <a:pt x="24447" y="76454"/>
                </a:lnTo>
                <a:lnTo>
                  <a:pt x="24574" y="76073"/>
                </a:lnTo>
                <a:lnTo>
                  <a:pt x="24879" y="75184"/>
                </a:lnTo>
                <a:lnTo>
                  <a:pt x="26225" y="76708"/>
                </a:lnTo>
                <a:lnTo>
                  <a:pt x="27419" y="75057"/>
                </a:lnTo>
                <a:lnTo>
                  <a:pt x="30099" y="74041"/>
                </a:lnTo>
                <a:lnTo>
                  <a:pt x="29464" y="71247"/>
                </a:lnTo>
                <a:lnTo>
                  <a:pt x="29438" y="70916"/>
                </a:lnTo>
                <a:lnTo>
                  <a:pt x="29654" y="71247"/>
                </a:lnTo>
                <a:lnTo>
                  <a:pt x="29527" y="70739"/>
                </a:lnTo>
                <a:lnTo>
                  <a:pt x="29425" y="70358"/>
                </a:lnTo>
                <a:lnTo>
                  <a:pt x="29057" y="68961"/>
                </a:lnTo>
                <a:lnTo>
                  <a:pt x="29260" y="69215"/>
                </a:lnTo>
                <a:lnTo>
                  <a:pt x="30251" y="70358"/>
                </a:lnTo>
                <a:lnTo>
                  <a:pt x="30251" y="68961"/>
                </a:lnTo>
                <a:lnTo>
                  <a:pt x="30556" y="69215"/>
                </a:lnTo>
                <a:lnTo>
                  <a:pt x="30695" y="69215"/>
                </a:lnTo>
                <a:lnTo>
                  <a:pt x="30619" y="68961"/>
                </a:lnTo>
                <a:lnTo>
                  <a:pt x="30086" y="67056"/>
                </a:lnTo>
                <a:lnTo>
                  <a:pt x="31889" y="67437"/>
                </a:lnTo>
                <a:lnTo>
                  <a:pt x="32473" y="67437"/>
                </a:lnTo>
                <a:lnTo>
                  <a:pt x="32473" y="66929"/>
                </a:lnTo>
                <a:lnTo>
                  <a:pt x="32473" y="66421"/>
                </a:lnTo>
                <a:lnTo>
                  <a:pt x="33223" y="67437"/>
                </a:lnTo>
                <a:lnTo>
                  <a:pt x="34544" y="66167"/>
                </a:lnTo>
                <a:lnTo>
                  <a:pt x="33528" y="66167"/>
                </a:lnTo>
                <a:lnTo>
                  <a:pt x="31889" y="63246"/>
                </a:lnTo>
                <a:lnTo>
                  <a:pt x="35433" y="66929"/>
                </a:lnTo>
                <a:lnTo>
                  <a:pt x="36029" y="67437"/>
                </a:lnTo>
                <a:lnTo>
                  <a:pt x="35966" y="66929"/>
                </a:lnTo>
                <a:lnTo>
                  <a:pt x="35890" y="66167"/>
                </a:lnTo>
                <a:lnTo>
                  <a:pt x="35788" y="65278"/>
                </a:lnTo>
                <a:lnTo>
                  <a:pt x="35737" y="64897"/>
                </a:lnTo>
                <a:lnTo>
                  <a:pt x="36944" y="64897"/>
                </a:lnTo>
                <a:lnTo>
                  <a:pt x="36830" y="64643"/>
                </a:lnTo>
                <a:lnTo>
                  <a:pt x="36207" y="63246"/>
                </a:lnTo>
                <a:lnTo>
                  <a:pt x="35255" y="61087"/>
                </a:lnTo>
                <a:lnTo>
                  <a:pt x="35140" y="60833"/>
                </a:lnTo>
                <a:lnTo>
                  <a:pt x="35026" y="60579"/>
                </a:lnTo>
                <a:lnTo>
                  <a:pt x="33667" y="57531"/>
                </a:lnTo>
                <a:lnTo>
                  <a:pt x="35598" y="58420"/>
                </a:lnTo>
                <a:lnTo>
                  <a:pt x="35534" y="58166"/>
                </a:lnTo>
                <a:lnTo>
                  <a:pt x="35445" y="57785"/>
                </a:lnTo>
                <a:lnTo>
                  <a:pt x="35382" y="57531"/>
                </a:lnTo>
                <a:lnTo>
                  <a:pt x="35255" y="57023"/>
                </a:lnTo>
                <a:lnTo>
                  <a:pt x="35166" y="56642"/>
                </a:lnTo>
                <a:lnTo>
                  <a:pt x="35293" y="57023"/>
                </a:lnTo>
                <a:lnTo>
                  <a:pt x="36474" y="60579"/>
                </a:lnTo>
                <a:lnTo>
                  <a:pt x="36639" y="60833"/>
                </a:lnTo>
                <a:lnTo>
                  <a:pt x="36639" y="59436"/>
                </a:lnTo>
                <a:lnTo>
                  <a:pt x="37680" y="61087"/>
                </a:lnTo>
                <a:lnTo>
                  <a:pt x="36944" y="60579"/>
                </a:lnTo>
                <a:lnTo>
                  <a:pt x="37985" y="61849"/>
                </a:lnTo>
                <a:lnTo>
                  <a:pt x="38074" y="61468"/>
                </a:lnTo>
                <a:lnTo>
                  <a:pt x="38163" y="61087"/>
                </a:lnTo>
                <a:lnTo>
                  <a:pt x="38290" y="60579"/>
                </a:lnTo>
                <a:lnTo>
                  <a:pt x="40068" y="62738"/>
                </a:lnTo>
                <a:lnTo>
                  <a:pt x="40119" y="62484"/>
                </a:lnTo>
                <a:lnTo>
                  <a:pt x="40220" y="61849"/>
                </a:lnTo>
                <a:lnTo>
                  <a:pt x="40297" y="61468"/>
                </a:lnTo>
                <a:lnTo>
                  <a:pt x="40360" y="61087"/>
                </a:lnTo>
                <a:lnTo>
                  <a:pt x="41109" y="62230"/>
                </a:lnTo>
                <a:lnTo>
                  <a:pt x="40982" y="61087"/>
                </a:lnTo>
                <a:lnTo>
                  <a:pt x="40932" y="60579"/>
                </a:lnTo>
                <a:lnTo>
                  <a:pt x="40817" y="59436"/>
                </a:lnTo>
                <a:lnTo>
                  <a:pt x="40805" y="59309"/>
                </a:lnTo>
                <a:lnTo>
                  <a:pt x="44234" y="62738"/>
                </a:lnTo>
                <a:lnTo>
                  <a:pt x="44119" y="62230"/>
                </a:lnTo>
                <a:lnTo>
                  <a:pt x="44043" y="61849"/>
                </a:lnTo>
                <a:lnTo>
                  <a:pt x="43954" y="61468"/>
                </a:lnTo>
                <a:lnTo>
                  <a:pt x="43853" y="59309"/>
                </a:lnTo>
                <a:lnTo>
                  <a:pt x="43929" y="59055"/>
                </a:lnTo>
                <a:lnTo>
                  <a:pt x="44234" y="58166"/>
                </a:lnTo>
                <a:lnTo>
                  <a:pt x="44348" y="58420"/>
                </a:lnTo>
                <a:lnTo>
                  <a:pt x="46621" y="63246"/>
                </a:lnTo>
                <a:lnTo>
                  <a:pt x="46583" y="62484"/>
                </a:lnTo>
                <a:lnTo>
                  <a:pt x="46469" y="60198"/>
                </a:lnTo>
                <a:lnTo>
                  <a:pt x="47828" y="61468"/>
                </a:lnTo>
                <a:lnTo>
                  <a:pt x="48615" y="61468"/>
                </a:lnTo>
                <a:lnTo>
                  <a:pt x="47701" y="60198"/>
                </a:lnTo>
                <a:lnTo>
                  <a:pt x="47066" y="59309"/>
                </a:lnTo>
                <a:lnTo>
                  <a:pt x="48272" y="59817"/>
                </a:lnTo>
                <a:lnTo>
                  <a:pt x="48869" y="61087"/>
                </a:lnTo>
                <a:lnTo>
                  <a:pt x="49453" y="60325"/>
                </a:lnTo>
                <a:lnTo>
                  <a:pt x="49530" y="60579"/>
                </a:lnTo>
                <a:lnTo>
                  <a:pt x="49593" y="60833"/>
                </a:lnTo>
                <a:lnTo>
                  <a:pt x="49657" y="61087"/>
                </a:lnTo>
                <a:lnTo>
                  <a:pt x="49758" y="61468"/>
                </a:lnTo>
                <a:lnTo>
                  <a:pt x="52006" y="62484"/>
                </a:lnTo>
                <a:lnTo>
                  <a:pt x="51879" y="61849"/>
                </a:lnTo>
                <a:lnTo>
                  <a:pt x="51816" y="61468"/>
                </a:lnTo>
                <a:lnTo>
                  <a:pt x="51701" y="60833"/>
                </a:lnTo>
                <a:lnTo>
                  <a:pt x="51574" y="60198"/>
                </a:lnTo>
                <a:lnTo>
                  <a:pt x="51511" y="59817"/>
                </a:lnTo>
                <a:lnTo>
                  <a:pt x="51409" y="59309"/>
                </a:lnTo>
                <a:lnTo>
                  <a:pt x="51371" y="59055"/>
                </a:lnTo>
                <a:lnTo>
                  <a:pt x="51244" y="58420"/>
                </a:lnTo>
                <a:lnTo>
                  <a:pt x="51193" y="58166"/>
                </a:lnTo>
                <a:lnTo>
                  <a:pt x="51092" y="57658"/>
                </a:lnTo>
                <a:lnTo>
                  <a:pt x="54305" y="59436"/>
                </a:lnTo>
                <a:lnTo>
                  <a:pt x="54495" y="59436"/>
                </a:lnTo>
                <a:lnTo>
                  <a:pt x="54381" y="59055"/>
                </a:lnTo>
                <a:lnTo>
                  <a:pt x="53911" y="57531"/>
                </a:lnTo>
                <a:lnTo>
                  <a:pt x="53784" y="57150"/>
                </a:lnTo>
                <a:lnTo>
                  <a:pt x="55029" y="57785"/>
                </a:lnTo>
                <a:lnTo>
                  <a:pt x="55245" y="57785"/>
                </a:lnTo>
                <a:lnTo>
                  <a:pt x="55181" y="57531"/>
                </a:lnTo>
                <a:lnTo>
                  <a:pt x="55054" y="57023"/>
                </a:lnTo>
                <a:lnTo>
                  <a:pt x="54965" y="56642"/>
                </a:lnTo>
                <a:lnTo>
                  <a:pt x="54838" y="56134"/>
                </a:lnTo>
                <a:lnTo>
                  <a:pt x="54927" y="56261"/>
                </a:lnTo>
                <a:lnTo>
                  <a:pt x="55435" y="57023"/>
                </a:lnTo>
                <a:lnTo>
                  <a:pt x="55537" y="56896"/>
                </a:lnTo>
                <a:lnTo>
                  <a:pt x="56159" y="56134"/>
                </a:lnTo>
                <a:lnTo>
                  <a:pt x="56769" y="55372"/>
                </a:lnTo>
                <a:lnTo>
                  <a:pt x="56769" y="58420"/>
                </a:lnTo>
                <a:lnTo>
                  <a:pt x="57061" y="59055"/>
                </a:lnTo>
                <a:lnTo>
                  <a:pt x="59448" y="61087"/>
                </a:lnTo>
                <a:lnTo>
                  <a:pt x="59372" y="60833"/>
                </a:lnTo>
                <a:lnTo>
                  <a:pt x="59296" y="60579"/>
                </a:lnTo>
                <a:lnTo>
                  <a:pt x="59194" y="60198"/>
                </a:lnTo>
                <a:lnTo>
                  <a:pt x="59080" y="59817"/>
                </a:lnTo>
                <a:lnTo>
                  <a:pt x="58978" y="59436"/>
                </a:lnTo>
                <a:lnTo>
                  <a:pt x="58864" y="59055"/>
                </a:lnTo>
                <a:lnTo>
                  <a:pt x="58254" y="56896"/>
                </a:lnTo>
                <a:lnTo>
                  <a:pt x="59448" y="56642"/>
                </a:lnTo>
                <a:lnTo>
                  <a:pt x="58851" y="56261"/>
                </a:lnTo>
                <a:lnTo>
                  <a:pt x="58547" y="56642"/>
                </a:lnTo>
                <a:lnTo>
                  <a:pt x="58496" y="56261"/>
                </a:lnTo>
                <a:lnTo>
                  <a:pt x="58394" y="55372"/>
                </a:lnTo>
                <a:lnTo>
                  <a:pt x="58928" y="55372"/>
                </a:lnTo>
                <a:lnTo>
                  <a:pt x="59436" y="55245"/>
                </a:lnTo>
                <a:lnTo>
                  <a:pt x="59474" y="55372"/>
                </a:lnTo>
                <a:lnTo>
                  <a:pt x="59715" y="56261"/>
                </a:lnTo>
                <a:lnTo>
                  <a:pt x="61531" y="56261"/>
                </a:lnTo>
                <a:lnTo>
                  <a:pt x="61429" y="56134"/>
                </a:lnTo>
                <a:lnTo>
                  <a:pt x="60629" y="55118"/>
                </a:lnTo>
                <a:lnTo>
                  <a:pt x="61671" y="55372"/>
                </a:lnTo>
                <a:lnTo>
                  <a:pt x="62750" y="57023"/>
                </a:lnTo>
                <a:lnTo>
                  <a:pt x="63144" y="57531"/>
                </a:lnTo>
                <a:lnTo>
                  <a:pt x="63080" y="57023"/>
                </a:lnTo>
                <a:lnTo>
                  <a:pt x="62966" y="56134"/>
                </a:lnTo>
                <a:lnTo>
                  <a:pt x="62852" y="55118"/>
                </a:lnTo>
                <a:lnTo>
                  <a:pt x="62725" y="54102"/>
                </a:lnTo>
                <a:lnTo>
                  <a:pt x="61226" y="53721"/>
                </a:lnTo>
                <a:lnTo>
                  <a:pt x="61836" y="52959"/>
                </a:lnTo>
                <a:lnTo>
                  <a:pt x="65417" y="54229"/>
                </a:lnTo>
                <a:lnTo>
                  <a:pt x="67208" y="53721"/>
                </a:lnTo>
                <a:lnTo>
                  <a:pt x="66675" y="53721"/>
                </a:lnTo>
                <a:lnTo>
                  <a:pt x="66192" y="52959"/>
                </a:lnTo>
                <a:lnTo>
                  <a:pt x="65862" y="52451"/>
                </a:lnTo>
                <a:lnTo>
                  <a:pt x="66167" y="52197"/>
                </a:lnTo>
                <a:lnTo>
                  <a:pt x="66459" y="51816"/>
                </a:lnTo>
                <a:lnTo>
                  <a:pt x="66827" y="52451"/>
                </a:lnTo>
                <a:lnTo>
                  <a:pt x="67221" y="52959"/>
                </a:lnTo>
                <a:lnTo>
                  <a:pt x="67284" y="52451"/>
                </a:lnTo>
                <a:lnTo>
                  <a:pt x="67360" y="51816"/>
                </a:lnTo>
                <a:lnTo>
                  <a:pt x="67437" y="51181"/>
                </a:lnTo>
                <a:lnTo>
                  <a:pt x="67500" y="50673"/>
                </a:lnTo>
                <a:lnTo>
                  <a:pt x="69138" y="55880"/>
                </a:lnTo>
                <a:lnTo>
                  <a:pt x="69596" y="54229"/>
                </a:lnTo>
                <a:lnTo>
                  <a:pt x="69672" y="53721"/>
                </a:lnTo>
                <a:lnTo>
                  <a:pt x="68999" y="51816"/>
                </a:lnTo>
                <a:lnTo>
                  <a:pt x="68948" y="50673"/>
                </a:lnTo>
                <a:lnTo>
                  <a:pt x="68859" y="48641"/>
                </a:lnTo>
                <a:lnTo>
                  <a:pt x="70751" y="53721"/>
                </a:lnTo>
                <a:lnTo>
                  <a:pt x="70916" y="54102"/>
                </a:lnTo>
                <a:lnTo>
                  <a:pt x="70815" y="53086"/>
                </a:lnTo>
                <a:lnTo>
                  <a:pt x="70726" y="52197"/>
                </a:lnTo>
                <a:lnTo>
                  <a:pt x="70612" y="51181"/>
                </a:lnTo>
                <a:lnTo>
                  <a:pt x="70535" y="50419"/>
                </a:lnTo>
                <a:lnTo>
                  <a:pt x="70637" y="49911"/>
                </a:lnTo>
                <a:lnTo>
                  <a:pt x="70053" y="50419"/>
                </a:lnTo>
                <a:lnTo>
                  <a:pt x="69405" y="48641"/>
                </a:lnTo>
                <a:lnTo>
                  <a:pt x="68846" y="47117"/>
                </a:lnTo>
                <a:lnTo>
                  <a:pt x="69748" y="47498"/>
                </a:lnTo>
                <a:lnTo>
                  <a:pt x="70015" y="48260"/>
                </a:lnTo>
                <a:lnTo>
                  <a:pt x="70243" y="48641"/>
                </a:lnTo>
                <a:lnTo>
                  <a:pt x="70218" y="47879"/>
                </a:lnTo>
                <a:lnTo>
                  <a:pt x="70624" y="47879"/>
                </a:lnTo>
                <a:lnTo>
                  <a:pt x="70700" y="48260"/>
                </a:lnTo>
                <a:lnTo>
                  <a:pt x="70777" y="48641"/>
                </a:lnTo>
                <a:lnTo>
                  <a:pt x="71374" y="49911"/>
                </a:lnTo>
                <a:lnTo>
                  <a:pt x="71818" y="49403"/>
                </a:lnTo>
                <a:lnTo>
                  <a:pt x="71945" y="49911"/>
                </a:lnTo>
                <a:lnTo>
                  <a:pt x="72072" y="50419"/>
                </a:lnTo>
                <a:lnTo>
                  <a:pt x="72237" y="50673"/>
                </a:lnTo>
                <a:lnTo>
                  <a:pt x="72161" y="49403"/>
                </a:lnTo>
                <a:lnTo>
                  <a:pt x="72097" y="48387"/>
                </a:lnTo>
                <a:lnTo>
                  <a:pt x="73609" y="49403"/>
                </a:lnTo>
                <a:lnTo>
                  <a:pt x="73698" y="48641"/>
                </a:lnTo>
                <a:lnTo>
                  <a:pt x="73736" y="48260"/>
                </a:lnTo>
                <a:lnTo>
                  <a:pt x="73787" y="47879"/>
                </a:lnTo>
                <a:lnTo>
                  <a:pt x="73875" y="47117"/>
                </a:lnTo>
                <a:lnTo>
                  <a:pt x="73888" y="46990"/>
                </a:lnTo>
                <a:lnTo>
                  <a:pt x="73990" y="47117"/>
                </a:lnTo>
                <a:lnTo>
                  <a:pt x="75095" y="48641"/>
                </a:lnTo>
                <a:lnTo>
                  <a:pt x="77152" y="48641"/>
                </a:lnTo>
                <a:lnTo>
                  <a:pt x="77050" y="48260"/>
                </a:lnTo>
                <a:lnTo>
                  <a:pt x="77012" y="48133"/>
                </a:lnTo>
                <a:lnTo>
                  <a:pt x="76898" y="47879"/>
                </a:lnTo>
                <a:lnTo>
                  <a:pt x="76809" y="47498"/>
                </a:lnTo>
                <a:lnTo>
                  <a:pt x="76682" y="46990"/>
                </a:lnTo>
                <a:lnTo>
                  <a:pt x="76733" y="47117"/>
                </a:lnTo>
                <a:lnTo>
                  <a:pt x="76835" y="47498"/>
                </a:lnTo>
                <a:lnTo>
                  <a:pt x="76936" y="47879"/>
                </a:lnTo>
                <a:lnTo>
                  <a:pt x="77927" y="48133"/>
                </a:lnTo>
                <a:lnTo>
                  <a:pt x="77990" y="48260"/>
                </a:lnTo>
                <a:lnTo>
                  <a:pt x="78498" y="49403"/>
                </a:lnTo>
                <a:lnTo>
                  <a:pt x="78219" y="47879"/>
                </a:lnTo>
                <a:lnTo>
                  <a:pt x="78790" y="46609"/>
                </a:lnTo>
                <a:lnTo>
                  <a:pt x="78968" y="46240"/>
                </a:lnTo>
                <a:lnTo>
                  <a:pt x="80060" y="47498"/>
                </a:lnTo>
                <a:lnTo>
                  <a:pt x="79667" y="47498"/>
                </a:lnTo>
                <a:lnTo>
                  <a:pt x="82702" y="48260"/>
                </a:lnTo>
                <a:lnTo>
                  <a:pt x="82588" y="47117"/>
                </a:lnTo>
                <a:lnTo>
                  <a:pt x="82486" y="46101"/>
                </a:lnTo>
                <a:lnTo>
                  <a:pt x="82359" y="44958"/>
                </a:lnTo>
                <a:lnTo>
                  <a:pt x="82257" y="43942"/>
                </a:lnTo>
                <a:lnTo>
                  <a:pt x="84785" y="44958"/>
                </a:lnTo>
                <a:lnTo>
                  <a:pt x="84188" y="43942"/>
                </a:lnTo>
                <a:lnTo>
                  <a:pt x="83896" y="43434"/>
                </a:lnTo>
                <a:lnTo>
                  <a:pt x="85229" y="43942"/>
                </a:lnTo>
                <a:close/>
              </a:path>
              <a:path w="113665" h="82550">
                <a:moveTo>
                  <a:pt x="89255" y="44323"/>
                </a:moveTo>
                <a:lnTo>
                  <a:pt x="87185" y="39116"/>
                </a:lnTo>
                <a:lnTo>
                  <a:pt x="84785" y="39116"/>
                </a:lnTo>
                <a:lnTo>
                  <a:pt x="89255" y="44323"/>
                </a:lnTo>
                <a:close/>
              </a:path>
              <a:path w="113665" h="82550">
                <a:moveTo>
                  <a:pt x="113271" y="11811"/>
                </a:moveTo>
                <a:lnTo>
                  <a:pt x="112826" y="9525"/>
                </a:lnTo>
                <a:lnTo>
                  <a:pt x="112725" y="9144"/>
                </a:lnTo>
                <a:lnTo>
                  <a:pt x="112534" y="8636"/>
                </a:lnTo>
                <a:lnTo>
                  <a:pt x="112458" y="8458"/>
                </a:lnTo>
                <a:lnTo>
                  <a:pt x="111836" y="6858"/>
                </a:lnTo>
                <a:lnTo>
                  <a:pt x="110896" y="4572"/>
                </a:lnTo>
                <a:lnTo>
                  <a:pt x="109804" y="3175"/>
                </a:lnTo>
                <a:lnTo>
                  <a:pt x="108610" y="2159"/>
                </a:lnTo>
                <a:lnTo>
                  <a:pt x="106235" y="254"/>
                </a:lnTo>
                <a:lnTo>
                  <a:pt x="103098" y="254"/>
                </a:lnTo>
                <a:lnTo>
                  <a:pt x="101320" y="0"/>
                </a:lnTo>
                <a:lnTo>
                  <a:pt x="100418" y="1016"/>
                </a:lnTo>
                <a:lnTo>
                  <a:pt x="99669" y="2667"/>
                </a:lnTo>
                <a:lnTo>
                  <a:pt x="97574" y="4572"/>
                </a:lnTo>
                <a:lnTo>
                  <a:pt x="97142" y="6858"/>
                </a:lnTo>
                <a:lnTo>
                  <a:pt x="95656" y="8458"/>
                </a:lnTo>
                <a:lnTo>
                  <a:pt x="93929" y="9144"/>
                </a:lnTo>
                <a:lnTo>
                  <a:pt x="88836" y="9144"/>
                </a:lnTo>
                <a:lnTo>
                  <a:pt x="87490" y="9525"/>
                </a:lnTo>
                <a:lnTo>
                  <a:pt x="85864" y="11049"/>
                </a:lnTo>
                <a:lnTo>
                  <a:pt x="83921" y="11811"/>
                </a:lnTo>
                <a:lnTo>
                  <a:pt x="82270" y="13589"/>
                </a:lnTo>
                <a:lnTo>
                  <a:pt x="80645" y="14986"/>
                </a:lnTo>
                <a:lnTo>
                  <a:pt x="80759" y="16002"/>
                </a:lnTo>
                <a:lnTo>
                  <a:pt x="80848" y="16764"/>
                </a:lnTo>
                <a:lnTo>
                  <a:pt x="80949" y="17653"/>
                </a:lnTo>
                <a:lnTo>
                  <a:pt x="78270" y="16256"/>
                </a:lnTo>
                <a:lnTo>
                  <a:pt x="78181" y="17653"/>
                </a:lnTo>
                <a:lnTo>
                  <a:pt x="78117" y="18542"/>
                </a:lnTo>
                <a:lnTo>
                  <a:pt x="77990" y="18542"/>
                </a:lnTo>
                <a:lnTo>
                  <a:pt x="77076" y="17653"/>
                </a:lnTo>
                <a:lnTo>
                  <a:pt x="77076" y="18542"/>
                </a:lnTo>
                <a:lnTo>
                  <a:pt x="76835" y="19050"/>
                </a:lnTo>
                <a:lnTo>
                  <a:pt x="76619" y="19050"/>
                </a:lnTo>
                <a:lnTo>
                  <a:pt x="76923" y="19304"/>
                </a:lnTo>
                <a:lnTo>
                  <a:pt x="76708" y="19304"/>
                </a:lnTo>
                <a:lnTo>
                  <a:pt x="76619" y="19050"/>
                </a:lnTo>
                <a:lnTo>
                  <a:pt x="76022" y="18542"/>
                </a:lnTo>
                <a:lnTo>
                  <a:pt x="76022" y="19304"/>
                </a:lnTo>
                <a:lnTo>
                  <a:pt x="75133" y="19304"/>
                </a:lnTo>
                <a:lnTo>
                  <a:pt x="75133" y="19939"/>
                </a:lnTo>
                <a:lnTo>
                  <a:pt x="74968" y="19431"/>
                </a:lnTo>
                <a:lnTo>
                  <a:pt x="74383" y="19939"/>
                </a:lnTo>
                <a:lnTo>
                  <a:pt x="74231" y="19304"/>
                </a:lnTo>
                <a:lnTo>
                  <a:pt x="73787" y="20828"/>
                </a:lnTo>
                <a:lnTo>
                  <a:pt x="72885" y="21336"/>
                </a:lnTo>
                <a:lnTo>
                  <a:pt x="71704" y="21336"/>
                </a:lnTo>
                <a:lnTo>
                  <a:pt x="72593" y="22860"/>
                </a:lnTo>
                <a:lnTo>
                  <a:pt x="71704" y="22618"/>
                </a:lnTo>
                <a:lnTo>
                  <a:pt x="71704" y="25908"/>
                </a:lnTo>
                <a:lnTo>
                  <a:pt x="70916" y="25908"/>
                </a:lnTo>
                <a:lnTo>
                  <a:pt x="70815" y="25539"/>
                </a:lnTo>
                <a:lnTo>
                  <a:pt x="71704" y="25908"/>
                </a:lnTo>
                <a:lnTo>
                  <a:pt x="71704" y="22618"/>
                </a:lnTo>
                <a:lnTo>
                  <a:pt x="69913" y="22098"/>
                </a:lnTo>
                <a:lnTo>
                  <a:pt x="70713" y="25146"/>
                </a:lnTo>
                <a:lnTo>
                  <a:pt x="69913" y="25146"/>
                </a:lnTo>
                <a:lnTo>
                  <a:pt x="67957" y="24320"/>
                </a:lnTo>
                <a:lnTo>
                  <a:pt x="67843" y="28448"/>
                </a:lnTo>
                <a:lnTo>
                  <a:pt x="67830" y="29083"/>
                </a:lnTo>
                <a:lnTo>
                  <a:pt x="66878" y="27813"/>
                </a:lnTo>
                <a:lnTo>
                  <a:pt x="63207" y="22860"/>
                </a:lnTo>
                <a:lnTo>
                  <a:pt x="63080" y="25006"/>
                </a:lnTo>
                <a:lnTo>
                  <a:pt x="62966" y="27051"/>
                </a:lnTo>
                <a:lnTo>
                  <a:pt x="62915" y="27813"/>
                </a:lnTo>
                <a:lnTo>
                  <a:pt x="62915" y="27051"/>
                </a:lnTo>
                <a:lnTo>
                  <a:pt x="62471" y="27051"/>
                </a:lnTo>
                <a:lnTo>
                  <a:pt x="62166" y="26682"/>
                </a:lnTo>
                <a:lnTo>
                  <a:pt x="61429" y="27559"/>
                </a:lnTo>
                <a:lnTo>
                  <a:pt x="60388" y="28448"/>
                </a:lnTo>
                <a:lnTo>
                  <a:pt x="61861" y="31369"/>
                </a:lnTo>
                <a:lnTo>
                  <a:pt x="61125" y="31750"/>
                </a:lnTo>
                <a:lnTo>
                  <a:pt x="61010" y="31369"/>
                </a:lnTo>
                <a:lnTo>
                  <a:pt x="60896" y="30988"/>
                </a:lnTo>
                <a:lnTo>
                  <a:pt x="60833" y="30734"/>
                </a:lnTo>
                <a:lnTo>
                  <a:pt x="60083" y="29591"/>
                </a:lnTo>
                <a:lnTo>
                  <a:pt x="60350" y="30226"/>
                </a:lnTo>
                <a:lnTo>
                  <a:pt x="60426" y="31750"/>
                </a:lnTo>
                <a:lnTo>
                  <a:pt x="60693" y="31750"/>
                </a:lnTo>
                <a:lnTo>
                  <a:pt x="59778" y="32131"/>
                </a:lnTo>
                <a:lnTo>
                  <a:pt x="59778" y="31508"/>
                </a:lnTo>
                <a:lnTo>
                  <a:pt x="58420" y="32766"/>
                </a:lnTo>
                <a:lnTo>
                  <a:pt x="58254" y="32766"/>
                </a:lnTo>
                <a:lnTo>
                  <a:pt x="58089" y="32385"/>
                </a:lnTo>
                <a:lnTo>
                  <a:pt x="57696" y="33274"/>
                </a:lnTo>
                <a:lnTo>
                  <a:pt x="58420" y="34798"/>
                </a:lnTo>
                <a:lnTo>
                  <a:pt x="58712" y="34798"/>
                </a:lnTo>
                <a:lnTo>
                  <a:pt x="58661" y="34544"/>
                </a:lnTo>
                <a:lnTo>
                  <a:pt x="58547" y="34036"/>
                </a:lnTo>
                <a:lnTo>
                  <a:pt x="58458" y="33655"/>
                </a:lnTo>
                <a:lnTo>
                  <a:pt x="58369" y="33274"/>
                </a:lnTo>
                <a:lnTo>
                  <a:pt x="58280" y="32905"/>
                </a:lnTo>
                <a:lnTo>
                  <a:pt x="59842" y="35179"/>
                </a:lnTo>
                <a:lnTo>
                  <a:pt x="59537" y="35179"/>
                </a:lnTo>
                <a:lnTo>
                  <a:pt x="58420" y="34798"/>
                </a:lnTo>
                <a:lnTo>
                  <a:pt x="58788" y="35560"/>
                </a:lnTo>
                <a:lnTo>
                  <a:pt x="57226" y="35560"/>
                </a:lnTo>
                <a:lnTo>
                  <a:pt x="54902" y="32766"/>
                </a:lnTo>
                <a:lnTo>
                  <a:pt x="54762" y="32766"/>
                </a:lnTo>
                <a:lnTo>
                  <a:pt x="53047" y="31889"/>
                </a:lnTo>
                <a:lnTo>
                  <a:pt x="50914" y="32385"/>
                </a:lnTo>
                <a:lnTo>
                  <a:pt x="50482" y="32385"/>
                </a:lnTo>
                <a:lnTo>
                  <a:pt x="48183" y="35179"/>
                </a:lnTo>
                <a:lnTo>
                  <a:pt x="47777" y="35560"/>
                </a:lnTo>
                <a:lnTo>
                  <a:pt x="44488" y="38862"/>
                </a:lnTo>
                <a:lnTo>
                  <a:pt x="87083" y="38862"/>
                </a:lnTo>
                <a:lnTo>
                  <a:pt x="86728" y="37973"/>
                </a:lnTo>
                <a:lnTo>
                  <a:pt x="87325" y="37211"/>
                </a:lnTo>
                <a:lnTo>
                  <a:pt x="88379" y="38862"/>
                </a:lnTo>
                <a:lnTo>
                  <a:pt x="87083" y="38862"/>
                </a:lnTo>
                <a:lnTo>
                  <a:pt x="87185" y="39116"/>
                </a:lnTo>
                <a:lnTo>
                  <a:pt x="88963" y="39116"/>
                </a:lnTo>
                <a:lnTo>
                  <a:pt x="88963" y="38989"/>
                </a:lnTo>
                <a:lnTo>
                  <a:pt x="89281" y="39065"/>
                </a:lnTo>
                <a:lnTo>
                  <a:pt x="89496" y="38862"/>
                </a:lnTo>
                <a:lnTo>
                  <a:pt x="90157" y="38227"/>
                </a:lnTo>
                <a:lnTo>
                  <a:pt x="90614" y="37973"/>
                </a:lnTo>
                <a:lnTo>
                  <a:pt x="91655" y="37465"/>
                </a:lnTo>
                <a:lnTo>
                  <a:pt x="91732" y="37211"/>
                </a:lnTo>
                <a:lnTo>
                  <a:pt x="91960" y="36576"/>
                </a:lnTo>
                <a:lnTo>
                  <a:pt x="91414" y="35560"/>
                </a:lnTo>
                <a:lnTo>
                  <a:pt x="91211" y="35179"/>
                </a:lnTo>
                <a:lnTo>
                  <a:pt x="90462" y="33794"/>
                </a:lnTo>
                <a:lnTo>
                  <a:pt x="93141" y="34036"/>
                </a:lnTo>
                <a:lnTo>
                  <a:pt x="93141" y="33655"/>
                </a:lnTo>
                <a:lnTo>
                  <a:pt x="93599" y="34036"/>
                </a:lnTo>
                <a:lnTo>
                  <a:pt x="93141" y="34036"/>
                </a:lnTo>
                <a:lnTo>
                  <a:pt x="91833" y="34036"/>
                </a:lnTo>
                <a:lnTo>
                  <a:pt x="91960" y="34544"/>
                </a:lnTo>
                <a:lnTo>
                  <a:pt x="92011" y="34798"/>
                </a:lnTo>
                <a:lnTo>
                  <a:pt x="92113" y="35179"/>
                </a:lnTo>
                <a:lnTo>
                  <a:pt x="92392" y="34798"/>
                </a:lnTo>
                <a:lnTo>
                  <a:pt x="92697" y="34544"/>
                </a:lnTo>
                <a:lnTo>
                  <a:pt x="92544" y="34798"/>
                </a:lnTo>
                <a:lnTo>
                  <a:pt x="92697" y="35179"/>
                </a:lnTo>
                <a:lnTo>
                  <a:pt x="93383" y="35560"/>
                </a:lnTo>
                <a:lnTo>
                  <a:pt x="93560" y="35560"/>
                </a:lnTo>
                <a:lnTo>
                  <a:pt x="93459" y="34950"/>
                </a:lnTo>
                <a:lnTo>
                  <a:pt x="93599" y="35052"/>
                </a:lnTo>
                <a:lnTo>
                  <a:pt x="93751" y="34798"/>
                </a:lnTo>
                <a:lnTo>
                  <a:pt x="93891" y="34544"/>
                </a:lnTo>
                <a:lnTo>
                  <a:pt x="94005" y="34391"/>
                </a:lnTo>
                <a:lnTo>
                  <a:pt x="94195" y="34544"/>
                </a:lnTo>
                <a:lnTo>
                  <a:pt x="94272" y="34036"/>
                </a:lnTo>
                <a:lnTo>
                  <a:pt x="94373" y="33274"/>
                </a:lnTo>
                <a:lnTo>
                  <a:pt x="94500" y="32385"/>
                </a:lnTo>
                <a:lnTo>
                  <a:pt x="95605" y="34036"/>
                </a:lnTo>
                <a:lnTo>
                  <a:pt x="95834" y="34036"/>
                </a:lnTo>
                <a:lnTo>
                  <a:pt x="97332" y="32766"/>
                </a:lnTo>
                <a:lnTo>
                  <a:pt x="97358" y="32385"/>
                </a:lnTo>
                <a:lnTo>
                  <a:pt x="97370" y="32131"/>
                </a:lnTo>
                <a:lnTo>
                  <a:pt x="97472" y="30226"/>
                </a:lnTo>
                <a:lnTo>
                  <a:pt x="98196" y="29083"/>
                </a:lnTo>
                <a:lnTo>
                  <a:pt x="98513" y="28587"/>
                </a:lnTo>
                <a:lnTo>
                  <a:pt x="99161" y="29337"/>
                </a:lnTo>
                <a:lnTo>
                  <a:pt x="99250" y="30988"/>
                </a:lnTo>
                <a:lnTo>
                  <a:pt x="100025" y="30226"/>
                </a:lnTo>
                <a:lnTo>
                  <a:pt x="100685" y="31369"/>
                </a:lnTo>
                <a:lnTo>
                  <a:pt x="99872" y="31369"/>
                </a:lnTo>
                <a:lnTo>
                  <a:pt x="99720" y="31750"/>
                </a:lnTo>
                <a:lnTo>
                  <a:pt x="102247" y="33274"/>
                </a:lnTo>
                <a:lnTo>
                  <a:pt x="102133" y="32766"/>
                </a:lnTo>
                <a:lnTo>
                  <a:pt x="102044" y="32385"/>
                </a:lnTo>
                <a:lnTo>
                  <a:pt x="101981" y="32131"/>
                </a:lnTo>
                <a:lnTo>
                  <a:pt x="101892" y="31750"/>
                </a:lnTo>
                <a:lnTo>
                  <a:pt x="101803" y="31369"/>
                </a:lnTo>
                <a:lnTo>
                  <a:pt x="101727" y="30988"/>
                </a:lnTo>
                <a:lnTo>
                  <a:pt x="101663" y="30734"/>
                </a:lnTo>
                <a:lnTo>
                  <a:pt x="101549" y="30226"/>
                </a:lnTo>
                <a:lnTo>
                  <a:pt x="101142" y="28448"/>
                </a:lnTo>
                <a:lnTo>
                  <a:pt x="101053" y="28067"/>
                </a:lnTo>
                <a:lnTo>
                  <a:pt x="102666" y="28841"/>
                </a:lnTo>
                <a:lnTo>
                  <a:pt x="102997" y="29197"/>
                </a:lnTo>
                <a:lnTo>
                  <a:pt x="103136" y="29057"/>
                </a:lnTo>
                <a:lnTo>
                  <a:pt x="103733" y="29337"/>
                </a:lnTo>
                <a:lnTo>
                  <a:pt x="103682" y="29083"/>
                </a:lnTo>
                <a:lnTo>
                  <a:pt x="103466" y="28067"/>
                </a:lnTo>
                <a:lnTo>
                  <a:pt x="103276" y="27813"/>
                </a:lnTo>
                <a:lnTo>
                  <a:pt x="103428" y="27813"/>
                </a:lnTo>
                <a:lnTo>
                  <a:pt x="103276" y="27559"/>
                </a:lnTo>
                <a:lnTo>
                  <a:pt x="103276" y="26289"/>
                </a:lnTo>
                <a:lnTo>
                  <a:pt x="103390" y="26416"/>
                </a:lnTo>
                <a:lnTo>
                  <a:pt x="104406" y="27559"/>
                </a:lnTo>
                <a:lnTo>
                  <a:pt x="104495" y="28067"/>
                </a:lnTo>
                <a:lnTo>
                  <a:pt x="104927" y="29083"/>
                </a:lnTo>
                <a:lnTo>
                  <a:pt x="105651" y="28587"/>
                </a:lnTo>
                <a:lnTo>
                  <a:pt x="106997" y="29337"/>
                </a:lnTo>
                <a:lnTo>
                  <a:pt x="106997" y="28448"/>
                </a:lnTo>
                <a:lnTo>
                  <a:pt x="106997" y="27051"/>
                </a:lnTo>
                <a:lnTo>
                  <a:pt x="107200" y="26289"/>
                </a:lnTo>
                <a:lnTo>
                  <a:pt x="107302" y="25908"/>
                </a:lnTo>
                <a:lnTo>
                  <a:pt x="106705" y="25908"/>
                </a:lnTo>
                <a:lnTo>
                  <a:pt x="106514" y="25006"/>
                </a:lnTo>
                <a:lnTo>
                  <a:pt x="106362" y="24511"/>
                </a:lnTo>
                <a:lnTo>
                  <a:pt x="106553" y="24511"/>
                </a:lnTo>
                <a:lnTo>
                  <a:pt x="106705" y="24384"/>
                </a:lnTo>
                <a:lnTo>
                  <a:pt x="107492" y="25146"/>
                </a:lnTo>
                <a:lnTo>
                  <a:pt x="108318" y="25908"/>
                </a:lnTo>
                <a:lnTo>
                  <a:pt x="107746" y="25006"/>
                </a:lnTo>
                <a:lnTo>
                  <a:pt x="108635" y="24257"/>
                </a:lnTo>
                <a:lnTo>
                  <a:pt x="108331" y="23495"/>
                </a:lnTo>
                <a:lnTo>
                  <a:pt x="109220" y="24511"/>
                </a:lnTo>
                <a:lnTo>
                  <a:pt x="107746" y="25006"/>
                </a:lnTo>
                <a:lnTo>
                  <a:pt x="108572" y="25006"/>
                </a:lnTo>
                <a:lnTo>
                  <a:pt x="108623" y="25146"/>
                </a:lnTo>
                <a:lnTo>
                  <a:pt x="108915" y="25908"/>
                </a:lnTo>
                <a:lnTo>
                  <a:pt x="109816" y="25146"/>
                </a:lnTo>
                <a:lnTo>
                  <a:pt x="111010" y="24257"/>
                </a:lnTo>
                <a:lnTo>
                  <a:pt x="111010" y="23495"/>
                </a:lnTo>
                <a:lnTo>
                  <a:pt x="111010" y="22860"/>
                </a:lnTo>
                <a:lnTo>
                  <a:pt x="111010" y="22606"/>
                </a:lnTo>
                <a:lnTo>
                  <a:pt x="109969" y="22860"/>
                </a:lnTo>
                <a:lnTo>
                  <a:pt x="109880" y="22606"/>
                </a:lnTo>
                <a:lnTo>
                  <a:pt x="109359" y="21209"/>
                </a:lnTo>
                <a:lnTo>
                  <a:pt x="109804" y="20447"/>
                </a:lnTo>
                <a:lnTo>
                  <a:pt x="109804" y="19939"/>
                </a:lnTo>
                <a:lnTo>
                  <a:pt x="109804" y="19050"/>
                </a:lnTo>
                <a:lnTo>
                  <a:pt x="110693" y="19304"/>
                </a:lnTo>
                <a:lnTo>
                  <a:pt x="111010" y="19304"/>
                </a:lnTo>
                <a:lnTo>
                  <a:pt x="110223" y="18542"/>
                </a:lnTo>
                <a:lnTo>
                  <a:pt x="109956" y="18288"/>
                </a:lnTo>
                <a:lnTo>
                  <a:pt x="110159" y="17653"/>
                </a:lnTo>
                <a:lnTo>
                  <a:pt x="110591" y="16256"/>
                </a:lnTo>
                <a:lnTo>
                  <a:pt x="110794" y="16256"/>
                </a:lnTo>
                <a:lnTo>
                  <a:pt x="111302" y="16002"/>
                </a:lnTo>
                <a:lnTo>
                  <a:pt x="113080" y="16764"/>
                </a:lnTo>
                <a:lnTo>
                  <a:pt x="113131" y="16002"/>
                </a:lnTo>
                <a:lnTo>
                  <a:pt x="113207" y="14986"/>
                </a:lnTo>
                <a:lnTo>
                  <a:pt x="113271" y="11811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654" name="object 31" descr=""/>
          <p:cNvSpPr/>
          <p:nvPr/>
        </p:nvSpPr>
        <p:spPr>
          <a:xfrm>
            <a:off x="7908773" y="9822217"/>
            <a:ext cx="78105" cy="158750"/>
          </a:xfrm>
          <a:custGeom>
            <a:avLst/>
            <a:ahLst/>
            <a:rect l="l" t="t" r="r" b="b"/>
            <a:pathLst>
              <a:path w="78104" h="158750">
                <a:moveTo>
                  <a:pt x="24599" y="138430"/>
                </a:moveTo>
                <a:lnTo>
                  <a:pt x="24447" y="138430"/>
                </a:lnTo>
                <a:lnTo>
                  <a:pt x="24599" y="139700"/>
                </a:lnTo>
                <a:lnTo>
                  <a:pt x="24599" y="138430"/>
                </a:lnTo>
                <a:close/>
              </a:path>
              <a:path w="78104" h="158750">
                <a:moveTo>
                  <a:pt x="30099" y="64770"/>
                </a:moveTo>
                <a:lnTo>
                  <a:pt x="28765" y="63500"/>
                </a:lnTo>
                <a:lnTo>
                  <a:pt x="29946" y="64770"/>
                </a:lnTo>
                <a:lnTo>
                  <a:pt x="30099" y="64770"/>
                </a:lnTo>
                <a:close/>
              </a:path>
              <a:path w="78104" h="158750">
                <a:moveTo>
                  <a:pt x="30391" y="69850"/>
                </a:moveTo>
                <a:lnTo>
                  <a:pt x="28613" y="68580"/>
                </a:lnTo>
                <a:lnTo>
                  <a:pt x="28613" y="69850"/>
                </a:lnTo>
                <a:lnTo>
                  <a:pt x="30391" y="69850"/>
                </a:lnTo>
                <a:close/>
              </a:path>
              <a:path w="78104" h="158750">
                <a:moveTo>
                  <a:pt x="77978" y="15240"/>
                </a:moveTo>
                <a:lnTo>
                  <a:pt x="71577" y="0"/>
                </a:lnTo>
                <a:lnTo>
                  <a:pt x="68745" y="0"/>
                </a:lnTo>
                <a:lnTo>
                  <a:pt x="65773" y="1270"/>
                </a:lnTo>
                <a:lnTo>
                  <a:pt x="62496" y="1270"/>
                </a:lnTo>
                <a:lnTo>
                  <a:pt x="61150" y="3810"/>
                </a:lnTo>
                <a:lnTo>
                  <a:pt x="59664" y="8890"/>
                </a:lnTo>
                <a:lnTo>
                  <a:pt x="59220" y="11430"/>
                </a:lnTo>
                <a:lnTo>
                  <a:pt x="57569" y="15240"/>
                </a:lnTo>
                <a:lnTo>
                  <a:pt x="47117" y="24130"/>
                </a:lnTo>
                <a:lnTo>
                  <a:pt x="45186" y="26670"/>
                </a:lnTo>
                <a:lnTo>
                  <a:pt x="43992" y="30480"/>
                </a:lnTo>
                <a:lnTo>
                  <a:pt x="42646" y="33020"/>
                </a:lnTo>
                <a:lnTo>
                  <a:pt x="43992" y="35560"/>
                </a:lnTo>
                <a:lnTo>
                  <a:pt x="40563" y="35560"/>
                </a:lnTo>
                <a:lnTo>
                  <a:pt x="41465" y="38100"/>
                </a:lnTo>
                <a:lnTo>
                  <a:pt x="39966" y="38100"/>
                </a:lnTo>
                <a:lnTo>
                  <a:pt x="40271" y="39370"/>
                </a:lnTo>
                <a:lnTo>
                  <a:pt x="39065" y="39370"/>
                </a:lnTo>
                <a:lnTo>
                  <a:pt x="39509" y="40640"/>
                </a:lnTo>
                <a:lnTo>
                  <a:pt x="38468" y="41910"/>
                </a:lnTo>
                <a:lnTo>
                  <a:pt x="38150" y="41910"/>
                </a:lnTo>
                <a:lnTo>
                  <a:pt x="38150" y="43180"/>
                </a:lnTo>
                <a:lnTo>
                  <a:pt x="37706" y="41910"/>
                </a:lnTo>
                <a:lnTo>
                  <a:pt x="38011" y="44450"/>
                </a:lnTo>
                <a:lnTo>
                  <a:pt x="37274" y="45720"/>
                </a:lnTo>
                <a:lnTo>
                  <a:pt x="36068" y="45720"/>
                </a:lnTo>
                <a:lnTo>
                  <a:pt x="37553" y="46990"/>
                </a:lnTo>
                <a:lnTo>
                  <a:pt x="34429" y="48260"/>
                </a:lnTo>
                <a:lnTo>
                  <a:pt x="36969" y="50800"/>
                </a:lnTo>
                <a:lnTo>
                  <a:pt x="33693" y="52070"/>
                </a:lnTo>
                <a:lnTo>
                  <a:pt x="33388" y="52070"/>
                </a:lnTo>
                <a:lnTo>
                  <a:pt x="35763" y="57150"/>
                </a:lnTo>
                <a:lnTo>
                  <a:pt x="28168" y="54610"/>
                </a:lnTo>
                <a:lnTo>
                  <a:pt x="30391" y="59690"/>
                </a:lnTo>
                <a:lnTo>
                  <a:pt x="29210" y="59690"/>
                </a:lnTo>
                <a:lnTo>
                  <a:pt x="28905" y="60960"/>
                </a:lnTo>
                <a:lnTo>
                  <a:pt x="28308" y="62230"/>
                </a:lnTo>
                <a:lnTo>
                  <a:pt x="31292" y="63500"/>
                </a:lnTo>
                <a:lnTo>
                  <a:pt x="30695" y="64770"/>
                </a:lnTo>
                <a:lnTo>
                  <a:pt x="30099" y="64770"/>
                </a:lnTo>
                <a:lnTo>
                  <a:pt x="30251" y="66040"/>
                </a:lnTo>
                <a:lnTo>
                  <a:pt x="29641" y="66040"/>
                </a:lnTo>
                <a:lnTo>
                  <a:pt x="29057" y="68580"/>
                </a:lnTo>
                <a:lnTo>
                  <a:pt x="31737" y="69850"/>
                </a:lnTo>
                <a:lnTo>
                  <a:pt x="30695" y="69850"/>
                </a:lnTo>
                <a:lnTo>
                  <a:pt x="29514" y="71120"/>
                </a:lnTo>
                <a:lnTo>
                  <a:pt x="25781" y="71120"/>
                </a:lnTo>
                <a:lnTo>
                  <a:pt x="23545" y="72390"/>
                </a:lnTo>
                <a:lnTo>
                  <a:pt x="21463" y="74930"/>
                </a:lnTo>
                <a:lnTo>
                  <a:pt x="21018" y="78740"/>
                </a:lnTo>
                <a:lnTo>
                  <a:pt x="19532" y="86360"/>
                </a:lnTo>
                <a:lnTo>
                  <a:pt x="18630" y="90170"/>
                </a:lnTo>
                <a:lnTo>
                  <a:pt x="15354" y="92710"/>
                </a:lnTo>
                <a:lnTo>
                  <a:pt x="13563" y="92710"/>
                </a:lnTo>
                <a:lnTo>
                  <a:pt x="11188" y="91440"/>
                </a:lnTo>
                <a:lnTo>
                  <a:pt x="16395" y="95250"/>
                </a:lnTo>
                <a:lnTo>
                  <a:pt x="14008" y="95250"/>
                </a:lnTo>
                <a:lnTo>
                  <a:pt x="14757" y="96520"/>
                </a:lnTo>
                <a:lnTo>
                  <a:pt x="13563" y="96520"/>
                </a:lnTo>
                <a:lnTo>
                  <a:pt x="13258" y="95250"/>
                </a:lnTo>
                <a:lnTo>
                  <a:pt x="12954" y="96520"/>
                </a:lnTo>
                <a:lnTo>
                  <a:pt x="13258" y="96520"/>
                </a:lnTo>
                <a:lnTo>
                  <a:pt x="13855" y="97790"/>
                </a:lnTo>
                <a:lnTo>
                  <a:pt x="12077" y="97790"/>
                </a:lnTo>
                <a:lnTo>
                  <a:pt x="9829" y="100330"/>
                </a:lnTo>
                <a:lnTo>
                  <a:pt x="11925" y="102870"/>
                </a:lnTo>
                <a:lnTo>
                  <a:pt x="10287" y="105410"/>
                </a:lnTo>
                <a:lnTo>
                  <a:pt x="8204" y="106680"/>
                </a:lnTo>
                <a:lnTo>
                  <a:pt x="7302" y="109220"/>
                </a:lnTo>
                <a:lnTo>
                  <a:pt x="6858" y="113030"/>
                </a:lnTo>
                <a:lnTo>
                  <a:pt x="6858" y="115570"/>
                </a:lnTo>
                <a:lnTo>
                  <a:pt x="7454" y="120650"/>
                </a:lnTo>
                <a:lnTo>
                  <a:pt x="8051" y="121920"/>
                </a:lnTo>
                <a:lnTo>
                  <a:pt x="7759" y="123190"/>
                </a:lnTo>
                <a:lnTo>
                  <a:pt x="6261" y="125730"/>
                </a:lnTo>
                <a:lnTo>
                  <a:pt x="5080" y="127000"/>
                </a:lnTo>
                <a:lnTo>
                  <a:pt x="4178" y="128270"/>
                </a:lnTo>
                <a:lnTo>
                  <a:pt x="2082" y="130810"/>
                </a:lnTo>
                <a:lnTo>
                  <a:pt x="0" y="134620"/>
                </a:lnTo>
                <a:lnTo>
                  <a:pt x="1651" y="137160"/>
                </a:lnTo>
                <a:lnTo>
                  <a:pt x="1206" y="138430"/>
                </a:lnTo>
                <a:lnTo>
                  <a:pt x="2235" y="138430"/>
                </a:lnTo>
                <a:lnTo>
                  <a:pt x="901" y="144780"/>
                </a:lnTo>
                <a:lnTo>
                  <a:pt x="901" y="147320"/>
                </a:lnTo>
                <a:lnTo>
                  <a:pt x="1054" y="149860"/>
                </a:lnTo>
                <a:lnTo>
                  <a:pt x="1346" y="152400"/>
                </a:lnTo>
                <a:lnTo>
                  <a:pt x="2540" y="154940"/>
                </a:lnTo>
                <a:lnTo>
                  <a:pt x="3581" y="157480"/>
                </a:lnTo>
                <a:lnTo>
                  <a:pt x="5384" y="158750"/>
                </a:lnTo>
                <a:lnTo>
                  <a:pt x="11188" y="157480"/>
                </a:lnTo>
                <a:lnTo>
                  <a:pt x="15214" y="154940"/>
                </a:lnTo>
                <a:lnTo>
                  <a:pt x="20726" y="151130"/>
                </a:lnTo>
                <a:lnTo>
                  <a:pt x="21323" y="152400"/>
                </a:lnTo>
                <a:lnTo>
                  <a:pt x="21996" y="151130"/>
                </a:lnTo>
                <a:lnTo>
                  <a:pt x="22669" y="149860"/>
                </a:lnTo>
                <a:lnTo>
                  <a:pt x="23418" y="147320"/>
                </a:lnTo>
                <a:lnTo>
                  <a:pt x="20726" y="146050"/>
                </a:lnTo>
                <a:lnTo>
                  <a:pt x="24155" y="146050"/>
                </a:lnTo>
                <a:lnTo>
                  <a:pt x="21323" y="143510"/>
                </a:lnTo>
                <a:lnTo>
                  <a:pt x="22821" y="143510"/>
                </a:lnTo>
                <a:lnTo>
                  <a:pt x="21628" y="142240"/>
                </a:lnTo>
                <a:lnTo>
                  <a:pt x="22225" y="142240"/>
                </a:lnTo>
                <a:lnTo>
                  <a:pt x="23723" y="140970"/>
                </a:lnTo>
                <a:lnTo>
                  <a:pt x="24460" y="139700"/>
                </a:lnTo>
                <a:lnTo>
                  <a:pt x="23418" y="138430"/>
                </a:lnTo>
                <a:lnTo>
                  <a:pt x="24447" y="138430"/>
                </a:lnTo>
                <a:lnTo>
                  <a:pt x="24003" y="135890"/>
                </a:lnTo>
                <a:lnTo>
                  <a:pt x="25946" y="137160"/>
                </a:lnTo>
                <a:lnTo>
                  <a:pt x="25946" y="135890"/>
                </a:lnTo>
                <a:lnTo>
                  <a:pt x="26390" y="133350"/>
                </a:lnTo>
                <a:lnTo>
                  <a:pt x="26390" y="132080"/>
                </a:lnTo>
                <a:lnTo>
                  <a:pt x="26543" y="130810"/>
                </a:lnTo>
                <a:lnTo>
                  <a:pt x="26390" y="129540"/>
                </a:lnTo>
                <a:lnTo>
                  <a:pt x="24892" y="128270"/>
                </a:lnTo>
                <a:lnTo>
                  <a:pt x="25336" y="128270"/>
                </a:lnTo>
                <a:lnTo>
                  <a:pt x="23545" y="127000"/>
                </a:lnTo>
                <a:lnTo>
                  <a:pt x="25336" y="127000"/>
                </a:lnTo>
                <a:lnTo>
                  <a:pt x="24587" y="125730"/>
                </a:lnTo>
                <a:lnTo>
                  <a:pt x="25031" y="125730"/>
                </a:lnTo>
                <a:lnTo>
                  <a:pt x="23241" y="124460"/>
                </a:lnTo>
                <a:lnTo>
                  <a:pt x="25476" y="123190"/>
                </a:lnTo>
                <a:lnTo>
                  <a:pt x="24879" y="121920"/>
                </a:lnTo>
                <a:lnTo>
                  <a:pt x="26212" y="121920"/>
                </a:lnTo>
                <a:lnTo>
                  <a:pt x="26365" y="120650"/>
                </a:lnTo>
                <a:lnTo>
                  <a:pt x="26517" y="120650"/>
                </a:lnTo>
                <a:lnTo>
                  <a:pt x="26517" y="119380"/>
                </a:lnTo>
                <a:lnTo>
                  <a:pt x="26085" y="120650"/>
                </a:lnTo>
                <a:lnTo>
                  <a:pt x="22656" y="119380"/>
                </a:lnTo>
                <a:lnTo>
                  <a:pt x="26517" y="119380"/>
                </a:lnTo>
                <a:lnTo>
                  <a:pt x="28765" y="119380"/>
                </a:lnTo>
                <a:lnTo>
                  <a:pt x="26974" y="118110"/>
                </a:lnTo>
                <a:lnTo>
                  <a:pt x="27876" y="116840"/>
                </a:lnTo>
                <a:lnTo>
                  <a:pt x="20713" y="111760"/>
                </a:lnTo>
                <a:lnTo>
                  <a:pt x="22809" y="111760"/>
                </a:lnTo>
                <a:lnTo>
                  <a:pt x="21463" y="110490"/>
                </a:lnTo>
                <a:lnTo>
                  <a:pt x="25184" y="113030"/>
                </a:lnTo>
                <a:lnTo>
                  <a:pt x="24295" y="111760"/>
                </a:lnTo>
                <a:lnTo>
                  <a:pt x="25336" y="111760"/>
                </a:lnTo>
                <a:lnTo>
                  <a:pt x="26822" y="113030"/>
                </a:lnTo>
                <a:lnTo>
                  <a:pt x="26238" y="111760"/>
                </a:lnTo>
                <a:lnTo>
                  <a:pt x="29210" y="111760"/>
                </a:lnTo>
                <a:lnTo>
                  <a:pt x="28841" y="110490"/>
                </a:lnTo>
                <a:lnTo>
                  <a:pt x="28473" y="109220"/>
                </a:lnTo>
                <a:lnTo>
                  <a:pt x="29972" y="110490"/>
                </a:lnTo>
                <a:lnTo>
                  <a:pt x="28994" y="109220"/>
                </a:lnTo>
                <a:lnTo>
                  <a:pt x="28028" y="107950"/>
                </a:lnTo>
                <a:lnTo>
                  <a:pt x="32956" y="107950"/>
                </a:lnTo>
                <a:lnTo>
                  <a:pt x="30861" y="105410"/>
                </a:lnTo>
                <a:lnTo>
                  <a:pt x="30276" y="104140"/>
                </a:lnTo>
                <a:lnTo>
                  <a:pt x="35331" y="106680"/>
                </a:lnTo>
                <a:lnTo>
                  <a:pt x="33248" y="104140"/>
                </a:lnTo>
                <a:lnTo>
                  <a:pt x="35331" y="104140"/>
                </a:lnTo>
                <a:lnTo>
                  <a:pt x="35928" y="102870"/>
                </a:lnTo>
                <a:lnTo>
                  <a:pt x="33248" y="101600"/>
                </a:lnTo>
                <a:lnTo>
                  <a:pt x="36677" y="101600"/>
                </a:lnTo>
                <a:lnTo>
                  <a:pt x="39204" y="100330"/>
                </a:lnTo>
                <a:lnTo>
                  <a:pt x="35636" y="96520"/>
                </a:lnTo>
                <a:lnTo>
                  <a:pt x="39662" y="96520"/>
                </a:lnTo>
                <a:lnTo>
                  <a:pt x="37579" y="93980"/>
                </a:lnTo>
                <a:lnTo>
                  <a:pt x="39509" y="93980"/>
                </a:lnTo>
                <a:lnTo>
                  <a:pt x="37884" y="92710"/>
                </a:lnTo>
                <a:lnTo>
                  <a:pt x="38912" y="92710"/>
                </a:lnTo>
                <a:lnTo>
                  <a:pt x="38989" y="91440"/>
                </a:lnTo>
                <a:lnTo>
                  <a:pt x="39065" y="90170"/>
                </a:lnTo>
                <a:lnTo>
                  <a:pt x="40716" y="92710"/>
                </a:lnTo>
                <a:lnTo>
                  <a:pt x="40271" y="92710"/>
                </a:lnTo>
                <a:lnTo>
                  <a:pt x="41465" y="93980"/>
                </a:lnTo>
                <a:lnTo>
                  <a:pt x="44589" y="93980"/>
                </a:lnTo>
                <a:lnTo>
                  <a:pt x="41160" y="90170"/>
                </a:lnTo>
                <a:lnTo>
                  <a:pt x="40716" y="90170"/>
                </a:lnTo>
                <a:lnTo>
                  <a:pt x="41465" y="88900"/>
                </a:lnTo>
                <a:lnTo>
                  <a:pt x="42494" y="88900"/>
                </a:lnTo>
                <a:lnTo>
                  <a:pt x="43992" y="87630"/>
                </a:lnTo>
                <a:lnTo>
                  <a:pt x="42494" y="87630"/>
                </a:lnTo>
                <a:lnTo>
                  <a:pt x="43688" y="86360"/>
                </a:lnTo>
                <a:lnTo>
                  <a:pt x="46075" y="87630"/>
                </a:lnTo>
                <a:lnTo>
                  <a:pt x="45339" y="86360"/>
                </a:lnTo>
                <a:lnTo>
                  <a:pt x="44589" y="85090"/>
                </a:lnTo>
                <a:lnTo>
                  <a:pt x="43688" y="83820"/>
                </a:lnTo>
                <a:lnTo>
                  <a:pt x="42341" y="85090"/>
                </a:lnTo>
                <a:lnTo>
                  <a:pt x="42341" y="83820"/>
                </a:lnTo>
                <a:lnTo>
                  <a:pt x="43688" y="83820"/>
                </a:lnTo>
                <a:lnTo>
                  <a:pt x="43840" y="83820"/>
                </a:lnTo>
                <a:lnTo>
                  <a:pt x="46062" y="82550"/>
                </a:lnTo>
                <a:lnTo>
                  <a:pt x="47269" y="81280"/>
                </a:lnTo>
                <a:lnTo>
                  <a:pt x="45618" y="80010"/>
                </a:lnTo>
                <a:lnTo>
                  <a:pt x="47117" y="80010"/>
                </a:lnTo>
                <a:lnTo>
                  <a:pt x="46075" y="77470"/>
                </a:lnTo>
                <a:lnTo>
                  <a:pt x="50393" y="81280"/>
                </a:lnTo>
                <a:lnTo>
                  <a:pt x="49644" y="78740"/>
                </a:lnTo>
                <a:lnTo>
                  <a:pt x="50546" y="78740"/>
                </a:lnTo>
                <a:lnTo>
                  <a:pt x="48018" y="77470"/>
                </a:lnTo>
                <a:lnTo>
                  <a:pt x="46075" y="74930"/>
                </a:lnTo>
                <a:lnTo>
                  <a:pt x="51142" y="77470"/>
                </a:lnTo>
                <a:lnTo>
                  <a:pt x="48463" y="74930"/>
                </a:lnTo>
                <a:lnTo>
                  <a:pt x="48310" y="74930"/>
                </a:lnTo>
                <a:lnTo>
                  <a:pt x="45466" y="73660"/>
                </a:lnTo>
                <a:lnTo>
                  <a:pt x="46367" y="72390"/>
                </a:lnTo>
                <a:lnTo>
                  <a:pt x="47561" y="73660"/>
                </a:lnTo>
                <a:lnTo>
                  <a:pt x="47117" y="72390"/>
                </a:lnTo>
                <a:lnTo>
                  <a:pt x="47409" y="72390"/>
                </a:lnTo>
                <a:lnTo>
                  <a:pt x="48006" y="73660"/>
                </a:lnTo>
                <a:lnTo>
                  <a:pt x="49187" y="73660"/>
                </a:lnTo>
                <a:lnTo>
                  <a:pt x="49339" y="72390"/>
                </a:lnTo>
                <a:lnTo>
                  <a:pt x="50685" y="73660"/>
                </a:lnTo>
                <a:lnTo>
                  <a:pt x="49860" y="72390"/>
                </a:lnTo>
                <a:lnTo>
                  <a:pt x="49034" y="71120"/>
                </a:lnTo>
                <a:lnTo>
                  <a:pt x="50825" y="71120"/>
                </a:lnTo>
                <a:lnTo>
                  <a:pt x="49936" y="68580"/>
                </a:lnTo>
                <a:lnTo>
                  <a:pt x="52019" y="69850"/>
                </a:lnTo>
                <a:lnTo>
                  <a:pt x="53962" y="68580"/>
                </a:lnTo>
                <a:lnTo>
                  <a:pt x="52171" y="67183"/>
                </a:lnTo>
                <a:lnTo>
                  <a:pt x="54305" y="67183"/>
                </a:lnTo>
                <a:lnTo>
                  <a:pt x="55600" y="68580"/>
                </a:lnTo>
                <a:lnTo>
                  <a:pt x="54470" y="67183"/>
                </a:lnTo>
                <a:lnTo>
                  <a:pt x="54368" y="66040"/>
                </a:lnTo>
                <a:lnTo>
                  <a:pt x="54267" y="64770"/>
                </a:lnTo>
                <a:lnTo>
                  <a:pt x="56197" y="64770"/>
                </a:lnTo>
                <a:lnTo>
                  <a:pt x="58877" y="63500"/>
                </a:lnTo>
                <a:lnTo>
                  <a:pt x="56349" y="59690"/>
                </a:lnTo>
                <a:lnTo>
                  <a:pt x="59321" y="59690"/>
                </a:lnTo>
                <a:lnTo>
                  <a:pt x="57835" y="58420"/>
                </a:lnTo>
                <a:lnTo>
                  <a:pt x="59169" y="58420"/>
                </a:lnTo>
                <a:lnTo>
                  <a:pt x="57238" y="57150"/>
                </a:lnTo>
                <a:lnTo>
                  <a:pt x="56642" y="53340"/>
                </a:lnTo>
                <a:lnTo>
                  <a:pt x="63195" y="55880"/>
                </a:lnTo>
                <a:lnTo>
                  <a:pt x="60591" y="53340"/>
                </a:lnTo>
                <a:lnTo>
                  <a:pt x="57988" y="50800"/>
                </a:lnTo>
                <a:lnTo>
                  <a:pt x="60820" y="50800"/>
                </a:lnTo>
                <a:lnTo>
                  <a:pt x="61417" y="49530"/>
                </a:lnTo>
                <a:lnTo>
                  <a:pt x="61722" y="48260"/>
                </a:lnTo>
                <a:lnTo>
                  <a:pt x="62598" y="48260"/>
                </a:lnTo>
                <a:lnTo>
                  <a:pt x="62445" y="46990"/>
                </a:lnTo>
                <a:lnTo>
                  <a:pt x="59918" y="44450"/>
                </a:lnTo>
                <a:lnTo>
                  <a:pt x="61264" y="44450"/>
                </a:lnTo>
                <a:lnTo>
                  <a:pt x="62014" y="45720"/>
                </a:lnTo>
                <a:lnTo>
                  <a:pt x="62166" y="44450"/>
                </a:lnTo>
                <a:lnTo>
                  <a:pt x="63550" y="44450"/>
                </a:lnTo>
                <a:lnTo>
                  <a:pt x="63804" y="43180"/>
                </a:lnTo>
                <a:lnTo>
                  <a:pt x="64096" y="43180"/>
                </a:lnTo>
                <a:lnTo>
                  <a:pt x="63652" y="40640"/>
                </a:lnTo>
                <a:lnTo>
                  <a:pt x="65443" y="41910"/>
                </a:lnTo>
                <a:lnTo>
                  <a:pt x="65951" y="40640"/>
                </a:lnTo>
                <a:lnTo>
                  <a:pt x="66471" y="39370"/>
                </a:lnTo>
                <a:lnTo>
                  <a:pt x="65595" y="36830"/>
                </a:lnTo>
                <a:lnTo>
                  <a:pt x="66179" y="34290"/>
                </a:lnTo>
                <a:lnTo>
                  <a:pt x="67221" y="35560"/>
                </a:lnTo>
                <a:lnTo>
                  <a:pt x="68275" y="35560"/>
                </a:lnTo>
                <a:lnTo>
                  <a:pt x="70662" y="35560"/>
                </a:lnTo>
                <a:lnTo>
                  <a:pt x="69621" y="34290"/>
                </a:lnTo>
                <a:lnTo>
                  <a:pt x="68580" y="33020"/>
                </a:lnTo>
                <a:lnTo>
                  <a:pt x="71704" y="33020"/>
                </a:lnTo>
                <a:lnTo>
                  <a:pt x="71602" y="32854"/>
                </a:lnTo>
                <a:lnTo>
                  <a:pt x="70954" y="31750"/>
                </a:lnTo>
                <a:lnTo>
                  <a:pt x="70662" y="31750"/>
                </a:lnTo>
                <a:lnTo>
                  <a:pt x="70218" y="30480"/>
                </a:lnTo>
                <a:lnTo>
                  <a:pt x="71564" y="30480"/>
                </a:lnTo>
                <a:lnTo>
                  <a:pt x="72758" y="31750"/>
                </a:lnTo>
                <a:lnTo>
                  <a:pt x="73355" y="30480"/>
                </a:lnTo>
                <a:lnTo>
                  <a:pt x="74841" y="31750"/>
                </a:lnTo>
                <a:lnTo>
                  <a:pt x="74549" y="30480"/>
                </a:lnTo>
                <a:lnTo>
                  <a:pt x="74244" y="29210"/>
                </a:lnTo>
                <a:lnTo>
                  <a:pt x="74244" y="27940"/>
                </a:lnTo>
                <a:lnTo>
                  <a:pt x="73660" y="27940"/>
                </a:lnTo>
                <a:lnTo>
                  <a:pt x="72910" y="26670"/>
                </a:lnTo>
                <a:lnTo>
                  <a:pt x="74244" y="26670"/>
                </a:lnTo>
                <a:lnTo>
                  <a:pt x="74993" y="25400"/>
                </a:lnTo>
                <a:lnTo>
                  <a:pt x="74549" y="24130"/>
                </a:lnTo>
                <a:lnTo>
                  <a:pt x="75895" y="25400"/>
                </a:lnTo>
                <a:lnTo>
                  <a:pt x="74993" y="25400"/>
                </a:lnTo>
                <a:lnTo>
                  <a:pt x="75742" y="26670"/>
                </a:lnTo>
                <a:lnTo>
                  <a:pt x="76339" y="25400"/>
                </a:lnTo>
                <a:lnTo>
                  <a:pt x="77393" y="24130"/>
                </a:lnTo>
                <a:lnTo>
                  <a:pt x="77165" y="22860"/>
                </a:lnTo>
                <a:lnTo>
                  <a:pt x="76949" y="21590"/>
                </a:lnTo>
                <a:lnTo>
                  <a:pt x="75895" y="22860"/>
                </a:lnTo>
                <a:lnTo>
                  <a:pt x="74853" y="21590"/>
                </a:lnTo>
                <a:lnTo>
                  <a:pt x="75158" y="20320"/>
                </a:lnTo>
                <a:lnTo>
                  <a:pt x="74701" y="19050"/>
                </a:lnTo>
                <a:lnTo>
                  <a:pt x="76352" y="19050"/>
                </a:lnTo>
                <a:lnTo>
                  <a:pt x="74853" y="17780"/>
                </a:lnTo>
                <a:lnTo>
                  <a:pt x="75006" y="16510"/>
                </a:lnTo>
                <a:lnTo>
                  <a:pt x="75895" y="15240"/>
                </a:lnTo>
                <a:lnTo>
                  <a:pt x="77978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655" name="object 32" descr=""/>
          <p:cNvSpPr txBox="1">
            <a:spLocks noGrp="1"/>
          </p:cNvSpPr>
          <p:nvPr>
            <p:ph sz="half" idx="3"/>
          </p:nvPr>
        </p:nvSpPr>
        <p:spPr>
          <a:xfrm>
            <a:off x="9872302" y="3643880"/>
            <a:ext cx="8020050" cy="5441455"/>
          </a:xfrm>
          <a:prstGeom prst="rect"/>
        </p:spPr>
        <p:txBody>
          <a:bodyPr bIns="0" lIns="0" rIns="0" rtlCol="0" tIns="49530" vert="horz" wrap="square">
            <a:spAutoFit/>
          </a:bodyPr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pc="630"/>
              <a:t>Keterbatasan</a:t>
            </a:r>
            <a:r>
              <a:rPr dirty="0" spc="-100"/>
              <a:t> </a:t>
            </a:r>
            <a:r>
              <a:rPr dirty="0" spc="865"/>
              <a:t>Anggaran</a:t>
            </a:r>
          </a:p>
          <a:p>
            <a:pPr marL="13335">
              <a:lnSpc>
                <a:spcPct val="100000"/>
              </a:lnSpc>
              <a:spcBef>
                <a:spcPts val="245"/>
              </a:spcBef>
            </a:pPr>
            <a:r>
              <a:rPr dirty="0" sz="3050" spc="-25">
                <a:latin typeface="Verdana"/>
                <a:cs typeface="Verdana"/>
              </a:rPr>
              <a:t>(Provinsi</a:t>
            </a:r>
            <a:r>
              <a:rPr dirty="0" sz="3050" spc="-200">
                <a:latin typeface="Verdana"/>
                <a:cs typeface="Verdana"/>
              </a:rPr>
              <a:t> </a:t>
            </a:r>
            <a:r>
              <a:rPr dirty="0" sz="3050">
                <a:latin typeface="Verdana"/>
                <a:cs typeface="Verdana"/>
              </a:rPr>
              <a:t>dan</a:t>
            </a:r>
            <a:r>
              <a:rPr dirty="0" sz="3050" spc="-195">
                <a:latin typeface="Verdana"/>
                <a:cs typeface="Verdana"/>
              </a:rPr>
              <a:t> </a:t>
            </a:r>
            <a:r>
              <a:rPr dirty="0" sz="3050" spc="-10">
                <a:latin typeface="Verdana"/>
                <a:cs typeface="Verdana"/>
              </a:rPr>
              <a:t>Kabupaten/kota</a:t>
            </a:r>
            <a:endParaRPr sz="3050">
              <a:latin typeface="Verdana"/>
              <a:cs typeface="Verdana"/>
            </a:endParaRPr>
          </a:p>
          <a:p>
            <a:pPr indent="-883285" marL="896619" marR="5080">
              <a:lnSpc>
                <a:spcPct val="112900"/>
              </a:lnSpc>
              <a:spcBef>
                <a:spcPts val="145"/>
              </a:spcBef>
            </a:pPr>
            <a:r>
              <a:rPr dirty="0" sz="3050">
                <a:latin typeface="Verdana"/>
                <a:cs typeface="Verdana"/>
              </a:rPr>
              <a:t>Tahun</a:t>
            </a:r>
            <a:r>
              <a:rPr dirty="0" sz="3050" spc="-220">
                <a:latin typeface="Verdana"/>
                <a:cs typeface="Verdana"/>
              </a:rPr>
              <a:t> </a:t>
            </a:r>
            <a:r>
              <a:rPr dirty="0" sz="3050" spc="110">
                <a:latin typeface="Verdana"/>
                <a:cs typeface="Verdana"/>
              </a:rPr>
              <a:t>2023</a:t>
            </a:r>
            <a:r>
              <a:rPr dirty="0" sz="3050" spc="-220">
                <a:latin typeface="Verdana"/>
                <a:cs typeface="Verdana"/>
              </a:rPr>
              <a:t> </a:t>
            </a:r>
            <a:r>
              <a:rPr dirty="0" sz="3050" spc="-490">
                <a:latin typeface="Verdana"/>
                <a:cs typeface="Verdana"/>
              </a:rPr>
              <a:t>:</a:t>
            </a:r>
            <a:r>
              <a:rPr dirty="0" sz="3050" spc="-215">
                <a:latin typeface="Verdana"/>
                <a:cs typeface="Verdana"/>
              </a:rPr>
              <a:t> </a:t>
            </a:r>
            <a:r>
              <a:rPr dirty="0" sz="3050" spc="-620">
                <a:latin typeface="Verdana"/>
                <a:cs typeface="Verdana"/>
              </a:rPr>
              <a:t>1</a:t>
            </a:r>
            <a:r>
              <a:rPr dirty="0" sz="3050" spc="-225">
                <a:latin typeface="Verdana"/>
                <a:cs typeface="Verdana"/>
              </a:rPr>
              <a:t> </a:t>
            </a:r>
            <a:r>
              <a:rPr dirty="0" sz="3050" spc="-10">
                <a:latin typeface="Verdana"/>
                <a:cs typeface="Verdana"/>
              </a:rPr>
              <a:t>Millyar,</a:t>
            </a:r>
            <a:r>
              <a:rPr dirty="0" sz="3050" spc="-215">
                <a:latin typeface="Verdana"/>
                <a:cs typeface="Verdana"/>
              </a:rPr>
              <a:t> </a:t>
            </a:r>
            <a:r>
              <a:rPr dirty="0" sz="3050" spc="140">
                <a:latin typeface="Verdana"/>
                <a:cs typeface="Verdana"/>
              </a:rPr>
              <a:t>2024</a:t>
            </a:r>
            <a:r>
              <a:rPr dirty="0" sz="3050" spc="-220">
                <a:latin typeface="Verdana"/>
                <a:cs typeface="Verdana"/>
              </a:rPr>
              <a:t> </a:t>
            </a:r>
            <a:r>
              <a:rPr dirty="0" sz="3050" spc="-490">
                <a:latin typeface="Verdana"/>
                <a:cs typeface="Verdana"/>
              </a:rPr>
              <a:t>:</a:t>
            </a:r>
            <a:r>
              <a:rPr dirty="0" sz="3050" spc="-220">
                <a:latin typeface="Verdana"/>
                <a:cs typeface="Verdana"/>
              </a:rPr>
              <a:t> </a:t>
            </a:r>
            <a:r>
              <a:rPr dirty="0" sz="3050" spc="310">
                <a:latin typeface="Verdana"/>
                <a:cs typeface="Verdana"/>
              </a:rPr>
              <a:t>400</a:t>
            </a:r>
            <a:r>
              <a:rPr dirty="0" sz="3050" spc="-220">
                <a:latin typeface="Verdana"/>
                <a:cs typeface="Verdana"/>
              </a:rPr>
              <a:t> </a:t>
            </a:r>
            <a:r>
              <a:rPr dirty="0" sz="3050" spc="-25">
                <a:latin typeface="Verdana"/>
                <a:cs typeface="Verdana"/>
              </a:rPr>
              <a:t>Jt) </a:t>
            </a:r>
            <a:r>
              <a:rPr dirty="0" sz="3100">
                <a:latin typeface="Verdana"/>
                <a:cs typeface="Verdana"/>
              </a:rPr>
              <a:t>Program</a:t>
            </a:r>
            <a:r>
              <a:rPr dirty="0" sz="3100" spc="185">
                <a:latin typeface="Verdana"/>
                <a:cs typeface="Verdana"/>
              </a:rPr>
              <a:t> </a:t>
            </a:r>
            <a:r>
              <a:rPr dirty="0" sz="3100">
                <a:latin typeface="Verdana"/>
                <a:cs typeface="Verdana"/>
              </a:rPr>
              <a:t>Terbatas</a:t>
            </a:r>
            <a:r>
              <a:rPr dirty="0" sz="3100" spc="190">
                <a:latin typeface="Verdana"/>
                <a:cs typeface="Verdana"/>
              </a:rPr>
              <a:t> </a:t>
            </a:r>
            <a:r>
              <a:rPr dirty="0" sz="3100">
                <a:latin typeface="Verdana"/>
                <a:cs typeface="Verdana"/>
              </a:rPr>
              <a:t>dalam</a:t>
            </a:r>
            <a:r>
              <a:rPr dirty="0" sz="3100" spc="190">
                <a:latin typeface="Verdana"/>
                <a:cs typeface="Verdana"/>
              </a:rPr>
              <a:t> </a:t>
            </a:r>
            <a:r>
              <a:rPr dirty="0" sz="3100" spc="-30">
                <a:latin typeface="Verdana"/>
                <a:cs typeface="Verdana"/>
              </a:rPr>
              <a:t>Skala</a:t>
            </a:r>
            <a:r>
              <a:rPr dirty="0" sz="3100" spc="185">
                <a:latin typeface="Verdana"/>
                <a:cs typeface="Verdana"/>
              </a:rPr>
              <a:t> </a:t>
            </a:r>
            <a:r>
              <a:rPr dirty="0" sz="3100" spc="-25">
                <a:latin typeface="Verdana"/>
                <a:cs typeface="Verdana"/>
              </a:rPr>
              <a:t>dan </a:t>
            </a:r>
            <a:r>
              <a:rPr dirty="0" sz="3100" spc="-10">
                <a:latin typeface="Verdana"/>
                <a:cs typeface="Verdana"/>
              </a:rPr>
              <a:t>Cakupan</a:t>
            </a:r>
            <a:endParaRPr sz="3100">
              <a:latin typeface="Verdana"/>
              <a:cs typeface="Verdana"/>
            </a:endParaRPr>
          </a:p>
          <a:p>
            <a:pPr marL="896619" marR="5080">
              <a:lnSpc>
                <a:spcPct val="114900"/>
              </a:lnSpc>
              <a:tabLst>
                <a:tab algn="l" pos="3251200"/>
                <a:tab algn="l" pos="5513705"/>
                <a:tab algn="l" pos="7269480"/>
              </a:tabLst>
            </a:pPr>
            <a:r>
              <a:rPr dirty="0" sz="3100" spc="-75">
                <a:latin typeface="Verdana"/>
                <a:cs typeface="Verdana"/>
              </a:rPr>
              <a:t>Kualitas</a:t>
            </a:r>
            <a:r>
              <a:rPr dirty="0" sz="3100" spc="-225">
                <a:latin typeface="Verdana"/>
                <a:cs typeface="Verdana"/>
              </a:rPr>
              <a:t> </a:t>
            </a:r>
            <a:r>
              <a:rPr dirty="0" sz="3100">
                <a:latin typeface="Verdana"/>
                <a:cs typeface="Verdana"/>
              </a:rPr>
              <a:t>Program</a:t>
            </a:r>
            <a:r>
              <a:rPr dirty="0" sz="3100" spc="-220">
                <a:latin typeface="Verdana"/>
                <a:cs typeface="Verdana"/>
              </a:rPr>
              <a:t> </a:t>
            </a:r>
            <a:r>
              <a:rPr dirty="0" sz="3100" spc="-10">
                <a:latin typeface="Verdana"/>
                <a:cs typeface="Verdana"/>
              </a:rPr>
              <a:t>Berkurang Kurangnya</a:t>
            </a:r>
            <a:r>
              <a:rPr dirty="0" sz="3100">
                <a:latin typeface="Verdana"/>
                <a:cs typeface="Verdana"/>
              </a:rPr>
              <a:t>	</a:t>
            </a:r>
            <a:r>
              <a:rPr dirty="0" sz="3100" spc="-10">
                <a:latin typeface="Verdana"/>
                <a:cs typeface="Verdana"/>
              </a:rPr>
              <a:t>Dukungan</a:t>
            </a:r>
            <a:r>
              <a:rPr dirty="0" sz="3100">
                <a:latin typeface="Verdana"/>
                <a:cs typeface="Verdana"/>
              </a:rPr>
              <a:t>	</a:t>
            </a:r>
            <a:r>
              <a:rPr dirty="0" sz="3100" spc="-10">
                <a:latin typeface="Verdana"/>
                <a:cs typeface="Verdana"/>
              </a:rPr>
              <a:t>Logistik</a:t>
            </a:r>
            <a:r>
              <a:rPr dirty="0" sz="3100">
                <a:latin typeface="Verdana"/>
                <a:cs typeface="Verdana"/>
              </a:rPr>
              <a:t>	</a:t>
            </a:r>
            <a:r>
              <a:rPr dirty="0" sz="3100" spc="-25">
                <a:latin typeface="Verdana"/>
                <a:cs typeface="Verdana"/>
              </a:rPr>
              <a:t>dan </a:t>
            </a:r>
            <a:r>
              <a:rPr dirty="0" sz="3100" spc="-30">
                <a:latin typeface="Verdana"/>
                <a:cs typeface="Verdana"/>
              </a:rPr>
              <a:t>Infrastruktur</a:t>
            </a:r>
            <a:endParaRPr sz="3100">
              <a:latin typeface="Verdana"/>
              <a:cs typeface="Verdana"/>
            </a:endParaRPr>
          </a:p>
          <a:p>
            <a:pPr marL="896619" marR="71120">
              <a:lnSpc>
                <a:spcPct val="114900"/>
              </a:lnSpc>
            </a:pPr>
            <a:r>
              <a:rPr dirty="0" sz="3100" spc="-60">
                <a:latin typeface="Verdana"/>
                <a:cs typeface="Verdana"/>
              </a:rPr>
              <a:t>Keterbatasan</a:t>
            </a:r>
            <a:r>
              <a:rPr dirty="0" sz="3100" spc="-185">
                <a:latin typeface="Verdana"/>
                <a:cs typeface="Verdana"/>
              </a:rPr>
              <a:t> </a:t>
            </a:r>
            <a:r>
              <a:rPr dirty="0" sz="3100" spc="-70">
                <a:latin typeface="Verdana"/>
                <a:cs typeface="Verdana"/>
              </a:rPr>
              <a:t>Kapasitas</a:t>
            </a:r>
            <a:r>
              <a:rPr dirty="0" sz="3100" spc="-185">
                <a:latin typeface="Verdana"/>
                <a:cs typeface="Verdana"/>
              </a:rPr>
              <a:t> </a:t>
            </a:r>
            <a:r>
              <a:rPr dirty="0" sz="3100" spc="-10">
                <a:latin typeface="Verdana"/>
                <a:cs typeface="Verdana"/>
              </a:rPr>
              <a:t>Pengelolaan </a:t>
            </a:r>
            <a:r>
              <a:rPr dirty="0" sz="3100" spc="-90">
                <a:latin typeface="Verdana"/>
                <a:cs typeface="Verdana"/>
              </a:rPr>
              <a:t>Inovasi</a:t>
            </a:r>
            <a:r>
              <a:rPr dirty="0" sz="3100" spc="-215">
                <a:latin typeface="Verdana"/>
                <a:cs typeface="Verdana"/>
              </a:rPr>
              <a:t> </a:t>
            </a:r>
            <a:r>
              <a:rPr dirty="0" sz="3100" spc="-10">
                <a:latin typeface="Verdana"/>
                <a:cs typeface="Verdana"/>
              </a:rPr>
              <a:t>Terhambat</a:t>
            </a:r>
            <a:endParaRPr sz="3100">
              <a:latin typeface="Verdana"/>
              <a:cs typeface="Verdana"/>
            </a:endParaRPr>
          </a:p>
          <a:p>
            <a:pPr marL="896619">
              <a:lnSpc>
                <a:spcPct val="100000"/>
              </a:lnSpc>
              <a:spcBef>
                <a:spcPts val="555"/>
              </a:spcBef>
            </a:pPr>
            <a:r>
              <a:rPr dirty="0" sz="3100" spc="-45">
                <a:latin typeface="Verdana"/>
                <a:cs typeface="Verdana"/>
              </a:rPr>
              <a:t>Prioritas</a:t>
            </a:r>
            <a:r>
              <a:rPr dirty="0" sz="3100" spc="-210">
                <a:latin typeface="Verdana"/>
                <a:cs typeface="Verdana"/>
              </a:rPr>
              <a:t> </a:t>
            </a:r>
            <a:r>
              <a:rPr dirty="0" sz="3100" spc="-25">
                <a:latin typeface="Verdana"/>
                <a:cs typeface="Verdana"/>
              </a:rPr>
              <a:t>Pemerintah</a:t>
            </a:r>
            <a:r>
              <a:rPr dirty="0" sz="3100" spc="-210">
                <a:latin typeface="Verdana"/>
                <a:cs typeface="Verdana"/>
              </a:rPr>
              <a:t> </a:t>
            </a:r>
            <a:r>
              <a:rPr dirty="0" sz="3100">
                <a:latin typeface="Verdana"/>
                <a:cs typeface="Verdana"/>
              </a:rPr>
              <a:t>yang</a:t>
            </a:r>
            <a:r>
              <a:rPr dirty="0" sz="3100" spc="-210">
                <a:latin typeface="Verdana"/>
                <a:cs typeface="Verdana"/>
              </a:rPr>
              <a:t> </a:t>
            </a:r>
            <a:r>
              <a:rPr dirty="0" sz="3100" spc="-10">
                <a:latin typeface="Verdana"/>
                <a:cs typeface="Verdana"/>
              </a:rPr>
              <a:t>Berbeda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bIns="0" lIns="0" rIns="0" rtlCol="0" tIns="166649" vert="horz" wrap="square">
            <a:spAutoFit/>
          </a:bodyPr>
          <a:p>
            <a:pPr marL="899160">
              <a:lnSpc>
                <a:spcPct val="100000"/>
              </a:lnSpc>
              <a:spcBef>
                <a:spcPts val="100"/>
              </a:spcBef>
            </a:pPr>
            <a:r>
              <a:rPr b="0" dirty="0" sz="5600" spc="75">
                <a:solidFill>
                  <a:srgbClr val="B91F20"/>
                </a:solidFill>
                <a:latin typeface="Calibri"/>
                <a:cs typeface="Calibri"/>
              </a:rPr>
              <a:t>Manfaat</a:t>
            </a:r>
            <a:r>
              <a:rPr b="0" dirty="0" sz="5600" spc="615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b="0" dirty="0" sz="5600" spc="75">
                <a:solidFill>
                  <a:srgbClr val="B91F20"/>
                </a:solidFill>
                <a:latin typeface="Calibri"/>
                <a:cs typeface="Calibri"/>
              </a:rPr>
              <a:t>dan</a:t>
            </a:r>
            <a:r>
              <a:rPr b="0" dirty="0" sz="5600" spc="615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b="0" dirty="0" sz="5600" spc="-10">
                <a:solidFill>
                  <a:srgbClr val="B91F20"/>
                </a:solidFill>
                <a:latin typeface="Calibri"/>
                <a:cs typeface="Calibri"/>
              </a:rPr>
              <a:t>Upaya</a:t>
            </a:r>
            <a:endParaRPr sz="5600">
              <a:latin typeface="Calibri"/>
              <a:cs typeface="Calibri"/>
            </a:endParaRPr>
          </a:p>
        </p:txBody>
      </p:sp>
      <p:sp>
        <p:nvSpPr>
          <p:cNvPr id="1048657" name="object 3" descr=""/>
          <p:cNvSpPr txBox="1"/>
          <p:nvPr/>
        </p:nvSpPr>
        <p:spPr>
          <a:xfrm>
            <a:off x="1016000" y="1133764"/>
            <a:ext cx="16256000" cy="2128520"/>
          </a:xfrm>
          <a:prstGeom prst="rect"/>
        </p:spPr>
        <p:txBody>
          <a:bodyPr bIns="0" lIns="0" rIns="0" rtlCol="0" tIns="33019" vert="horz" wrap="square">
            <a:spAutoFit/>
          </a:bodyPr>
          <a:p>
            <a:pPr algn="just" marL="12700" marR="5080">
              <a:lnSpc>
                <a:spcPts val="3300"/>
              </a:lnSpc>
              <a:spcBef>
                <a:spcPts val="259"/>
              </a:spcBef>
            </a:pPr>
            <a:r>
              <a:rPr dirty="0" sz="2800">
                <a:latin typeface="Lucida Sans Unicode"/>
                <a:cs typeface="Lucida Sans Unicode"/>
              </a:rPr>
              <a:t>Kondisi</a:t>
            </a:r>
            <a:r>
              <a:rPr dirty="0" sz="2800" spc="395">
                <a:latin typeface="Lucida Sans Unicode"/>
                <a:cs typeface="Lucida Sans Unicode"/>
              </a:rPr>
              <a:t>  </a:t>
            </a:r>
            <a:r>
              <a:rPr dirty="0" sz="2800">
                <a:latin typeface="Lucida Sans Unicode"/>
                <a:cs typeface="Lucida Sans Unicode"/>
              </a:rPr>
              <a:t>Forum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>
                <a:latin typeface="Lucida Sans Unicode"/>
                <a:cs typeface="Lucida Sans Unicode"/>
              </a:rPr>
              <a:t>Kerukunan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 spc="120">
                <a:latin typeface="Lucida Sans Unicode"/>
                <a:cs typeface="Lucida Sans Unicode"/>
              </a:rPr>
              <a:t>Umat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 spc="190">
                <a:latin typeface="Lucida Sans Unicode"/>
                <a:cs typeface="Lucida Sans Unicode"/>
              </a:rPr>
              <a:t>Beragama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 spc="75">
                <a:latin typeface="Lucida Sans Unicode"/>
                <a:cs typeface="Lucida Sans Unicode"/>
              </a:rPr>
              <a:t>(FKUB)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>
                <a:latin typeface="Lucida Sans Unicode"/>
                <a:cs typeface="Lucida Sans Unicode"/>
              </a:rPr>
              <a:t>di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 spc="135">
                <a:latin typeface="Lucida Sans Unicode"/>
                <a:cs typeface="Lucida Sans Unicode"/>
              </a:rPr>
              <a:t>Sumatera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 spc="120">
                <a:latin typeface="Lucida Sans Unicode"/>
                <a:cs typeface="Lucida Sans Unicode"/>
              </a:rPr>
              <a:t>Selatan</a:t>
            </a:r>
            <a:r>
              <a:rPr dirty="0" sz="2800" spc="395">
                <a:latin typeface="Lucida Sans Unicode"/>
                <a:cs typeface="Lucida Sans Unicode"/>
              </a:rPr>
              <a:t>  </a:t>
            </a:r>
            <a:r>
              <a:rPr dirty="0" sz="2800" spc="165">
                <a:latin typeface="Lucida Sans Unicode"/>
                <a:cs typeface="Lucida Sans Unicode"/>
              </a:rPr>
              <a:t>saat</a:t>
            </a:r>
            <a:r>
              <a:rPr dirty="0" sz="2800" spc="400">
                <a:latin typeface="Lucida Sans Unicode"/>
                <a:cs typeface="Lucida Sans Unicode"/>
              </a:rPr>
              <a:t>  </a:t>
            </a:r>
            <a:r>
              <a:rPr dirty="0" sz="2800" spc="-25">
                <a:latin typeface="Lucida Sans Unicode"/>
                <a:cs typeface="Lucida Sans Unicode"/>
              </a:rPr>
              <a:t>ini </a:t>
            </a:r>
            <a:r>
              <a:rPr dirty="0" sz="2800" spc="140">
                <a:latin typeface="Lucida Sans Unicode"/>
                <a:cs typeface="Lucida Sans Unicode"/>
              </a:rPr>
              <a:t>menghadapi</a:t>
            </a:r>
            <a:r>
              <a:rPr dirty="0" sz="2800" spc="335">
                <a:latin typeface="Lucida Sans Unicode"/>
                <a:cs typeface="Lucida Sans Unicode"/>
              </a:rPr>
              <a:t> </a:t>
            </a:r>
            <a:r>
              <a:rPr dirty="0" sz="2800" spc="155">
                <a:latin typeface="Lucida Sans Unicode"/>
                <a:cs typeface="Lucida Sans Unicode"/>
              </a:rPr>
              <a:t>beberapa</a:t>
            </a:r>
            <a:r>
              <a:rPr dirty="0" sz="2800" spc="335">
                <a:latin typeface="Lucida Sans Unicode"/>
                <a:cs typeface="Lucida Sans Unicode"/>
              </a:rPr>
              <a:t> </a:t>
            </a:r>
            <a:r>
              <a:rPr dirty="0" sz="2800" spc="85">
                <a:latin typeface="Lucida Sans Unicode"/>
                <a:cs typeface="Lucida Sans Unicode"/>
              </a:rPr>
              <a:t>tantangan,</a:t>
            </a:r>
            <a:r>
              <a:rPr dirty="0" sz="2800" spc="335">
                <a:latin typeface="Lucida Sans Unicode"/>
                <a:cs typeface="Lucida Sans Unicode"/>
              </a:rPr>
              <a:t> </a:t>
            </a:r>
            <a:r>
              <a:rPr dirty="0" sz="2800" spc="120">
                <a:latin typeface="Lucida Sans Unicode"/>
                <a:cs typeface="Lucida Sans Unicode"/>
              </a:rPr>
              <a:t>terutama</a:t>
            </a:r>
            <a:r>
              <a:rPr dirty="0" sz="2800" spc="340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terkait</a:t>
            </a:r>
            <a:r>
              <a:rPr dirty="0" sz="2800" spc="335">
                <a:latin typeface="Lucida Sans Unicode"/>
                <a:cs typeface="Lucida Sans Unicode"/>
              </a:rPr>
              <a:t> </a:t>
            </a:r>
            <a:r>
              <a:rPr dirty="0" sz="2800" spc="140">
                <a:latin typeface="Lucida Sans Unicode"/>
                <a:cs typeface="Lucida Sans Unicode"/>
              </a:rPr>
              <a:t>dengan</a:t>
            </a:r>
            <a:r>
              <a:rPr dirty="0" sz="2800" spc="335">
                <a:latin typeface="Lucida Sans Unicode"/>
                <a:cs typeface="Lucida Sans Unicode"/>
              </a:rPr>
              <a:t> </a:t>
            </a:r>
            <a:r>
              <a:rPr dirty="0" sz="2800" spc="95">
                <a:latin typeface="Lucida Sans Unicode"/>
                <a:cs typeface="Lucida Sans Unicode"/>
              </a:rPr>
              <a:t>keterbatasan</a:t>
            </a:r>
            <a:r>
              <a:rPr dirty="0" sz="2800" spc="335">
                <a:latin typeface="Lucida Sans Unicode"/>
                <a:cs typeface="Lucida Sans Unicode"/>
              </a:rPr>
              <a:t> </a:t>
            </a:r>
            <a:r>
              <a:rPr dirty="0" sz="2800" spc="95">
                <a:latin typeface="Lucida Sans Unicode"/>
                <a:cs typeface="Lucida Sans Unicode"/>
              </a:rPr>
              <a:t>Sumber</a:t>
            </a:r>
            <a:r>
              <a:rPr dirty="0" sz="2800" spc="340">
                <a:latin typeface="Lucida Sans Unicode"/>
                <a:cs typeface="Lucida Sans Unicode"/>
              </a:rPr>
              <a:t> </a:t>
            </a:r>
            <a:r>
              <a:rPr dirty="0" sz="2800" spc="140">
                <a:latin typeface="Lucida Sans Unicode"/>
                <a:cs typeface="Lucida Sans Unicode"/>
              </a:rPr>
              <a:t>Daya </a:t>
            </a:r>
            <a:r>
              <a:rPr dirty="0" sz="2800" spc="90">
                <a:latin typeface="Lucida Sans Unicode"/>
                <a:cs typeface="Lucida Sans Unicode"/>
              </a:rPr>
              <a:t>Manusia</a:t>
            </a:r>
            <a:r>
              <a:rPr dirty="0" sz="2800" spc="-95">
                <a:latin typeface="Lucida Sans Unicode"/>
                <a:cs typeface="Lucida Sans Unicode"/>
              </a:rPr>
              <a:t> </a:t>
            </a:r>
            <a:r>
              <a:rPr dirty="0" sz="2800" spc="130">
                <a:latin typeface="Lucida Sans Unicode"/>
                <a:cs typeface="Lucida Sans Unicode"/>
              </a:rPr>
              <a:t>(SDM)</a:t>
            </a:r>
            <a:r>
              <a:rPr dirty="0" sz="2800" spc="-95">
                <a:latin typeface="Lucida Sans Unicode"/>
                <a:cs typeface="Lucida Sans Unicode"/>
              </a:rPr>
              <a:t> </a:t>
            </a:r>
            <a:r>
              <a:rPr dirty="0" sz="2800" spc="165">
                <a:latin typeface="Lucida Sans Unicode"/>
                <a:cs typeface="Lucida Sans Unicode"/>
              </a:rPr>
              <a:t>dan</a:t>
            </a:r>
            <a:r>
              <a:rPr dirty="0" sz="2800" spc="-90">
                <a:latin typeface="Lucida Sans Unicode"/>
                <a:cs typeface="Lucida Sans Unicode"/>
              </a:rPr>
              <a:t> </a:t>
            </a:r>
            <a:r>
              <a:rPr dirty="0" sz="2800" spc="105">
                <a:latin typeface="Lucida Sans Unicode"/>
                <a:cs typeface="Lucida Sans Unicode"/>
              </a:rPr>
              <a:t>anggaran.</a:t>
            </a:r>
            <a:r>
              <a:rPr dirty="0" sz="2800" spc="-9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Namun,</a:t>
            </a:r>
            <a:r>
              <a:rPr dirty="0" sz="2800" spc="-90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untuk</a:t>
            </a:r>
            <a:r>
              <a:rPr dirty="0" sz="2800" spc="-95">
                <a:latin typeface="Lucida Sans Unicode"/>
                <a:cs typeface="Lucida Sans Unicode"/>
              </a:rPr>
              <a:t> </a:t>
            </a:r>
            <a:r>
              <a:rPr dirty="0" sz="2800" spc="185">
                <a:latin typeface="Lucida Sans Unicode"/>
                <a:cs typeface="Lucida Sans Unicode"/>
              </a:rPr>
              <a:t>upaya</a:t>
            </a:r>
            <a:r>
              <a:rPr dirty="0" sz="2800" spc="-95">
                <a:latin typeface="Lucida Sans Unicode"/>
                <a:cs typeface="Lucida Sans Unicode"/>
              </a:rPr>
              <a:t> </a:t>
            </a:r>
            <a:r>
              <a:rPr dirty="0" sz="2800" spc="105">
                <a:latin typeface="Lucida Sans Unicode"/>
                <a:cs typeface="Lucida Sans Unicode"/>
              </a:rPr>
              <a:t>memastikan</a:t>
            </a:r>
            <a:r>
              <a:rPr dirty="0" sz="2800" spc="-90">
                <a:latin typeface="Lucida Sans Unicode"/>
                <a:cs typeface="Lucida Sans Unicode"/>
              </a:rPr>
              <a:t> </a:t>
            </a:r>
            <a:r>
              <a:rPr dirty="0" sz="2800" spc="-45">
                <a:latin typeface="Lucida Sans Unicode"/>
                <a:cs typeface="Lucida Sans Unicode"/>
              </a:rPr>
              <a:t>FKUB</a:t>
            </a:r>
            <a:r>
              <a:rPr dirty="0" sz="2800" spc="-95">
                <a:latin typeface="Lucida Sans Unicode"/>
                <a:cs typeface="Lucida Sans Unicode"/>
              </a:rPr>
              <a:t> </a:t>
            </a:r>
            <a:r>
              <a:rPr dirty="0" sz="2800" spc="175">
                <a:latin typeface="Lucida Sans Unicode"/>
                <a:cs typeface="Lucida Sans Unicode"/>
              </a:rPr>
              <a:t>dapat</a:t>
            </a:r>
            <a:r>
              <a:rPr dirty="0" sz="2800" spc="-90">
                <a:latin typeface="Lucida Sans Unicode"/>
                <a:cs typeface="Lucida Sans Unicode"/>
              </a:rPr>
              <a:t> </a:t>
            </a:r>
            <a:r>
              <a:rPr dirty="0" sz="2800" spc="85">
                <a:latin typeface="Lucida Sans Unicode"/>
                <a:cs typeface="Lucida Sans Unicode"/>
              </a:rPr>
              <a:t>menjalankan </a:t>
            </a:r>
            <a:r>
              <a:rPr dirty="0" sz="2800" spc="120">
                <a:latin typeface="Lucida Sans Unicode"/>
                <a:cs typeface="Lucida Sans Unicode"/>
              </a:rPr>
              <a:t>tugasnya</a:t>
            </a:r>
            <a:r>
              <a:rPr dirty="0" sz="2800" spc="585">
                <a:latin typeface="Lucida Sans Unicode"/>
                <a:cs typeface="Lucida Sans Unicode"/>
              </a:rPr>
              <a:t> </a:t>
            </a:r>
            <a:r>
              <a:rPr dirty="0" sz="2800" spc="165">
                <a:latin typeface="Lucida Sans Unicode"/>
                <a:cs typeface="Lucida Sans Unicode"/>
              </a:rPr>
              <a:t>secara</a:t>
            </a:r>
            <a:r>
              <a:rPr dirty="0" sz="2800" spc="590">
                <a:latin typeface="Lucida Sans Unicode"/>
                <a:cs typeface="Lucida Sans Unicode"/>
              </a:rPr>
              <a:t> </a:t>
            </a:r>
            <a:r>
              <a:rPr dirty="0" sz="2800" spc="90">
                <a:latin typeface="Lucida Sans Unicode"/>
                <a:cs typeface="Lucida Sans Unicode"/>
              </a:rPr>
              <a:t>maksimal</a:t>
            </a:r>
            <a:r>
              <a:rPr dirty="0" sz="2800" spc="585">
                <a:latin typeface="Lucida Sans Unicode"/>
                <a:cs typeface="Lucida Sans Unicode"/>
              </a:rPr>
              <a:t> </a:t>
            </a:r>
            <a:r>
              <a:rPr dirty="0" sz="2800" spc="180">
                <a:latin typeface="Lucida Sans Unicode"/>
                <a:cs typeface="Lucida Sans Unicode"/>
              </a:rPr>
              <a:t>dalam</a:t>
            </a:r>
            <a:r>
              <a:rPr dirty="0" sz="2800" spc="590">
                <a:latin typeface="Lucida Sans Unicode"/>
                <a:cs typeface="Lucida Sans Unicode"/>
              </a:rPr>
              <a:t> </a:t>
            </a:r>
            <a:r>
              <a:rPr dirty="0" sz="2800" spc="105">
                <a:latin typeface="Lucida Sans Unicode"/>
                <a:cs typeface="Lucida Sans Unicode"/>
              </a:rPr>
              <a:t>menciptakan</a:t>
            </a:r>
            <a:r>
              <a:rPr dirty="0" sz="2800" spc="590">
                <a:latin typeface="Lucida Sans Unicode"/>
                <a:cs typeface="Lucida Sans Unicode"/>
              </a:rPr>
              <a:t> </a:t>
            </a:r>
            <a:r>
              <a:rPr dirty="0" sz="2800" spc="160">
                <a:latin typeface="Lucida Sans Unicode"/>
                <a:cs typeface="Lucida Sans Unicode"/>
              </a:rPr>
              <a:t>suasana</a:t>
            </a:r>
            <a:r>
              <a:rPr dirty="0" sz="2800" spc="58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toleransi</a:t>
            </a:r>
            <a:r>
              <a:rPr dirty="0" sz="2800" spc="590">
                <a:latin typeface="Lucida Sans Unicode"/>
                <a:cs typeface="Lucida Sans Unicode"/>
              </a:rPr>
              <a:t> </a:t>
            </a:r>
            <a:r>
              <a:rPr dirty="0" sz="2800" spc="165">
                <a:latin typeface="Lucida Sans Unicode"/>
                <a:cs typeface="Lucida Sans Unicode"/>
              </a:rPr>
              <a:t>dan</a:t>
            </a:r>
            <a:r>
              <a:rPr dirty="0" sz="2800" spc="585">
                <a:latin typeface="Lucida Sans Unicode"/>
                <a:cs typeface="Lucida Sans Unicode"/>
              </a:rPr>
              <a:t> </a:t>
            </a:r>
            <a:r>
              <a:rPr dirty="0" sz="2800" spc="145">
                <a:latin typeface="Lucida Sans Unicode"/>
                <a:cs typeface="Lucida Sans Unicode"/>
              </a:rPr>
              <a:t>perdamaian</a:t>
            </a:r>
            <a:r>
              <a:rPr dirty="0" sz="2800" spc="590">
                <a:latin typeface="Lucida Sans Unicode"/>
                <a:cs typeface="Lucida Sans Unicode"/>
              </a:rPr>
              <a:t> </a:t>
            </a:r>
            <a:r>
              <a:rPr dirty="0" sz="2800" spc="-25">
                <a:latin typeface="Lucida Sans Unicode"/>
                <a:cs typeface="Lucida Sans Unicode"/>
              </a:rPr>
              <a:t>di </a:t>
            </a:r>
            <a:r>
              <a:rPr dirty="0" sz="2800" spc="114">
                <a:latin typeface="Lucida Sans Unicode"/>
                <a:cs typeface="Lucida Sans Unicode"/>
              </a:rPr>
              <a:t>tengah</a:t>
            </a:r>
            <a:r>
              <a:rPr dirty="0" sz="2800" spc="-135">
                <a:latin typeface="Lucida Sans Unicode"/>
                <a:cs typeface="Lucida Sans Unicode"/>
              </a:rPr>
              <a:t> </a:t>
            </a:r>
            <a:r>
              <a:rPr dirty="0" sz="2800" spc="135">
                <a:latin typeface="Lucida Sans Unicode"/>
                <a:cs typeface="Lucida Sans Unicode"/>
              </a:rPr>
              <a:t>masyarakat</a:t>
            </a:r>
            <a:r>
              <a:rPr dirty="0" sz="2800" spc="-130">
                <a:latin typeface="Lucida Sans Unicode"/>
                <a:cs typeface="Lucida Sans Unicode"/>
              </a:rPr>
              <a:t> </a:t>
            </a:r>
            <a:r>
              <a:rPr dirty="0" sz="2800" spc="155">
                <a:latin typeface="Lucida Sans Unicode"/>
                <a:cs typeface="Lucida Sans Unicode"/>
              </a:rPr>
              <a:t>yang</a:t>
            </a:r>
            <a:r>
              <a:rPr dirty="0" sz="2800" spc="-135">
                <a:latin typeface="Lucida Sans Unicode"/>
                <a:cs typeface="Lucida Sans Unicode"/>
              </a:rPr>
              <a:t> </a:t>
            </a:r>
            <a:r>
              <a:rPr dirty="0" sz="2800" spc="110">
                <a:latin typeface="Lucida Sans Unicode"/>
                <a:cs typeface="Lucida Sans Unicode"/>
              </a:rPr>
              <a:t>beragam,</a:t>
            </a:r>
            <a:r>
              <a:rPr dirty="0" sz="2800" spc="-130">
                <a:latin typeface="Lucida Sans Unicode"/>
                <a:cs typeface="Lucida Sans Unicode"/>
              </a:rPr>
              <a:t> </a:t>
            </a:r>
            <a:r>
              <a:rPr dirty="0" sz="2800" spc="140">
                <a:latin typeface="Lucida Sans Unicode"/>
                <a:cs typeface="Lucida Sans Unicode"/>
              </a:rPr>
              <a:t>sebagai</a:t>
            </a:r>
            <a:r>
              <a:rPr dirty="0" sz="2800" spc="-135">
                <a:latin typeface="Lucida Sans Unicode"/>
                <a:cs typeface="Lucida Sans Unicode"/>
              </a:rPr>
              <a:t> </a:t>
            </a:r>
            <a:r>
              <a:rPr dirty="0" sz="2800" spc="-20">
                <a:latin typeface="Lucida Sans Unicode"/>
                <a:cs typeface="Lucida Sans Unicode"/>
              </a:rPr>
              <a:t>berikut</a:t>
            </a:r>
            <a:r>
              <a:rPr dirty="0" sz="2800" spc="-130">
                <a:latin typeface="Lucida Sans Unicode"/>
                <a:cs typeface="Lucida Sans Unicode"/>
              </a:rPr>
              <a:t> </a:t>
            </a:r>
            <a:r>
              <a:rPr dirty="0" sz="2800" spc="-345">
                <a:latin typeface="Lucida Sans Unicode"/>
                <a:cs typeface="Lucida Sans Unicode"/>
              </a:rPr>
              <a:t>:</a:t>
            </a:r>
            <a:endParaRPr sz="2800">
              <a:latin typeface="Lucida Sans Unicode"/>
              <a:cs typeface="Lucida Sans Unicode"/>
            </a:endParaRPr>
          </a:p>
        </p:txBody>
      </p:sp>
      <p:grpSp>
        <p:nvGrpSpPr>
          <p:cNvPr id="50" name="object 4" descr=""/>
          <p:cNvGrpSpPr/>
          <p:nvPr/>
        </p:nvGrpSpPr>
        <p:grpSpPr>
          <a:xfrm>
            <a:off x="0" y="3242424"/>
            <a:ext cx="18288000" cy="6015990"/>
            <a:chOff x="0" y="3242424"/>
            <a:chExt cx="18288000" cy="6015990"/>
          </a:xfrm>
        </p:grpSpPr>
        <p:sp>
          <p:nvSpPr>
            <p:cNvPr id="1048658" name="object 5" descr=""/>
            <p:cNvSpPr/>
            <p:nvPr/>
          </p:nvSpPr>
          <p:spPr>
            <a:xfrm>
              <a:off x="0" y="3600450"/>
              <a:ext cx="9144000" cy="5657850"/>
            </a:xfrm>
            <a:custGeom>
              <a:avLst/>
              <a:ahLst/>
              <a:rect l="l" t="t" r="r" b="b"/>
              <a:pathLst>
                <a:path w="9144000" h="5657850">
                  <a:moveTo>
                    <a:pt x="9143999" y="5657849"/>
                  </a:moveTo>
                  <a:lnTo>
                    <a:pt x="0" y="565784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5657849"/>
                  </a:lnTo>
                  <a:close/>
                </a:path>
              </a:pathLst>
            </a:custGeom>
            <a:solidFill>
              <a:srgbClr val="A31718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59" name="object 6" descr=""/>
            <p:cNvSpPr/>
            <p:nvPr/>
          </p:nvSpPr>
          <p:spPr>
            <a:xfrm>
              <a:off x="1896592" y="3273691"/>
              <a:ext cx="16391890" cy="5984875"/>
            </a:xfrm>
            <a:custGeom>
              <a:avLst/>
              <a:ahLst/>
              <a:rect l="l" t="t" r="r" b="b"/>
              <a:pathLst>
                <a:path w="16391890" h="5984875">
                  <a:moveTo>
                    <a:pt x="2164232" y="0"/>
                  </a:moveTo>
                  <a:lnTo>
                    <a:pt x="0" y="0"/>
                  </a:lnTo>
                  <a:lnTo>
                    <a:pt x="0" y="1753298"/>
                  </a:lnTo>
                  <a:lnTo>
                    <a:pt x="2164232" y="1753298"/>
                  </a:lnTo>
                  <a:lnTo>
                    <a:pt x="2164232" y="0"/>
                  </a:lnTo>
                  <a:close/>
                </a:path>
                <a:path w="16391890" h="5984875">
                  <a:moveTo>
                    <a:pt x="16391395" y="326771"/>
                  </a:moveTo>
                  <a:lnTo>
                    <a:pt x="7247395" y="326771"/>
                  </a:lnTo>
                  <a:lnTo>
                    <a:pt x="7247395" y="5984621"/>
                  </a:lnTo>
                  <a:lnTo>
                    <a:pt x="16391395" y="5984621"/>
                  </a:lnTo>
                  <a:lnTo>
                    <a:pt x="16391395" y="326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60" name="object 7" descr=""/>
            <p:cNvSpPr/>
            <p:nvPr/>
          </p:nvSpPr>
          <p:spPr>
            <a:xfrm>
              <a:off x="14171325" y="3242424"/>
              <a:ext cx="2055495" cy="1604010"/>
            </a:xfrm>
            <a:custGeom>
              <a:avLst/>
              <a:ahLst/>
              <a:rect l="l" t="t" r="r" b="b"/>
              <a:pathLst>
                <a:path w="2055494" h="1604010">
                  <a:moveTo>
                    <a:pt x="2054890" y="1603816"/>
                  </a:moveTo>
                  <a:lnTo>
                    <a:pt x="0" y="1603816"/>
                  </a:lnTo>
                  <a:lnTo>
                    <a:pt x="0" y="0"/>
                  </a:lnTo>
                  <a:lnTo>
                    <a:pt x="2054890" y="0"/>
                  </a:lnTo>
                  <a:lnTo>
                    <a:pt x="2054890" y="1603816"/>
                  </a:lnTo>
                  <a:close/>
                </a:path>
              </a:pathLst>
            </a:custGeom>
            <a:solidFill>
              <a:srgbClr val="A31718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61" name="object 8" descr=""/>
            <p:cNvSpPr/>
            <p:nvPr/>
          </p:nvSpPr>
          <p:spPr>
            <a:xfrm>
              <a:off x="2598676" y="3556331"/>
              <a:ext cx="765810" cy="885190"/>
            </a:xfrm>
            <a:custGeom>
              <a:avLst/>
              <a:ahLst/>
              <a:rect l="l" t="t" r="r" b="b"/>
              <a:pathLst>
                <a:path w="765810" h="885189">
                  <a:moveTo>
                    <a:pt x="361820" y="467359"/>
                  </a:moveTo>
                  <a:lnTo>
                    <a:pt x="326142" y="467359"/>
                  </a:lnTo>
                  <a:lnTo>
                    <a:pt x="326142" y="391159"/>
                  </a:lnTo>
                  <a:lnTo>
                    <a:pt x="310583" y="375919"/>
                  </a:lnTo>
                  <a:lnTo>
                    <a:pt x="285015" y="347979"/>
                  </a:lnTo>
                  <a:lnTo>
                    <a:pt x="257559" y="306069"/>
                  </a:lnTo>
                  <a:lnTo>
                    <a:pt x="236333" y="251459"/>
                  </a:lnTo>
                  <a:lnTo>
                    <a:pt x="229456" y="186689"/>
                  </a:lnTo>
                  <a:lnTo>
                    <a:pt x="238562" y="137159"/>
                  </a:lnTo>
                  <a:lnTo>
                    <a:pt x="260298" y="86359"/>
                  </a:lnTo>
                  <a:lnTo>
                    <a:pt x="292450" y="39369"/>
                  </a:lnTo>
                  <a:lnTo>
                    <a:pt x="332802" y="2539"/>
                  </a:lnTo>
                  <a:lnTo>
                    <a:pt x="351535" y="0"/>
                  </a:lnTo>
                  <a:lnTo>
                    <a:pt x="354791" y="2539"/>
                  </a:lnTo>
                  <a:lnTo>
                    <a:pt x="395174" y="39369"/>
                  </a:lnTo>
                  <a:lnTo>
                    <a:pt x="427297" y="86359"/>
                  </a:lnTo>
                  <a:lnTo>
                    <a:pt x="449006" y="137159"/>
                  </a:lnTo>
                  <a:lnTo>
                    <a:pt x="458149" y="186689"/>
                  </a:lnTo>
                  <a:lnTo>
                    <a:pt x="456692" y="200659"/>
                  </a:lnTo>
                  <a:lnTo>
                    <a:pt x="336933" y="200659"/>
                  </a:lnTo>
                  <a:lnTo>
                    <a:pt x="333541" y="203199"/>
                  </a:lnTo>
                  <a:lnTo>
                    <a:pt x="332036" y="203199"/>
                  </a:lnTo>
                  <a:lnTo>
                    <a:pt x="329411" y="205739"/>
                  </a:lnTo>
                  <a:lnTo>
                    <a:pt x="328386" y="207009"/>
                  </a:lnTo>
                  <a:lnTo>
                    <a:pt x="326912" y="210819"/>
                  </a:lnTo>
                  <a:lnTo>
                    <a:pt x="326516" y="212089"/>
                  </a:lnTo>
                  <a:lnTo>
                    <a:pt x="326516" y="356869"/>
                  </a:lnTo>
                  <a:lnTo>
                    <a:pt x="326912" y="359409"/>
                  </a:lnTo>
                  <a:lnTo>
                    <a:pt x="328386" y="361949"/>
                  </a:lnTo>
                  <a:lnTo>
                    <a:pt x="329411" y="364489"/>
                  </a:lnTo>
                  <a:lnTo>
                    <a:pt x="332036" y="367029"/>
                  </a:lnTo>
                  <a:lnTo>
                    <a:pt x="333541" y="367029"/>
                  </a:lnTo>
                  <a:lnTo>
                    <a:pt x="336933" y="368299"/>
                  </a:lnTo>
                  <a:lnTo>
                    <a:pt x="338696" y="369569"/>
                  </a:lnTo>
                  <a:lnTo>
                    <a:pt x="384022" y="369569"/>
                  </a:lnTo>
                  <a:lnTo>
                    <a:pt x="377364" y="377189"/>
                  </a:lnTo>
                  <a:lnTo>
                    <a:pt x="361820" y="391159"/>
                  </a:lnTo>
                  <a:lnTo>
                    <a:pt x="361820" y="467359"/>
                  </a:lnTo>
                  <a:close/>
                </a:path>
                <a:path w="765810" h="885189">
                  <a:moveTo>
                    <a:pt x="361820" y="552449"/>
                  </a:moveTo>
                  <a:lnTo>
                    <a:pt x="326142" y="552449"/>
                  </a:lnTo>
                  <a:lnTo>
                    <a:pt x="326142" y="505459"/>
                  </a:lnTo>
                  <a:lnTo>
                    <a:pt x="302705" y="496569"/>
                  </a:lnTo>
                  <a:lnTo>
                    <a:pt x="257989" y="472439"/>
                  </a:lnTo>
                  <a:lnTo>
                    <a:pt x="217395" y="444499"/>
                  </a:lnTo>
                  <a:lnTo>
                    <a:pt x="181599" y="412749"/>
                  </a:lnTo>
                  <a:lnTo>
                    <a:pt x="165118" y="394969"/>
                  </a:lnTo>
                  <a:lnTo>
                    <a:pt x="149694" y="392429"/>
                  </a:lnTo>
                  <a:lnTo>
                    <a:pt x="89743" y="364489"/>
                  </a:lnTo>
                  <a:lnTo>
                    <a:pt x="52304" y="331469"/>
                  </a:lnTo>
                  <a:lnTo>
                    <a:pt x="19922" y="285749"/>
                  </a:lnTo>
                  <a:lnTo>
                    <a:pt x="7121" y="248919"/>
                  </a:lnTo>
                  <a:lnTo>
                    <a:pt x="751" y="210819"/>
                  </a:lnTo>
                  <a:lnTo>
                    <a:pt x="100" y="194309"/>
                  </a:lnTo>
                  <a:lnTo>
                    <a:pt x="0" y="191769"/>
                  </a:lnTo>
                  <a:lnTo>
                    <a:pt x="3455" y="152399"/>
                  </a:lnTo>
                  <a:lnTo>
                    <a:pt x="17018" y="121919"/>
                  </a:lnTo>
                  <a:lnTo>
                    <a:pt x="29900" y="121919"/>
                  </a:lnTo>
                  <a:lnTo>
                    <a:pt x="66927" y="134619"/>
                  </a:lnTo>
                  <a:lnTo>
                    <a:pt x="101031" y="153669"/>
                  </a:lnTo>
                  <a:lnTo>
                    <a:pt x="131114" y="179069"/>
                  </a:lnTo>
                  <a:lnTo>
                    <a:pt x="156080" y="208279"/>
                  </a:lnTo>
                  <a:lnTo>
                    <a:pt x="175473" y="245109"/>
                  </a:lnTo>
                  <a:lnTo>
                    <a:pt x="184502" y="273049"/>
                  </a:lnTo>
                  <a:lnTo>
                    <a:pt x="101159" y="273049"/>
                  </a:lnTo>
                  <a:lnTo>
                    <a:pt x="96286" y="276859"/>
                  </a:lnTo>
                  <a:lnTo>
                    <a:pt x="94175" y="279399"/>
                  </a:lnTo>
                  <a:lnTo>
                    <a:pt x="92245" y="287019"/>
                  </a:lnTo>
                  <a:lnTo>
                    <a:pt x="92691" y="290829"/>
                  </a:lnTo>
                  <a:lnTo>
                    <a:pt x="94548" y="293369"/>
                  </a:lnTo>
                  <a:lnTo>
                    <a:pt x="104329" y="311149"/>
                  </a:lnTo>
                  <a:lnTo>
                    <a:pt x="126925" y="342899"/>
                  </a:lnTo>
                  <a:lnTo>
                    <a:pt x="146027" y="361949"/>
                  </a:lnTo>
                  <a:lnTo>
                    <a:pt x="147819" y="363219"/>
                  </a:lnTo>
                  <a:lnTo>
                    <a:pt x="187589" y="363219"/>
                  </a:lnTo>
                  <a:lnTo>
                    <a:pt x="187000" y="367029"/>
                  </a:lnTo>
                  <a:lnTo>
                    <a:pt x="217297" y="397509"/>
                  </a:lnTo>
                  <a:lnTo>
                    <a:pt x="250586" y="425449"/>
                  </a:lnTo>
                  <a:lnTo>
                    <a:pt x="286868" y="448309"/>
                  </a:lnTo>
                  <a:lnTo>
                    <a:pt x="326142" y="467359"/>
                  </a:lnTo>
                  <a:lnTo>
                    <a:pt x="438089" y="467359"/>
                  </a:lnTo>
                  <a:lnTo>
                    <a:pt x="408146" y="485139"/>
                  </a:lnTo>
                  <a:lnTo>
                    <a:pt x="361820" y="505459"/>
                  </a:lnTo>
                  <a:lnTo>
                    <a:pt x="361820" y="552449"/>
                  </a:lnTo>
                  <a:close/>
                </a:path>
                <a:path w="765810" h="885189">
                  <a:moveTo>
                    <a:pt x="438089" y="467359"/>
                  </a:moveTo>
                  <a:lnTo>
                    <a:pt x="361820" y="467359"/>
                  </a:lnTo>
                  <a:lnTo>
                    <a:pt x="401281" y="448309"/>
                  </a:lnTo>
                  <a:lnTo>
                    <a:pt x="437741" y="425449"/>
                  </a:lnTo>
                  <a:lnTo>
                    <a:pt x="471202" y="398779"/>
                  </a:lnTo>
                  <a:lnTo>
                    <a:pt x="501663" y="367029"/>
                  </a:lnTo>
                  <a:lnTo>
                    <a:pt x="498507" y="346709"/>
                  </a:lnTo>
                  <a:lnTo>
                    <a:pt x="497853" y="334009"/>
                  </a:lnTo>
                  <a:lnTo>
                    <a:pt x="497788" y="332739"/>
                  </a:lnTo>
                  <a:lnTo>
                    <a:pt x="497723" y="331469"/>
                  </a:lnTo>
                  <a:lnTo>
                    <a:pt x="497657" y="330199"/>
                  </a:lnTo>
                  <a:lnTo>
                    <a:pt x="497592" y="328929"/>
                  </a:lnTo>
                  <a:lnTo>
                    <a:pt x="497527" y="327659"/>
                  </a:lnTo>
                  <a:lnTo>
                    <a:pt x="497455" y="323849"/>
                  </a:lnTo>
                  <a:lnTo>
                    <a:pt x="501313" y="284479"/>
                  </a:lnTo>
                  <a:lnTo>
                    <a:pt x="513109" y="245109"/>
                  </a:lnTo>
                  <a:lnTo>
                    <a:pt x="532477" y="208279"/>
                  </a:lnTo>
                  <a:lnTo>
                    <a:pt x="570930" y="166369"/>
                  </a:lnTo>
                  <a:lnTo>
                    <a:pt x="602437" y="144779"/>
                  </a:lnTo>
                  <a:lnTo>
                    <a:pt x="637060" y="128269"/>
                  </a:lnTo>
                  <a:lnTo>
                    <a:pt x="655445" y="123189"/>
                  </a:lnTo>
                  <a:lnTo>
                    <a:pt x="657775" y="121919"/>
                  </a:lnTo>
                  <a:lnTo>
                    <a:pt x="668276" y="121919"/>
                  </a:lnTo>
                  <a:lnTo>
                    <a:pt x="671789" y="124459"/>
                  </a:lnTo>
                  <a:lnTo>
                    <a:pt x="677541" y="129539"/>
                  </a:lnTo>
                  <a:lnTo>
                    <a:pt x="679063" y="133349"/>
                  </a:lnTo>
                  <a:lnTo>
                    <a:pt x="679175" y="135889"/>
                  </a:lnTo>
                  <a:lnTo>
                    <a:pt x="679230" y="137159"/>
                  </a:lnTo>
                  <a:lnTo>
                    <a:pt x="683674" y="156209"/>
                  </a:lnTo>
                  <a:lnTo>
                    <a:pt x="686360" y="175259"/>
                  </a:lnTo>
                  <a:lnTo>
                    <a:pt x="687165" y="191769"/>
                  </a:lnTo>
                  <a:lnTo>
                    <a:pt x="687289" y="194309"/>
                  </a:lnTo>
                  <a:lnTo>
                    <a:pt x="687013" y="200659"/>
                  </a:lnTo>
                  <a:lnTo>
                    <a:pt x="686902" y="203199"/>
                  </a:lnTo>
                  <a:lnTo>
                    <a:pt x="686792" y="205739"/>
                  </a:lnTo>
                  <a:lnTo>
                    <a:pt x="686681" y="208279"/>
                  </a:lnTo>
                  <a:lnTo>
                    <a:pt x="686571" y="210819"/>
                  </a:lnTo>
                  <a:lnTo>
                    <a:pt x="686460" y="213359"/>
                  </a:lnTo>
                  <a:lnTo>
                    <a:pt x="683903" y="232409"/>
                  </a:lnTo>
                  <a:lnTo>
                    <a:pt x="679645" y="250189"/>
                  </a:lnTo>
                  <a:lnTo>
                    <a:pt x="676666" y="259079"/>
                  </a:lnTo>
                  <a:lnTo>
                    <a:pt x="574330" y="259079"/>
                  </a:lnTo>
                  <a:lnTo>
                    <a:pt x="570739" y="260349"/>
                  </a:lnTo>
                  <a:lnTo>
                    <a:pt x="569099" y="260349"/>
                  </a:lnTo>
                  <a:lnTo>
                    <a:pt x="566126" y="262889"/>
                  </a:lnTo>
                  <a:lnTo>
                    <a:pt x="564904" y="264159"/>
                  </a:lnTo>
                  <a:lnTo>
                    <a:pt x="563944" y="265429"/>
                  </a:lnTo>
                  <a:lnTo>
                    <a:pt x="559222" y="276859"/>
                  </a:lnTo>
                  <a:lnTo>
                    <a:pt x="550070" y="297179"/>
                  </a:lnTo>
                  <a:lnTo>
                    <a:pt x="545321" y="307339"/>
                  </a:lnTo>
                  <a:lnTo>
                    <a:pt x="542253" y="313689"/>
                  </a:lnTo>
                  <a:lnTo>
                    <a:pt x="538982" y="320039"/>
                  </a:lnTo>
                  <a:lnTo>
                    <a:pt x="535319" y="326389"/>
                  </a:lnTo>
                  <a:lnTo>
                    <a:pt x="533345" y="330199"/>
                  </a:lnTo>
                  <a:lnTo>
                    <a:pt x="531256" y="332739"/>
                  </a:lnTo>
                  <a:lnTo>
                    <a:pt x="528529" y="336549"/>
                  </a:lnTo>
                  <a:lnTo>
                    <a:pt x="525413" y="341629"/>
                  </a:lnTo>
                  <a:lnTo>
                    <a:pt x="523153" y="344169"/>
                  </a:lnTo>
                  <a:lnTo>
                    <a:pt x="520511" y="346709"/>
                  </a:lnTo>
                  <a:lnTo>
                    <a:pt x="519190" y="350519"/>
                  </a:lnTo>
                  <a:lnTo>
                    <a:pt x="519190" y="358139"/>
                  </a:lnTo>
                  <a:lnTo>
                    <a:pt x="520511" y="360679"/>
                  </a:lnTo>
                  <a:lnTo>
                    <a:pt x="524485" y="364489"/>
                  </a:lnTo>
                  <a:lnTo>
                    <a:pt x="526011" y="365759"/>
                  </a:lnTo>
                  <a:lnTo>
                    <a:pt x="529451" y="367029"/>
                  </a:lnTo>
                  <a:lnTo>
                    <a:pt x="531239" y="368299"/>
                  </a:lnTo>
                  <a:lnTo>
                    <a:pt x="586019" y="368299"/>
                  </a:lnTo>
                  <a:lnTo>
                    <a:pt x="584279" y="369569"/>
                  </a:lnTo>
                  <a:lnTo>
                    <a:pt x="546600" y="387349"/>
                  </a:lnTo>
                  <a:lnTo>
                    <a:pt x="525817" y="392429"/>
                  </a:lnTo>
                  <a:lnTo>
                    <a:pt x="490145" y="429259"/>
                  </a:lnTo>
                  <a:lnTo>
                    <a:pt x="450921" y="459739"/>
                  </a:lnTo>
                  <a:lnTo>
                    <a:pt x="438089" y="467359"/>
                  </a:lnTo>
                  <a:close/>
                </a:path>
                <a:path w="765810" h="885189">
                  <a:moveTo>
                    <a:pt x="384022" y="369569"/>
                  </a:moveTo>
                  <a:lnTo>
                    <a:pt x="342356" y="369569"/>
                  </a:lnTo>
                  <a:lnTo>
                    <a:pt x="344120" y="368299"/>
                  </a:lnTo>
                  <a:lnTo>
                    <a:pt x="347511" y="367029"/>
                  </a:lnTo>
                  <a:lnTo>
                    <a:pt x="349016" y="367029"/>
                  </a:lnTo>
                  <a:lnTo>
                    <a:pt x="351642" y="364489"/>
                  </a:lnTo>
                  <a:lnTo>
                    <a:pt x="352667" y="361949"/>
                  </a:lnTo>
                  <a:lnTo>
                    <a:pt x="354141" y="359409"/>
                  </a:lnTo>
                  <a:lnTo>
                    <a:pt x="354536" y="356869"/>
                  </a:lnTo>
                  <a:lnTo>
                    <a:pt x="354536" y="212089"/>
                  </a:lnTo>
                  <a:lnTo>
                    <a:pt x="354141" y="210819"/>
                  </a:lnTo>
                  <a:lnTo>
                    <a:pt x="352666" y="207009"/>
                  </a:lnTo>
                  <a:lnTo>
                    <a:pt x="351642" y="205739"/>
                  </a:lnTo>
                  <a:lnTo>
                    <a:pt x="349016" y="203199"/>
                  </a:lnTo>
                  <a:lnTo>
                    <a:pt x="347511" y="203199"/>
                  </a:lnTo>
                  <a:lnTo>
                    <a:pt x="344119" y="200659"/>
                  </a:lnTo>
                  <a:lnTo>
                    <a:pt x="456692" y="200659"/>
                  </a:lnTo>
                  <a:lnTo>
                    <a:pt x="451396" y="251459"/>
                  </a:lnTo>
                  <a:lnTo>
                    <a:pt x="430269" y="306069"/>
                  </a:lnTo>
                  <a:lnTo>
                    <a:pt x="402886" y="347979"/>
                  </a:lnTo>
                  <a:lnTo>
                    <a:pt x="384022" y="369569"/>
                  </a:lnTo>
                  <a:close/>
                </a:path>
                <a:path w="765810" h="885189">
                  <a:moveTo>
                    <a:pt x="586019" y="368299"/>
                  </a:moveTo>
                  <a:lnTo>
                    <a:pt x="534952" y="368299"/>
                  </a:lnTo>
                  <a:lnTo>
                    <a:pt x="536740" y="367029"/>
                  </a:lnTo>
                  <a:lnTo>
                    <a:pt x="540180" y="365759"/>
                  </a:lnTo>
                  <a:lnTo>
                    <a:pt x="541706" y="364489"/>
                  </a:lnTo>
                  <a:lnTo>
                    <a:pt x="573942" y="312419"/>
                  </a:lnTo>
                  <a:lnTo>
                    <a:pt x="583365" y="290829"/>
                  </a:lnTo>
                  <a:lnTo>
                    <a:pt x="588217" y="280669"/>
                  </a:lnTo>
                  <a:lnTo>
                    <a:pt x="589116" y="278129"/>
                  </a:lnTo>
                  <a:lnTo>
                    <a:pt x="589682" y="276859"/>
                  </a:lnTo>
                  <a:lnTo>
                    <a:pt x="589990" y="274319"/>
                  </a:lnTo>
                  <a:lnTo>
                    <a:pt x="583175" y="260349"/>
                  </a:lnTo>
                  <a:lnTo>
                    <a:pt x="581558" y="260349"/>
                  </a:lnTo>
                  <a:lnTo>
                    <a:pt x="579829" y="259079"/>
                  </a:lnTo>
                  <a:lnTo>
                    <a:pt x="676666" y="259079"/>
                  </a:lnTo>
                  <a:lnTo>
                    <a:pt x="673687" y="267969"/>
                  </a:lnTo>
                  <a:lnTo>
                    <a:pt x="666030" y="285749"/>
                  </a:lnTo>
                  <a:lnTo>
                    <a:pt x="627781" y="337819"/>
                  </a:lnTo>
                  <a:lnTo>
                    <a:pt x="586019" y="368299"/>
                  </a:lnTo>
                  <a:close/>
                </a:path>
                <a:path w="765810" h="885189">
                  <a:moveTo>
                    <a:pt x="187589" y="363219"/>
                  </a:moveTo>
                  <a:lnTo>
                    <a:pt x="151544" y="363219"/>
                  </a:lnTo>
                  <a:lnTo>
                    <a:pt x="153336" y="361949"/>
                  </a:lnTo>
                  <a:lnTo>
                    <a:pt x="156780" y="360679"/>
                  </a:lnTo>
                  <a:lnTo>
                    <a:pt x="158301" y="359409"/>
                  </a:lnTo>
                  <a:lnTo>
                    <a:pt x="162266" y="355599"/>
                  </a:lnTo>
                  <a:lnTo>
                    <a:pt x="163588" y="353059"/>
                  </a:lnTo>
                  <a:lnTo>
                    <a:pt x="163588" y="344169"/>
                  </a:lnTo>
                  <a:lnTo>
                    <a:pt x="162266" y="341629"/>
                  </a:lnTo>
                  <a:lnTo>
                    <a:pt x="159624" y="339089"/>
                  </a:lnTo>
                  <a:lnTo>
                    <a:pt x="151834" y="328929"/>
                  </a:lnTo>
                  <a:lnTo>
                    <a:pt x="148005" y="323849"/>
                  </a:lnTo>
                  <a:lnTo>
                    <a:pt x="143711" y="318769"/>
                  </a:lnTo>
                  <a:lnTo>
                    <a:pt x="139918" y="313689"/>
                  </a:lnTo>
                  <a:lnTo>
                    <a:pt x="118844" y="279399"/>
                  </a:lnTo>
                  <a:lnTo>
                    <a:pt x="117899" y="278129"/>
                  </a:lnTo>
                  <a:lnTo>
                    <a:pt x="116681" y="276859"/>
                  </a:lnTo>
                  <a:lnTo>
                    <a:pt x="113700" y="274319"/>
                  </a:lnTo>
                  <a:lnTo>
                    <a:pt x="112050" y="273049"/>
                  </a:lnTo>
                  <a:lnTo>
                    <a:pt x="184502" y="273049"/>
                  </a:lnTo>
                  <a:lnTo>
                    <a:pt x="187295" y="284479"/>
                  </a:lnTo>
                  <a:lnTo>
                    <a:pt x="190290" y="304799"/>
                  </a:lnTo>
                  <a:lnTo>
                    <a:pt x="191180" y="323849"/>
                  </a:lnTo>
                  <a:lnTo>
                    <a:pt x="191111" y="327659"/>
                  </a:lnTo>
                  <a:lnTo>
                    <a:pt x="190143" y="346709"/>
                  </a:lnTo>
                  <a:lnTo>
                    <a:pt x="187589" y="363219"/>
                  </a:lnTo>
                  <a:close/>
                </a:path>
                <a:path w="765810" h="885189">
                  <a:moveTo>
                    <a:pt x="542478" y="596899"/>
                  </a:moveTo>
                  <a:lnTo>
                    <a:pt x="539666" y="590549"/>
                  </a:lnTo>
                  <a:lnTo>
                    <a:pt x="536132" y="582929"/>
                  </a:lnTo>
                  <a:lnTo>
                    <a:pt x="531877" y="577849"/>
                  </a:lnTo>
                  <a:lnTo>
                    <a:pt x="526899" y="571499"/>
                  </a:lnTo>
                  <a:lnTo>
                    <a:pt x="522670" y="567689"/>
                  </a:lnTo>
                  <a:lnTo>
                    <a:pt x="517989" y="563879"/>
                  </a:lnTo>
                  <a:lnTo>
                    <a:pt x="512854" y="561339"/>
                  </a:lnTo>
                  <a:lnTo>
                    <a:pt x="652115" y="421639"/>
                  </a:lnTo>
                  <a:lnTo>
                    <a:pt x="658254" y="415289"/>
                  </a:lnTo>
                  <a:lnTo>
                    <a:pt x="665631" y="412749"/>
                  </a:lnTo>
                  <a:lnTo>
                    <a:pt x="683917" y="412749"/>
                  </a:lnTo>
                  <a:lnTo>
                    <a:pt x="704323" y="434339"/>
                  </a:lnTo>
                  <a:lnTo>
                    <a:pt x="704840" y="435609"/>
                  </a:lnTo>
                  <a:lnTo>
                    <a:pt x="705161" y="438149"/>
                  </a:lnTo>
                  <a:lnTo>
                    <a:pt x="705287" y="439419"/>
                  </a:lnTo>
                  <a:lnTo>
                    <a:pt x="698756" y="441959"/>
                  </a:lnTo>
                  <a:lnTo>
                    <a:pt x="692889" y="447039"/>
                  </a:lnTo>
                  <a:lnTo>
                    <a:pt x="687686" y="452119"/>
                  </a:lnTo>
                  <a:lnTo>
                    <a:pt x="542478" y="596899"/>
                  </a:lnTo>
                  <a:close/>
                </a:path>
                <a:path w="765810" h="885189">
                  <a:moveTo>
                    <a:pt x="592247" y="685799"/>
                  </a:moveTo>
                  <a:lnTo>
                    <a:pt x="479924" y="685799"/>
                  </a:lnTo>
                  <a:lnTo>
                    <a:pt x="486474" y="684529"/>
                  </a:lnTo>
                  <a:lnTo>
                    <a:pt x="492898" y="684529"/>
                  </a:lnTo>
                  <a:lnTo>
                    <a:pt x="499196" y="681989"/>
                  </a:lnTo>
                  <a:lnTo>
                    <a:pt x="505367" y="680719"/>
                  </a:lnTo>
                  <a:lnTo>
                    <a:pt x="511294" y="676909"/>
                  </a:lnTo>
                  <a:lnTo>
                    <a:pt x="516858" y="674369"/>
                  </a:lnTo>
                  <a:lnTo>
                    <a:pt x="522060" y="670559"/>
                  </a:lnTo>
                  <a:lnTo>
                    <a:pt x="526899" y="665479"/>
                  </a:lnTo>
                  <a:lnTo>
                    <a:pt x="530948" y="661669"/>
                  </a:lnTo>
                  <a:lnTo>
                    <a:pt x="534397" y="656589"/>
                  </a:lnTo>
                  <a:lnTo>
                    <a:pt x="537246" y="651509"/>
                  </a:lnTo>
                  <a:lnTo>
                    <a:pt x="712517" y="476249"/>
                  </a:lnTo>
                  <a:lnTo>
                    <a:pt x="718601" y="469899"/>
                  </a:lnTo>
                  <a:lnTo>
                    <a:pt x="725978" y="467359"/>
                  </a:lnTo>
                  <a:lnTo>
                    <a:pt x="744228" y="467359"/>
                  </a:lnTo>
                  <a:lnTo>
                    <a:pt x="751086" y="471169"/>
                  </a:lnTo>
                  <a:lnTo>
                    <a:pt x="756781" y="476249"/>
                  </a:lnTo>
                  <a:lnTo>
                    <a:pt x="762393" y="482599"/>
                  </a:lnTo>
                  <a:lnTo>
                    <a:pt x="765224" y="488949"/>
                  </a:lnTo>
                  <a:lnTo>
                    <a:pt x="765224" y="509269"/>
                  </a:lnTo>
                  <a:lnTo>
                    <a:pt x="762853" y="514349"/>
                  </a:lnTo>
                  <a:lnTo>
                    <a:pt x="756781" y="520699"/>
                  </a:lnTo>
                  <a:lnTo>
                    <a:pt x="592247" y="685799"/>
                  </a:lnTo>
                  <a:close/>
                </a:path>
                <a:path w="765810" h="885189">
                  <a:moveTo>
                    <a:pt x="130802" y="885189"/>
                  </a:moveTo>
                  <a:lnTo>
                    <a:pt x="9814" y="885189"/>
                  </a:lnTo>
                  <a:lnTo>
                    <a:pt x="9814" y="749299"/>
                  </a:lnTo>
                  <a:lnTo>
                    <a:pt x="162620" y="595629"/>
                  </a:lnTo>
                  <a:lnTo>
                    <a:pt x="167901" y="591819"/>
                  </a:lnTo>
                  <a:lnTo>
                    <a:pt x="173665" y="589279"/>
                  </a:lnTo>
                  <a:lnTo>
                    <a:pt x="179912" y="588009"/>
                  </a:lnTo>
                  <a:lnTo>
                    <a:pt x="487866" y="588009"/>
                  </a:lnTo>
                  <a:lnTo>
                    <a:pt x="494804" y="590549"/>
                  </a:lnTo>
                  <a:lnTo>
                    <a:pt x="500724" y="595629"/>
                  </a:lnTo>
                  <a:lnTo>
                    <a:pt x="501913" y="596899"/>
                  </a:lnTo>
                  <a:lnTo>
                    <a:pt x="507599" y="601979"/>
                  </a:lnTo>
                  <a:lnTo>
                    <a:pt x="510695" y="609599"/>
                  </a:lnTo>
                  <a:lnTo>
                    <a:pt x="511201" y="617219"/>
                  </a:lnTo>
                  <a:lnTo>
                    <a:pt x="511181" y="627379"/>
                  </a:lnTo>
                  <a:lnTo>
                    <a:pt x="508085" y="634999"/>
                  </a:lnTo>
                  <a:lnTo>
                    <a:pt x="501913" y="641349"/>
                  </a:lnTo>
                  <a:lnTo>
                    <a:pt x="495867" y="647699"/>
                  </a:lnTo>
                  <a:lnTo>
                    <a:pt x="488537" y="650239"/>
                  </a:lnTo>
                  <a:lnTo>
                    <a:pt x="272923" y="650239"/>
                  </a:lnTo>
                  <a:lnTo>
                    <a:pt x="268610" y="652779"/>
                  </a:lnTo>
                  <a:lnTo>
                    <a:pt x="259901" y="665479"/>
                  </a:lnTo>
                  <a:lnTo>
                    <a:pt x="259901" y="670559"/>
                  </a:lnTo>
                  <a:lnTo>
                    <a:pt x="262134" y="676909"/>
                  </a:lnTo>
                  <a:lnTo>
                    <a:pt x="263406" y="678179"/>
                  </a:lnTo>
                  <a:lnTo>
                    <a:pt x="266707" y="681989"/>
                  </a:lnTo>
                  <a:lnTo>
                    <a:pt x="268610" y="683259"/>
                  </a:lnTo>
                  <a:lnTo>
                    <a:pt x="272923" y="684529"/>
                  </a:lnTo>
                  <a:lnTo>
                    <a:pt x="275168" y="685799"/>
                  </a:lnTo>
                  <a:lnTo>
                    <a:pt x="592247" y="685799"/>
                  </a:lnTo>
                  <a:lnTo>
                    <a:pt x="547949" y="730249"/>
                  </a:lnTo>
                  <a:lnTo>
                    <a:pt x="541938" y="735329"/>
                  </a:lnTo>
                  <a:lnTo>
                    <a:pt x="535713" y="741679"/>
                  </a:lnTo>
                  <a:lnTo>
                    <a:pt x="529273" y="746759"/>
                  </a:lnTo>
                  <a:lnTo>
                    <a:pt x="516100" y="758189"/>
                  </a:lnTo>
                  <a:lnTo>
                    <a:pt x="508925" y="761999"/>
                  </a:lnTo>
                  <a:lnTo>
                    <a:pt x="501093" y="764539"/>
                  </a:lnTo>
                  <a:lnTo>
                    <a:pt x="169768" y="848359"/>
                  </a:lnTo>
                  <a:lnTo>
                    <a:pt x="166211" y="848359"/>
                  </a:lnTo>
                  <a:lnTo>
                    <a:pt x="163238" y="850899"/>
                  </a:lnTo>
                  <a:lnTo>
                    <a:pt x="130802" y="885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96" name="object 9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4673045" y="3575451"/>
              <a:ext cx="1058942" cy="862330"/>
            </a:xfrm>
            <a:prstGeom prst="rect"/>
          </p:spPr>
        </p:pic>
      </p:grpSp>
      <p:sp>
        <p:nvSpPr>
          <p:cNvPr id="1048662" name="object 10" descr=""/>
          <p:cNvSpPr txBox="1"/>
          <p:nvPr/>
        </p:nvSpPr>
        <p:spPr>
          <a:xfrm>
            <a:off x="568023" y="5486348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980690"/>
                <a:tab algn="l" pos="4393565"/>
              </a:tabLst>
            </a:pPr>
            <a:r>
              <a:rPr dirty="0" sz="2600" spc="95">
                <a:solidFill>
                  <a:srgbClr val="FFFFFF"/>
                </a:solidFill>
                <a:latin typeface="Lucida Sans Unicode"/>
                <a:cs typeface="Lucida Sans Unicode"/>
              </a:rPr>
              <a:t>Keterbatasan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25">
                <a:solidFill>
                  <a:srgbClr val="FFFFFF"/>
                </a:solidFill>
                <a:latin typeface="Lucida Sans Unicode"/>
                <a:cs typeface="Lucida Sans Unicode"/>
              </a:rPr>
              <a:t>SDM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4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3" name="object 11" descr=""/>
          <p:cNvSpPr txBox="1"/>
          <p:nvPr/>
        </p:nvSpPr>
        <p:spPr>
          <a:xfrm>
            <a:off x="568023" y="5880060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180590"/>
                <a:tab algn="l" pos="3399154"/>
              </a:tabLst>
            </a:pPr>
            <a:r>
              <a:rPr dirty="0" sz="2600" spc="95">
                <a:solidFill>
                  <a:srgbClr val="FFFFFF"/>
                </a:solidFill>
                <a:latin typeface="Lucida Sans Unicode"/>
                <a:cs typeface="Lucida Sans Unicode"/>
              </a:rPr>
              <a:t>anggaran,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20">
                <a:solidFill>
                  <a:srgbClr val="FFFFFF"/>
                </a:solidFill>
                <a:latin typeface="Lucida Sans Unicode"/>
                <a:cs typeface="Lucida Sans Unicode"/>
              </a:rPr>
              <a:t>FKUB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35">
                <a:solidFill>
                  <a:srgbClr val="FFFFFF"/>
                </a:solidFill>
                <a:latin typeface="Lucida Sans Unicode"/>
                <a:cs typeface="Lucida Sans Unicode"/>
              </a:rPr>
              <a:t>Sumatera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4" name="object 12" descr=""/>
          <p:cNvSpPr txBox="1"/>
          <p:nvPr/>
        </p:nvSpPr>
        <p:spPr>
          <a:xfrm>
            <a:off x="568023" y="6273774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1692275"/>
                <a:tab algn="l" pos="3565525"/>
              </a:tabLst>
            </a:pPr>
            <a:r>
              <a:rPr dirty="0" sz="2600" spc="114">
                <a:solidFill>
                  <a:srgbClr val="FFFFFF"/>
                </a:solidFill>
                <a:latin typeface="Lucida Sans Unicode"/>
                <a:cs typeface="Lucida Sans Unicode"/>
              </a:rPr>
              <a:t>Selatan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mungkin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kesulitan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5" name="object 13" descr=""/>
          <p:cNvSpPr txBox="1"/>
          <p:nvPr/>
        </p:nvSpPr>
        <p:spPr>
          <a:xfrm>
            <a:off x="568023" y="6667486"/>
            <a:ext cx="507301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1503680"/>
                <a:tab algn="l" pos="4012565"/>
              </a:tabLst>
            </a:pP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untuk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30">
                <a:solidFill>
                  <a:srgbClr val="FFFFFF"/>
                </a:solidFill>
                <a:latin typeface="Lucida Sans Unicode"/>
                <a:cs typeface="Lucida Sans Unicode"/>
              </a:rPr>
              <a:t>menangani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65">
                <a:solidFill>
                  <a:srgbClr val="FFFFFF"/>
                </a:solidFill>
                <a:latin typeface="Lucida Sans Unicode"/>
                <a:cs typeface="Lucida Sans Unicode"/>
              </a:rPr>
              <a:t>konflik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6" name="object 14" descr=""/>
          <p:cNvSpPr txBox="1"/>
          <p:nvPr/>
        </p:nvSpPr>
        <p:spPr>
          <a:xfrm>
            <a:off x="568023" y="7061200"/>
            <a:ext cx="5073015" cy="1606550"/>
          </a:xfrm>
          <a:prstGeom prst="rect"/>
        </p:spPr>
        <p:txBody>
          <a:bodyPr bIns="0" lIns="0" rIns="0" rtlCol="0" tIns="31750" vert="horz" wrap="square">
            <a:spAutoFit/>
          </a:bodyPr>
          <a:p>
            <a:pPr marL="12700" marR="5080">
              <a:lnSpc>
                <a:spcPts val="3100"/>
              </a:lnSpc>
              <a:spcBef>
                <a:spcPts val="250"/>
              </a:spcBef>
              <a:tabLst>
                <a:tab algn="l" pos="1061085"/>
                <a:tab algn="l" pos="1423035"/>
                <a:tab algn="l" pos="2527300"/>
                <a:tab algn="l" pos="2753360"/>
                <a:tab algn="l" pos="3029585"/>
                <a:tab algn="l" pos="4012565"/>
              </a:tabLst>
            </a:pPr>
            <a:r>
              <a:rPr dirty="0" sz="2600" spc="135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85">
                <a:solidFill>
                  <a:srgbClr val="FFFFFF"/>
                </a:solidFill>
                <a:latin typeface="Lucida Sans Unicode"/>
                <a:cs typeface="Lucida Sans Unicode"/>
              </a:rPr>
              <a:t>muncul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25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30">
                <a:solidFill>
                  <a:srgbClr val="FFFFFF"/>
                </a:solidFill>
                <a:latin typeface="Lucida Sans Unicode"/>
                <a:cs typeface="Lucida Sans Unicode"/>
              </a:rPr>
              <a:t>masyarakat </a:t>
            </a:r>
            <a:r>
              <a:rPr dirty="0" sz="2600" spc="155">
                <a:solidFill>
                  <a:srgbClr val="FFFFFF"/>
                </a:solidFill>
                <a:latin typeface="Lucida Sans Unicode"/>
                <a:cs typeface="Lucida Sans Unicode"/>
              </a:rPr>
              <a:t>secara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efektif.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Ketika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80">
                <a:solidFill>
                  <a:srgbClr val="FFFFFF"/>
                </a:solidFill>
                <a:latin typeface="Lucida Sans Unicode"/>
                <a:cs typeface="Lucida Sans Unicode"/>
              </a:rPr>
              <a:t>konflik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7" name="object 15" descr=""/>
          <p:cNvSpPr txBox="1"/>
          <p:nvPr/>
        </p:nvSpPr>
        <p:spPr>
          <a:xfrm>
            <a:off x="568023" y="7848625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3253104"/>
              </a:tabLst>
            </a:pPr>
            <a:r>
              <a:rPr dirty="0" sz="2600" spc="125">
                <a:solidFill>
                  <a:srgbClr val="FFFFFF"/>
                </a:solidFill>
                <a:latin typeface="Lucida Sans Unicode"/>
                <a:cs typeface="Lucida Sans Unicode"/>
              </a:rPr>
              <a:t>antarumat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85">
                <a:solidFill>
                  <a:srgbClr val="FFFFFF"/>
                </a:solidFill>
                <a:latin typeface="Lucida Sans Unicode"/>
                <a:cs typeface="Lucida Sans Unicode"/>
              </a:rPr>
              <a:t>beragama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8" name="object 16" descr=""/>
          <p:cNvSpPr txBox="1"/>
          <p:nvPr/>
        </p:nvSpPr>
        <p:spPr>
          <a:xfrm>
            <a:off x="568023" y="8242338"/>
            <a:ext cx="5073015" cy="820419"/>
          </a:xfrm>
          <a:prstGeom prst="rect"/>
        </p:spPr>
        <p:txBody>
          <a:bodyPr bIns="0" lIns="0" rIns="0" rtlCol="0" tIns="31750" vert="horz" wrap="square">
            <a:spAutoFit/>
          </a:bodyPr>
          <a:p>
            <a:pPr marL="12700" marR="5080">
              <a:lnSpc>
                <a:spcPts val="3100"/>
              </a:lnSpc>
              <a:spcBef>
                <a:spcPts val="250"/>
              </a:spcBef>
            </a:pP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muncul,</a:t>
            </a:r>
            <a:r>
              <a:rPr dirty="0" sz="26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55">
                <a:solidFill>
                  <a:srgbClr val="FFFFFF"/>
                </a:solidFill>
                <a:latin typeface="Lucida Sans Unicode"/>
                <a:cs typeface="Lucida Sans Unicode"/>
              </a:rPr>
              <a:t>respons</a:t>
            </a:r>
            <a:r>
              <a:rPr dirty="0" sz="26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155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dirty="0" sz="2600" spc="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140">
                <a:solidFill>
                  <a:srgbClr val="FFFFFF"/>
                </a:solidFill>
                <a:latin typeface="Lucida Sans Unicode"/>
                <a:cs typeface="Lucida Sans Unicode"/>
              </a:rPr>
              <a:t>lambat </a:t>
            </a:r>
            <a:r>
              <a:rPr dirty="0" sz="2600" spc="175">
                <a:solidFill>
                  <a:srgbClr val="FFFFFF"/>
                </a:solidFill>
                <a:latin typeface="Lucida Sans Unicode"/>
                <a:cs typeface="Lucida Sans Unicode"/>
              </a:rPr>
              <a:t>dapat</a:t>
            </a:r>
            <a:r>
              <a:rPr dirty="0" sz="26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75">
                <a:solidFill>
                  <a:srgbClr val="FFFFFF"/>
                </a:solidFill>
                <a:latin typeface="Lucida Sans Unicode"/>
                <a:cs typeface="Lucida Sans Unicode"/>
              </a:rPr>
              <a:t>memperburuk</a:t>
            </a:r>
            <a:r>
              <a:rPr dirty="0" sz="26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situasi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69" name="object 17" descr=""/>
          <p:cNvSpPr txBox="1"/>
          <p:nvPr/>
        </p:nvSpPr>
        <p:spPr>
          <a:xfrm>
            <a:off x="6615570" y="5680715"/>
            <a:ext cx="5073015" cy="1212849"/>
          </a:xfrm>
          <a:prstGeom prst="rect"/>
        </p:spPr>
        <p:txBody>
          <a:bodyPr bIns="0" lIns="0" rIns="0" rtlCol="0" tIns="31750" vert="horz" wrap="square">
            <a:spAutoFit/>
          </a:bodyPr>
          <a:p>
            <a:pPr marL="12700" marR="5080">
              <a:lnSpc>
                <a:spcPts val="3100"/>
              </a:lnSpc>
              <a:spcBef>
                <a:spcPts val="250"/>
              </a:spcBef>
              <a:tabLst>
                <a:tab algn="l" pos="1762125"/>
                <a:tab algn="l" pos="2244725"/>
                <a:tab algn="l" pos="2929890"/>
                <a:tab algn="l" pos="3669665"/>
              </a:tabLst>
            </a:pPr>
            <a:r>
              <a:rPr dirty="0" sz="2600" spc="75">
                <a:solidFill>
                  <a:srgbClr val="FFFFFF"/>
                </a:solidFill>
                <a:latin typeface="Lucida Sans Unicode"/>
                <a:cs typeface="Lucida Sans Unicode"/>
              </a:rPr>
              <a:t>Pelatihan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	</a:t>
            </a:r>
            <a:r>
              <a:rPr dirty="0" sz="2600" spc="100">
                <a:solidFill>
                  <a:srgbClr val="FFFFFF"/>
                </a:solidFill>
                <a:latin typeface="Lucida Sans Unicode"/>
                <a:cs typeface="Lucida Sans Unicode"/>
              </a:rPr>
              <a:t>bagi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14">
                <a:solidFill>
                  <a:srgbClr val="FFFFFF"/>
                </a:solidFill>
                <a:latin typeface="Lucida Sans Unicode"/>
                <a:cs typeface="Lucida Sans Unicode"/>
              </a:rPr>
              <a:t>pemuka </a:t>
            </a:r>
            <a:r>
              <a:rPr dirty="0" sz="2600" spc="265">
                <a:solidFill>
                  <a:srgbClr val="FFFFFF"/>
                </a:solidFill>
                <a:latin typeface="Lucida Sans Unicode"/>
                <a:cs typeface="Lucida Sans Unicode"/>
              </a:rPr>
              <a:t>agama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4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75">
                <a:solidFill>
                  <a:srgbClr val="FFFFFF"/>
                </a:solidFill>
                <a:latin typeface="Lucida Sans Unicode"/>
                <a:cs typeface="Lucida Sans Unicode"/>
              </a:rPr>
              <a:t>peningkatan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0" name="object 18" descr=""/>
          <p:cNvSpPr txBox="1"/>
          <p:nvPr/>
        </p:nvSpPr>
        <p:spPr>
          <a:xfrm>
            <a:off x="6615570" y="6468141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959735"/>
              </a:tabLst>
            </a:pPr>
            <a:r>
              <a:rPr dirty="0" sz="2600" spc="35">
                <a:solidFill>
                  <a:srgbClr val="FFFFFF"/>
                </a:solidFill>
                <a:latin typeface="Lucida Sans Unicode"/>
                <a:cs typeface="Lucida Sans Unicode"/>
              </a:rPr>
              <a:t>partisipasi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90">
                <a:solidFill>
                  <a:srgbClr val="FFFFFF"/>
                </a:solidFill>
                <a:latin typeface="Lucida Sans Unicode"/>
                <a:cs typeface="Lucida Sans Unicode"/>
              </a:rPr>
              <a:t>masyarakat.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1" name="object 19" descr=""/>
          <p:cNvSpPr txBox="1"/>
          <p:nvPr/>
        </p:nvSpPr>
        <p:spPr>
          <a:xfrm>
            <a:off x="6615570" y="6861854"/>
            <a:ext cx="507301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1548765"/>
                <a:tab algn="l" pos="2307590"/>
                <a:tab algn="l" pos="2922905"/>
              </a:tabLst>
            </a:pPr>
            <a:r>
              <a:rPr dirty="0" sz="2600" spc="40">
                <a:solidFill>
                  <a:srgbClr val="FFFFFF"/>
                </a:solidFill>
                <a:latin typeface="Lucida Sans Unicode"/>
                <a:cs typeface="Lucida Sans Unicode"/>
              </a:rPr>
              <a:t>Namun,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65">
                <a:solidFill>
                  <a:srgbClr val="FFFFFF"/>
                </a:solidFill>
                <a:latin typeface="Lucida Sans Unicode"/>
                <a:cs typeface="Lucida Sans Unicode"/>
              </a:rPr>
              <a:t>hal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25">
                <a:solidFill>
                  <a:srgbClr val="FFFFFF"/>
                </a:solidFill>
                <a:latin typeface="Lucida Sans Unicode"/>
                <a:cs typeface="Lucida Sans Unicode"/>
              </a:rPr>
              <a:t>ini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80">
                <a:solidFill>
                  <a:srgbClr val="FFFFFF"/>
                </a:solidFill>
                <a:latin typeface="Lucida Sans Unicode"/>
                <a:cs typeface="Lucida Sans Unicode"/>
              </a:rPr>
              <a:t>memerlukan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2" name="object 20" descr=""/>
          <p:cNvSpPr txBox="1"/>
          <p:nvPr/>
        </p:nvSpPr>
        <p:spPr>
          <a:xfrm>
            <a:off x="6615570" y="7255567"/>
            <a:ext cx="507301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075814"/>
                <a:tab algn="l" pos="3091815"/>
              </a:tabLst>
            </a:pPr>
            <a:r>
              <a:rPr dirty="0" sz="2600" spc="70">
                <a:solidFill>
                  <a:srgbClr val="FFFFFF"/>
                </a:solidFill>
                <a:latin typeface="Lucida Sans Unicode"/>
                <a:cs typeface="Lucida Sans Unicode"/>
              </a:rPr>
              <a:t>dukungan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40">
                <a:solidFill>
                  <a:srgbClr val="FFFFFF"/>
                </a:solidFill>
                <a:latin typeface="Lucida Sans Unicode"/>
                <a:cs typeface="Lucida Sans Unicode"/>
              </a:rPr>
              <a:t>dari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85">
                <a:solidFill>
                  <a:srgbClr val="FFFFFF"/>
                </a:solidFill>
                <a:latin typeface="Lucida Sans Unicode"/>
                <a:cs typeface="Lucida Sans Unicode"/>
              </a:rPr>
              <a:t>pemerintah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3" name="object 21" descr=""/>
          <p:cNvSpPr txBox="1"/>
          <p:nvPr/>
        </p:nvSpPr>
        <p:spPr>
          <a:xfrm>
            <a:off x="6615570" y="7649280"/>
            <a:ext cx="3641090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170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600" spc="-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175">
                <a:solidFill>
                  <a:srgbClr val="FFFFFF"/>
                </a:solidFill>
                <a:latin typeface="Lucida Sans Unicode"/>
                <a:cs typeface="Lucida Sans Unicode"/>
              </a:rPr>
              <a:t>lembaga</a:t>
            </a:r>
            <a:r>
              <a:rPr dirty="0" sz="2600" spc="-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80">
                <a:solidFill>
                  <a:srgbClr val="FFFFFF"/>
                </a:solidFill>
                <a:latin typeface="Lucida Sans Unicode"/>
                <a:cs typeface="Lucida Sans Unicode"/>
              </a:rPr>
              <a:t>lainnya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4" name="object 22" descr=""/>
          <p:cNvSpPr txBox="1"/>
          <p:nvPr/>
        </p:nvSpPr>
        <p:spPr>
          <a:xfrm>
            <a:off x="1427946" y="4500664"/>
            <a:ext cx="311975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55">
                <a:solidFill>
                  <a:srgbClr val="FFFFFF"/>
                </a:solidFill>
                <a:latin typeface="Arial Black"/>
                <a:cs typeface="Arial Black"/>
              </a:rPr>
              <a:t>Tantangan</a:t>
            </a:r>
            <a:r>
              <a:rPr dirty="0" sz="260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 Black"/>
                <a:cs typeface="Arial Black"/>
              </a:rPr>
              <a:t>dalam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048675" name="object 23" descr=""/>
          <p:cNvSpPr txBox="1"/>
          <p:nvPr/>
        </p:nvSpPr>
        <p:spPr>
          <a:xfrm>
            <a:off x="1272027" y="4901072"/>
            <a:ext cx="3430904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30">
                <a:solidFill>
                  <a:srgbClr val="FFFFFF"/>
                </a:solidFill>
                <a:latin typeface="Arial Black"/>
                <a:cs typeface="Arial Black"/>
              </a:rPr>
              <a:t>Menghadapi</a:t>
            </a:r>
            <a:r>
              <a:rPr dirty="0" sz="2600" spc="-1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00" spc="-130">
                <a:solidFill>
                  <a:srgbClr val="FFFFFF"/>
                </a:solidFill>
                <a:latin typeface="Arial Black"/>
                <a:cs typeface="Arial Black"/>
              </a:rPr>
              <a:t>Konflik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048676" name="object 24" descr=""/>
          <p:cNvSpPr txBox="1"/>
          <p:nvPr/>
        </p:nvSpPr>
        <p:spPr>
          <a:xfrm>
            <a:off x="7038013" y="4679981"/>
            <a:ext cx="4211955" cy="45212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0">
                <a:solidFill>
                  <a:srgbClr val="FFFFFF"/>
                </a:solidFill>
                <a:latin typeface="Arial Black"/>
                <a:cs typeface="Arial Black"/>
              </a:rPr>
              <a:t>Meningkatkan</a:t>
            </a:r>
            <a:r>
              <a:rPr dirty="0" sz="2800" spc="-2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800" spc="-114">
                <a:solidFill>
                  <a:srgbClr val="FFFFFF"/>
                </a:solidFill>
                <a:latin typeface="Arial Black"/>
                <a:cs typeface="Arial Black"/>
              </a:rPr>
              <a:t>Kualitas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048677" name="object 25" descr=""/>
          <p:cNvSpPr txBox="1"/>
          <p:nvPr/>
        </p:nvSpPr>
        <p:spPr>
          <a:xfrm>
            <a:off x="12663116" y="5486348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811780"/>
              </a:tabLst>
            </a:pPr>
            <a:r>
              <a:rPr dirty="0" sz="2600" spc="90">
                <a:solidFill>
                  <a:srgbClr val="FFFFFF"/>
                </a:solidFill>
                <a:latin typeface="Lucida Sans Unicode"/>
                <a:cs typeface="Lucida Sans Unicode"/>
              </a:rPr>
              <a:t>Mengatasi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90">
                <a:solidFill>
                  <a:srgbClr val="FFFFFF"/>
                </a:solidFill>
                <a:latin typeface="Lucida Sans Unicode"/>
                <a:cs typeface="Lucida Sans Unicode"/>
              </a:rPr>
              <a:t>keterbatasan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8" name="object 26" descr=""/>
          <p:cNvSpPr txBox="1"/>
          <p:nvPr/>
        </p:nvSpPr>
        <p:spPr>
          <a:xfrm>
            <a:off x="12663116" y="5880060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498090"/>
                <a:tab algn="l" pos="4033520"/>
              </a:tabLst>
            </a:pPr>
            <a:r>
              <a:rPr dirty="0" sz="2600" spc="95">
                <a:solidFill>
                  <a:srgbClr val="FFFFFF"/>
                </a:solidFill>
                <a:latin typeface="Lucida Sans Unicode"/>
                <a:cs typeface="Lucida Sans Unicode"/>
              </a:rPr>
              <a:t>anggaran,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20">
                <a:solidFill>
                  <a:srgbClr val="FFFFFF"/>
                </a:solidFill>
                <a:latin typeface="Lucida Sans Unicode"/>
                <a:cs typeface="Lucida Sans Unicode"/>
              </a:rPr>
              <a:t>FKUB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65">
                <a:solidFill>
                  <a:srgbClr val="FFFFFF"/>
                </a:solidFill>
                <a:latin typeface="Lucida Sans Unicode"/>
                <a:cs typeface="Lucida Sans Unicode"/>
              </a:rPr>
              <a:t>dapat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79" name="object 27" descr=""/>
          <p:cNvSpPr txBox="1"/>
          <p:nvPr/>
        </p:nvSpPr>
        <p:spPr>
          <a:xfrm>
            <a:off x="12663116" y="6273774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1630680"/>
                <a:tab algn="l" pos="2609850"/>
                <a:tab algn="l" pos="3746500"/>
              </a:tabLst>
            </a:pPr>
            <a:r>
              <a:rPr dirty="0" sz="2600" spc="50">
                <a:solidFill>
                  <a:srgbClr val="FFFFFF"/>
                </a:solidFill>
                <a:latin typeface="Lucida Sans Unicode"/>
                <a:cs typeface="Lucida Sans Unicode"/>
              </a:rPr>
              <a:t>menjalin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20">
                <a:solidFill>
                  <a:srgbClr val="FFFFFF"/>
                </a:solidFill>
                <a:latin typeface="Lucida Sans Unicode"/>
                <a:cs typeface="Lucida Sans Unicode"/>
              </a:rPr>
              <a:t>kerja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215">
                <a:solidFill>
                  <a:srgbClr val="FFFFFF"/>
                </a:solidFill>
                <a:latin typeface="Lucida Sans Unicode"/>
                <a:cs typeface="Lucida Sans Unicode"/>
              </a:rPr>
              <a:t>sama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35">
                <a:solidFill>
                  <a:srgbClr val="FFFFFF"/>
                </a:solidFill>
                <a:latin typeface="Lucida Sans Unicode"/>
                <a:cs typeface="Lucida Sans Unicode"/>
              </a:rPr>
              <a:t>dengan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80" name="object 28" descr=""/>
          <p:cNvSpPr txBox="1"/>
          <p:nvPr/>
        </p:nvSpPr>
        <p:spPr>
          <a:xfrm>
            <a:off x="12663116" y="6667486"/>
            <a:ext cx="507301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1903095"/>
                <a:tab algn="l" pos="3315335"/>
              </a:tabLst>
            </a:pPr>
            <a:r>
              <a:rPr dirty="0" sz="2600" spc="165">
                <a:solidFill>
                  <a:srgbClr val="FFFFFF"/>
                </a:solidFill>
                <a:latin typeface="Lucida Sans Unicode"/>
                <a:cs typeface="Lucida Sans Unicode"/>
              </a:rPr>
              <a:t>lembaga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donor,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55">
                <a:solidFill>
                  <a:srgbClr val="FFFFFF"/>
                </a:solidFill>
                <a:latin typeface="Lucida Sans Unicode"/>
                <a:cs typeface="Lucida Sans Unicode"/>
              </a:rPr>
              <a:t>organisasi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81" name="object 29" descr=""/>
          <p:cNvSpPr txBox="1"/>
          <p:nvPr/>
        </p:nvSpPr>
        <p:spPr>
          <a:xfrm>
            <a:off x="12663116" y="7061200"/>
            <a:ext cx="507301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3172460"/>
                <a:tab algn="l" pos="4138929"/>
              </a:tabLst>
            </a:pP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non-</a:t>
            </a:r>
            <a:r>
              <a:rPr dirty="0" sz="2600" spc="45">
                <a:solidFill>
                  <a:srgbClr val="FFFFFF"/>
                </a:solidFill>
                <a:latin typeface="Lucida Sans Unicode"/>
                <a:cs typeface="Lucida Sans Unicode"/>
              </a:rPr>
              <a:t>pemerintah,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4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pihak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82" name="object 30" descr=""/>
          <p:cNvSpPr txBox="1"/>
          <p:nvPr/>
        </p:nvSpPr>
        <p:spPr>
          <a:xfrm>
            <a:off x="12663116" y="7454912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1464945"/>
                <a:tab algn="l" pos="2655570"/>
              </a:tabLst>
            </a:pPr>
            <a:r>
              <a:rPr dirty="0" sz="2600" spc="125">
                <a:solidFill>
                  <a:srgbClr val="FFFFFF"/>
                </a:solidFill>
                <a:latin typeface="Lucida Sans Unicode"/>
                <a:cs typeface="Lucida Sans Unicode"/>
              </a:rPr>
              <a:t>swasta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untuk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30">
                <a:solidFill>
                  <a:srgbClr val="FFFFFF"/>
                </a:solidFill>
                <a:latin typeface="Lucida Sans Unicode"/>
                <a:cs typeface="Lucida Sans Unicode"/>
              </a:rPr>
              <a:t>mendapatkan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83" name="object 31" descr=""/>
          <p:cNvSpPr txBox="1"/>
          <p:nvPr/>
        </p:nvSpPr>
        <p:spPr>
          <a:xfrm>
            <a:off x="12663116" y="7848625"/>
            <a:ext cx="507301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  <a:tabLst>
                <a:tab algn="l" pos="2350135"/>
                <a:tab algn="l" pos="4393565"/>
              </a:tabLst>
            </a:pPr>
            <a:r>
              <a:rPr dirty="0" sz="2600" spc="70">
                <a:solidFill>
                  <a:srgbClr val="FFFFFF"/>
                </a:solidFill>
                <a:latin typeface="Lucida Sans Unicode"/>
                <a:cs typeface="Lucida Sans Unicode"/>
              </a:rPr>
              <a:t>dukungan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-10">
                <a:solidFill>
                  <a:srgbClr val="FFFFFF"/>
                </a:solidFill>
                <a:latin typeface="Lucida Sans Unicode"/>
                <a:cs typeface="Lucida Sans Unicode"/>
              </a:rPr>
              <a:t>finansial</a:t>
            </a:r>
            <a:r>
              <a:rPr dirty="0" sz="26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600" spc="14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84" name="object 32" descr=""/>
          <p:cNvSpPr txBox="1"/>
          <p:nvPr/>
        </p:nvSpPr>
        <p:spPr>
          <a:xfrm>
            <a:off x="12663116" y="8242338"/>
            <a:ext cx="366458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90">
                <a:solidFill>
                  <a:srgbClr val="FFFFFF"/>
                </a:solidFill>
                <a:latin typeface="Lucida Sans Unicode"/>
                <a:cs typeface="Lucida Sans Unicode"/>
              </a:rPr>
              <a:t>sumber</a:t>
            </a:r>
            <a:r>
              <a:rPr dirty="0" sz="2600" spc="-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220">
                <a:solidFill>
                  <a:srgbClr val="FFFFFF"/>
                </a:solidFill>
                <a:latin typeface="Lucida Sans Unicode"/>
                <a:cs typeface="Lucida Sans Unicode"/>
              </a:rPr>
              <a:t>daya</a:t>
            </a:r>
            <a:r>
              <a:rPr dirty="0" sz="2600" spc="-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00" spc="35">
                <a:solidFill>
                  <a:srgbClr val="FFFFFF"/>
                </a:solidFill>
                <a:latin typeface="Lucida Sans Unicode"/>
                <a:cs typeface="Lucida Sans Unicode"/>
              </a:rPr>
              <a:t>lainnya.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048685" name="object 33" descr=""/>
          <p:cNvSpPr txBox="1"/>
          <p:nvPr/>
        </p:nvSpPr>
        <p:spPr>
          <a:xfrm>
            <a:off x="13599785" y="4500664"/>
            <a:ext cx="3401695" cy="3975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160">
                <a:solidFill>
                  <a:srgbClr val="FFFFFF"/>
                </a:solidFill>
                <a:latin typeface="Arial Black"/>
                <a:cs typeface="Arial Black"/>
              </a:rPr>
              <a:t>Kerja</a:t>
            </a:r>
            <a:r>
              <a:rPr dirty="0" sz="2600" spc="-2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00" spc="-25">
                <a:solidFill>
                  <a:srgbClr val="FFFFFF"/>
                </a:solidFill>
                <a:latin typeface="Arial Black"/>
                <a:cs typeface="Arial Black"/>
              </a:rPr>
              <a:t>Sama</a:t>
            </a:r>
            <a:r>
              <a:rPr dirty="0" sz="2600" spc="-2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00" spc="-10">
                <a:solidFill>
                  <a:srgbClr val="FFFFFF"/>
                </a:solidFill>
                <a:latin typeface="Arial Black"/>
                <a:cs typeface="Arial Black"/>
              </a:rPr>
              <a:t>dengan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1048686" name="object 34" descr=""/>
          <p:cNvSpPr txBox="1"/>
          <p:nvPr/>
        </p:nvSpPr>
        <p:spPr>
          <a:xfrm>
            <a:off x="14092935" y="4901072"/>
            <a:ext cx="2414905" cy="397511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spc="-65">
                <a:solidFill>
                  <a:srgbClr val="FFFFFF"/>
                </a:solidFill>
                <a:latin typeface="Arial Black"/>
                <a:cs typeface="Arial Black"/>
              </a:rPr>
              <a:t>Lembaga</a:t>
            </a:r>
            <a:r>
              <a:rPr dirty="0" sz="2600" spc="-1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600" spc="-120">
                <a:solidFill>
                  <a:srgbClr val="FFFFFF"/>
                </a:solidFill>
                <a:latin typeface="Arial Black"/>
                <a:cs typeface="Arial Black"/>
              </a:rPr>
              <a:t>Lain</a:t>
            </a:r>
            <a:endParaRPr sz="2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object 2" descr=""/>
          <p:cNvSpPr/>
          <p:nvPr/>
        </p:nvSpPr>
        <p:spPr>
          <a:xfrm>
            <a:off x="8177689" y="3757508"/>
            <a:ext cx="1285875" cy="1562100"/>
          </a:xfrm>
          <a:custGeom>
            <a:avLst/>
            <a:ahLst/>
            <a:rect l="l" t="t" r="r" b="b"/>
            <a:pathLst>
              <a:path w="1285875" h="1562100">
                <a:moveTo>
                  <a:pt x="1285822" y="1562073"/>
                </a:moveTo>
                <a:lnTo>
                  <a:pt x="0" y="1562073"/>
                </a:lnTo>
                <a:lnTo>
                  <a:pt x="0" y="0"/>
                </a:lnTo>
                <a:lnTo>
                  <a:pt x="1285822" y="0"/>
                </a:lnTo>
                <a:lnTo>
                  <a:pt x="1285822" y="1562073"/>
                </a:lnTo>
                <a:close/>
              </a:path>
            </a:pathLst>
          </a:custGeom>
          <a:solidFill>
            <a:srgbClr val="A31718"/>
          </a:solidFill>
        </p:spPr>
        <p:txBody>
          <a:bodyPr bIns="0" lIns="0" rIns="0" rtlCol="0" tIns="0" wrap="square"/>
          <a:p/>
        </p:txBody>
      </p:sp>
      <p:sp>
        <p:nvSpPr>
          <p:cNvPr id="1048688" name="object 3" descr=""/>
          <p:cNvSpPr/>
          <p:nvPr/>
        </p:nvSpPr>
        <p:spPr>
          <a:xfrm>
            <a:off x="9688116" y="0"/>
            <a:ext cx="8232140" cy="3296920"/>
          </a:xfrm>
          <a:custGeom>
            <a:avLst/>
            <a:ahLst/>
            <a:rect l="l" t="t" r="r" b="b"/>
            <a:pathLst>
              <a:path w="8232140" h="3296920">
                <a:moveTo>
                  <a:pt x="8231653" y="3296834"/>
                </a:moveTo>
                <a:lnTo>
                  <a:pt x="0" y="3296834"/>
                </a:lnTo>
                <a:lnTo>
                  <a:pt x="0" y="0"/>
                </a:lnTo>
                <a:lnTo>
                  <a:pt x="8231653" y="0"/>
                </a:lnTo>
                <a:lnTo>
                  <a:pt x="8231653" y="3296834"/>
                </a:lnTo>
                <a:close/>
              </a:path>
            </a:pathLst>
          </a:custGeom>
          <a:solidFill>
            <a:srgbClr val="121212"/>
          </a:solidFill>
        </p:spPr>
        <p:txBody>
          <a:bodyPr bIns="0" lIns="0" rIns="0" rtlCol="0" tIns="0" wrap="square"/>
          <a:p/>
        </p:txBody>
      </p:sp>
      <p:sp>
        <p:nvSpPr>
          <p:cNvPr id="1048689" name="object 4" descr=""/>
          <p:cNvSpPr/>
          <p:nvPr/>
        </p:nvSpPr>
        <p:spPr>
          <a:xfrm>
            <a:off x="8469047" y="4075856"/>
            <a:ext cx="819150" cy="920750"/>
          </a:xfrm>
          <a:custGeom>
            <a:avLst/>
            <a:ahLst/>
            <a:rect l="l" t="t" r="r" b="b"/>
            <a:pathLst>
              <a:path w="819150" h="920750">
                <a:moveTo>
                  <a:pt x="154387" y="185288"/>
                </a:moveTo>
                <a:lnTo>
                  <a:pt x="154242" y="185288"/>
                </a:lnTo>
                <a:lnTo>
                  <a:pt x="118251" y="178022"/>
                </a:lnTo>
                <a:lnTo>
                  <a:pt x="88800" y="158167"/>
                </a:lnTo>
                <a:lnTo>
                  <a:pt x="68944" y="128716"/>
                </a:lnTo>
                <a:lnTo>
                  <a:pt x="61663" y="92651"/>
                </a:lnTo>
                <a:lnTo>
                  <a:pt x="68944" y="56588"/>
                </a:lnTo>
                <a:lnTo>
                  <a:pt x="88800" y="27137"/>
                </a:lnTo>
                <a:lnTo>
                  <a:pt x="118251" y="7281"/>
                </a:lnTo>
                <a:lnTo>
                  <a:pt x="154314" y="0"/>
                </a:lnTo>
                <a:lnTo>
                  <a:pt x="190378" y="7281"/>
                </a:lnTo>
                <a:lnTo>
                  <a:pt x="219828" y="27137"/>
                </a:lnTo>
                <a:lnTo>
                  <a:pt x="239685" y="56588"/>
                </a:lnTo>
                <a:lnTo>
                  <a:pt x="246966" y="92651"/>
                </a:lnTo>
                <a:lnTo>
                  <a:pt x="239685" y="128716"/>
                </a:lnTo>
                <a:lnTo>
                  <a:pt x="219828" y="158167"/>
                </a:lnTo>
                <a:lnTo>
                  <a:pt x="190378" y="178022"/>
                </a:lnTo>
                <a:lnTo>
                  <a:pt x="154387" y="185288"/>
                </a:lnTo>
                <a:close/>
              </a:path>
              <a:path w="819150" h="920750">
                <a:moveTo>
                  <a:pt x="668617" y="186992"/>
                </a:moveTo>
                <a:lnTo>
                  <a:pt x="632493" y="179724"/>
                </a:lnTo>
                <a:lnTo>
                  <a:pt x="603042" y="159869"/>
                </a:lnTo>
                <a:lnTo>
                  <a:pt x="583186" y="130420"/>
                </a:lnTo>
                <a:lnTo>
                  <a:pt x="575904" y="94357"/>
                </a:lnTo>
                <a:lnTo>
                  <a:pt x="583186" y="58292"/>
                </a:lnTo>
                <a:lnTo>
                  <a:pt x="603042" y="28841"/>
                </a:lnTo>
                <a:lnTo>
                  <a:pt x="632493" y="8986"/>
                </a:lnTo>
                <a:lnTo>
                  <a:pt x="668556" y="1705"/>
                </a:lnTo>
                <a:lnTo>
                  <a:pt x="704620" y="8986"/>
                </a:lnTo>
                <a:lnTo>
                  <a:pt x="734070" y="28841"/>
                </a:lnTo>
                <a:lnTo>
                  <a:pt x="753927" y="58292"/>
                </a:lnTo>
                <a:lnTo>
                  <a:pt x="761208" y="94357"/>
                </a:lnTo>
                <a:lnTo>
                  <a:pt x="753927" y="130420"/>
                </a:lnTo>
                <a:lnTo>
                  <a:pt x="734070" y="159869"/>
                </a:lnTo>
                <a:lnTo>
                  <a:pt x="704620" y="179724"/>
                </a:lnTo>
                <a:lnTo>
                  <a:pt x="668617" y="186992"/>
                </a:lnTo>
                <a:close/>
              </a:path>
              <a:path w="819150" h="920750">
                <a:moveTo>
                  <a:pt x="173742" y="335511"/>
                </a:moveTo>
                <a:lnTo>
                  <a:pt x="0" y="335511"/>
                </a:lnTo>
                <a:lnTo>
                  <a:pt x="0" y="295862"/>
                </a:lnTo>
                <a:lnTo>
                  <a:pt x="6952" y="253416"/>
                </a:lnTo>
                <a:lnTo>
                  <a:pt x="25910" y="217396"/>
                </a:lnTo>
                <a:lnTo>
                  <a:pt x="55721" y="187932"/>
                </a:lnTo>
                <a:lnTo>
                  <a:pt x="92973" y="169457"/>
                </a:lnTo>
                <a:lnTo>
                  <a:pt x="106398" y="178510"/>
                </a:lnTo>
                <a:lnTo>
                  <a:pt x="121261" y="185288"/>
                </a:lnTo>
                <a:lnTo>
                  <a:pt x="137315" y="189540"/>
                </a:lnTo>
                <a:lnTo>
                  <a:pt x="154314" y="191014"/>
                </a:lnTo>
                <a:lnTo>
                  <a:pt x="255997" y="191014"/>
                </a:lnTo>
                <a:lnTo>
                  <a:pt x="263654" y="196457"/>
                </a:lnTo>
                <a:lnTo>
                  <a:pt x="282280" y="216626"/>
                </a:lnTo>
                <a:lnTo>
                  <a:pt x="296433" y="240340"/>
                </a:lnTo>
                <a:lnTo>
                  <a:pt x="270448" y="252720"/>
                </a:lnTo>
                <a:lnTo>
                  <a:pt x="245702" y="267630"/>
                </a:lnTo>
                <a:lnTo>
                  <a:pt x="200563" y="304787"/>
                </a:lnTo>
                <a:lnTo>
                  <a:pt x="180017" y="327543"/>
                </a:lnTo>
                <a:lnTo>
                  <a:pt x="173742" y="335511"/>
                </a:lnTo>
                <a:close/>
              </a:path>
              <a:path w="819150" h="920750">
                <a:moveTo>
                  <a:pt x="255997" y="191014"/>
                </a:moveTo>
                <a:lnTo>
                  <a:pt x="154314" y="191014"/>
                </a:lnTo>
                <a:lnTo>
                  <a:pt x="171314" y="189540"/>
                </a:lnTo>
                <a:lnTo>
                  <a:pt x="187370" y="185288"/>
                </a:lnTo>
                <a:lnTo>
                  <a:pt x="202234" y="178510"/>
                </a:lnTo>
                <a:lnTo>
                  <a:pt x="215660" y="169457"/>
                </a:lnTo>
                <a:lnTo>
                  <a:pt x="241223" y="180509"/>
                </a:lnTo>
                <a:lnTo>
                  <a:pt x="255997" y="191014"/>
                </a:lnTo>
                <a:close/>
              </a:path>
              <a:path w="819150" h="920750">
                <a:moveTo>
                  <a:pt x="819102" y="337213"/>
                </a:moveTo>
                <a:lnTo>
                  <a:pt x="650426" y="337213"/>
                </a:lnTo>
                <a:lnTo>
                  <a:pt x="643875" y="328791"/>
                </a:lnTo>
                <a:lnTo>
                  <a:pt x="637003" y="320573"/>
                </a:lnTo>
                <a:lnTo>
                  <a:pt x="600498" y="285007"/>
                </a:lnTo>
                <a:lnTo>
                  <a:pt x="552885" y="252977"/>
                </a:lnTo>
                <a:lnTo>
                  <a:pt x="527084" y="240620"/>
                </a:lnTo>
                <a:lnTo>
                  <a:pt x="541274" y="217396"/>
                </a:lnTo>
                <a:lnTo>
                  <a:pt x="559788" y="197647"/>
                </a:lnTo>
                <a:lnTo>
                  <a:pt x="581983" y="182021"/>
                </a:lnTo>
                <a:lnTo>
                  <a:pt x="607211" y="171163"/>
                </a:lnTo>
                <a:lnTo>
                  <a:pt x="620637" y="180214"/>
                </a:lnTo>
                <a:lnTo>
                  <a:pt x="635501" y="186992"/>
                </a:lnTo>
                <a:lnTo>
                  <a:pt x="651556" y="191245"/>
                </a:lnTo>
                <a:lnTo>
                  <a:pt x="668556" y="192719"/>
                </a:lnTo>
                <a:lnTo>
                  <a:pt x="770306" y="192719"/>
                </a:lnTo>
                <a:lnTo>
                  <a:pt x="796584" y="218383"/>
                </a:lnTo>
                <a:lnTo>
                  <a:pt x="815919" y="255119"/>
                </a:lnTo>
                <a:lnTo>
                  <a:pt x="819102" y="274552"/>
                </a:lnTo>
                <a:lnTo>
                  <a:pt x="819102" y="337213"/>
                </a:lnTo>
                <a:close/>
              </a:path>
              <a:path w="819150" h="920750">
                <a:moveTo>
                  <a:pt x="770306" y="192719"/>
                </a:moveTo>
                <a:lnTo>
                  <a:pt x="668556" y="192719"/>
                </a:lnTo>
                <a:lnTo>
                  <a:pt x="685556" y="191245"/>
                </a:lnTo>
                <a:lnTo>
                  <a:pt x="701611" y="186992"/>
                </a:lnTo>
                <a:lnTo>
                  <a:pt x="716474" y="180214"/>
                </a:lnTo>
                <a:lnTo>
                  <a:pt x="729898" y="171163"/>
                </a:lnTo>
                <a:lnTo>
                  <a:pt x="766955" y="189540"/>
                </a:lnTo>
                <a:lnTo>
                  <a:pt x="768559" y="191014"/>
                </a:lnTo>
                <a:lnTo>
                  <a:pt x="770306" y="192719"/>
                </a:lnTo>
                <a:close/>
              </a:path>
              <a:path w="819150" h="920750">
                <a:moveTo>
                  <a:pt x="411435" y="796738"/>
                </a:moveTo>
                <a:lnTo>
                  <a:pt x="356171" y="791340"/>
                </a:lnTo>
                <a:lnTo>
                  <a:pt x="303811" y="775483"/>
                </a:lnTo>
                <a:lnTo>
                  <a:pt x="255574" y="749672"/>
                </a:lnTo>
                <a:lnTo>
                  <a:pt x="212680" y="714411"/>
                </a:lnTo>
                <a:lnTo>
                  <a:pt x="177419" y="671516"/>
                </a:lnTo>
                <a:lnTo>
                  <a:pt x="151607" y="623279"/>
                </a:lnTo>
                <a:lnTo>
                  <a:pt x="135750" y="570919"/>
                </a:lnTo>
                <a:lnTo>
                  <a:pt x="130353" y="515656"/>
                </a:lnTo>
                <a:lnTo>
                  <a:pt x="135751" y="460391"/>
                </a:lnTo>
                <a:lnTo>
                  <a:pt x="151608" y="408031"/>
                </a:lnTo>
                <a:lnTo>
                  <a:pt x="177419" y="359795"/>
                </a:lnTo>
                <a:lnTo>
                  <a:pt x="212680" y="316900"/>
                </a:lnTo>
                <a:lnTo>
                  <a:pt x="255574" y="281639"/>
                </a:lnTo>
                <a:lnTo>
                  <a:pt x="303811" y="255828"/>
                </a:lnTo>
                <a:lnTo>
                  <a:pt x="356171" y="239971"/>
                </a:lnTo>
                <a:lnTo>
                  <a:pt x="411435" y="234573"/>
                </a:lnTo>
                <a:lnTo>
                  <a:pt x="466700" y="239971"/>
                </a:lnTo>
                <a:lnTo>
                  <a:pt x="519060" y="255828"/>
                </a:lnTo>
                <a:lnTo>
                  <a:pt x="536416" y="265115"/>
                </a:lnTo>
                <a:lnTo>
                  <a:pt x="411435" y="265115"/>
                </a:lnTo>
                <a:lnTo>
                  <a:pt x="362177" y="269927"/>
                </a:lnTo>
                <a:lnTo>
                  <a:pt x="315506" y="284061"/>
                </a:lnTo>
                <a:lnTo>
                  <a:pt x="272511" y="307068"/>
                </a:lnTo>
                <a:lnTo>
                  <a:pt x="234278" y="338498"/>
                </a:lnTo>
                <a:lnTo>
                  <a:pt x="202849" y="376731"/>
                </a:lnTo>
                <a:lnTo>
                  <a:pt x="179841" y="419726"/>
                </a:lnTo>
                <a:lnTo>
                  <a:pt x="165706" y="466397"/>
                </a:lnTo>
                <a:lnTo>
                  <a:pt x="160895" y="515656"/>
                </a:lnTo>
                <a:lnTo>
                  <a:pt x="165706" y="564914"/>
                </a:lnTo>
                <a:lnTo>
                  <a:pt x="179840" y="611585"/>
                </a:lnTo>
                <a:lnTo>
                  <a:pt x="202848" y="654580"/>
                </a:lnTo>
                <a:lnTo>
                  <a:pt x="234278" y="692813"/>
                </a:lnTo>
                <a:lnTo>
                  <a:pt x="272511" y="724243"/>
                </a:lnTo>
                <a:lnTo>
                  <a:pt x="315506" y="747250"/>
                </a:lnTo>
                <a:lnTo>
                  <a:pt x="362177" y="761385"/>
                </a:lnTo>
                <a:lnTo>
                  <a:pt x="411435" y="766196"/>
                </a:lnTo>
                <a:lnTo>
                  <a:pt x="536416" y="766196"/>
                </a:lnTo>
                <a:lnTo>
                  <a:pt x="519060" y="775483"/>
                </a:lnTo>
                <a:lnTo>
                  <a:pt x="466700" y="791340"/>
                </a:lnTo>
                <a:lnTo>
                  <a:pt x="411435" y="796738"/>
                </a:lnTo>
                <a:close/>
              </a:path>
              <a:path w="819150" h="920750">
                <a:moveTo>
                  <a:pt x="536416" y="766196"/>
                </a:moveTo>
                <a:lnTo>
                  <a:pt x="411435" y="766196"/>
                </a:lnTo>
                <a:lnTo>
                  <a:pt x="460693" y="761385"/>
                </a:lnTo>
                <a:lnTo>
                  <a:pt x="507363" y="747250"/>
                </a:lnTo>
                <a:lnTo>
                  <a:pt x="550358" y="724243"/>
                </a:lnTo>
                <a:lnTo>
                  <a:pt x="588593" y="692813"/>
                </a:lnTo>
                <a:lnTo>
                  <a:pt x="620023" y="654580"/>
                </a:lnTo>
                <a:lnTo>
                  <a:pt x="643030" y="611585"/>
                </a:lnTo>
                <a:lnTo>
                  <a:pt x="657164" y="564914"/>
                </a:lnTo>
                <a:lnTo>
                  <a:pt x="661976" y="515656"/>
                </a:lnTo>
                <a:lnTo>
                  <a:pt x="657164" y="466397"/>
                </a:lnTo>
                <a:lnTo>
                  <a:pt x="643030" y="419726"/>
                </a:lnTo>
                <a:lnTo>
                  <a:pt x="620023" y="376731"/>
                </a:lnTo>
                <a:lnTo>
                  <a:pt x="588593" y="338498"/>
                </a:lnTo>
                <a:lnTo>
                  <a:pt x="550360" y="307068"/>
                </a:lnTo>
                <a:lnTo>
                  <a:pt x="507364" y="284061"/>
                </a:lnTo>
                <a:lnTo>
                  <a:pt x="460694" y="269927"/>
                </a:lnTo>
                <a:lnTo>
                  <a:pt x="411435" y="265115"/>
                </a:lnTo>
                <a:lnTo>
                  <a:pt x="536416" y="265115"/>
                </a:lnTo>
                <a:lnTo>
                  <a:pt x="610191" y="316900"/>
                </a:lnTo>
                <a:lnTo>
                  <a:pt x="645452" y="359795"/>
                </a:lnTo>
                <a:lnTo>
                  <a:pt x="671263" y="408031"/>
                </a:lnTo>
                <a:lnTo>
                  <a:pt x="687120" y="460391"/>
                </a:lnTo>
                <a:lnTo>
                  <a:pt x="692518" y="515656"/>
                </a:lnTo>
                <a:lnTo>
                  <a:pt x="687190" y="570203"/>
                </a:lnTo>
                <a:lnTo>
                  <a:pt x="687120" y="570919"/>
                </a:lnTo>
                <a:lnTo>
                  <a:pt x="671263" y="623279"/>
                </a:lnTo>
                <a:lnTo>
                  <a:pt x="645452" y="671516"/>
                </a:lnTo>
                <a:lnTo>
                  <a:pt x="610191" y="714411"/>
                </a:lnTo>
                <a:lnTo>
                  <a:pt x="567296" y="749672"/>
                </a:lnTo>
                <a:lnTo>
                  <a:pt x="536416" y="766196"/>
                </a:lnTo>
                <a:close/>
              </a:path>
              <a:path w="819150" h="920750">
                <a:moveTo>
                  <a:pt x="411522" y="498885"/>
                </a:moveTo>
                <a:lnTo>
                  <a:pt x="411349" y="498885"/>
                </a:lnTo>
                <a:lnTo>
                  <a:pt x="373682" y="491280"/>
                </a:lnTo>
                <a:lnTo>
                  <a:pt x="342853" y="470493"/>
                </a:lnTo>
                <a:lnTo>
                  <a:pt x="322068" y="439662"/>
                </a:lnTo>
                <a:lnTo>
                  <a:pt x="314446" y="401909"/>
                </a:lnTo>
                <a:lnTo>
                  <a:pt x="322068" y="364156"/>
                </a:lnTo>
                <a:lnTo>
                  <a:pt x="342853" y="333327"/>
                </a:lnTo>
                <a:lnTo>
                  <a:pt x="373682" y="312541"/>
                </a:lnTo>
                <a:lnTo>
                  <a:pt x="411435" y="304919"/>
                </a:lnTo>
                <a:lnTo>
                  <a:pt x="449188" y="312541"/>
                </a:lnTo>
                <a:lnTo>
                  <a:pt x="480017" y="333327"/>
                </a:lnTo>
                <a:lnTo>
                  <a:pt x="500803" y="364156"/>
                </a:lnTo>
                <a:lnTo>
                  <a:pt x="508425" y="401909"/>
                </a:lnTo>
                <a:lnTo>
                  <a:pt x="500803" y="439662"/>
                </a:lnTo>
                <a:lnTo>
                  <a:pt x="480017" y="470493"/>
                </a:lnTo>
                <a:lnTo>
                  <a:pt x="449188" y="491280"/>
                </a:lnTo>
                <a:lnTo>
                  <a:pt x="411522" y="498885"/>
                </a:lnTo>
                <a:close/>
              </a:path>
              <a:path w="819150" h="920750">
                <a:moveTo>
                  <a:pt x="572977" y="656140"/>
                </a:moveTo>
                <a:lnTo>
                  <a:pt x="249893" y="656140"/>
                </a:lnTo>
                <a:lnTo>
                  <a:pt x="249893" y="614634"/>
                </a:lnTo>
                <a:lnTo>
                  <a:pt x="257054" y="570919"/>
                </a:lnTo>
                <a:lnTo>
                  <a:pt x="277411" y="531746"/>
                </a:lnTo>
                <a:lnTo>
                  <a:pt x="308224" y="501653"/>
                </a:lnTo>
                <a:lnTo>
                  <a:pt x="347219" y="482315"/>
                </a:lnTo>
                <a:lnTo>
                  <a:pt x="361273" y="491790"/>
                </a:lnTo>
                <a:lnTo>
                  <a:pt x="376833" y="498885"/>
                </a:lnTo>
                <a:lnTo>
                  <a:pt x="393640" y="503335"/>
                </a:lnTo>
                <a:lnTo>
                  <a:pt x="411435" y="504877"/>
                </a:lnTo>
                <a:lnTo>
                  <a:pt x="517947" y="504877"/>
                </a:lnTo>
                <a:lnTo>
                  <a:pt x="545458" y="531746"/>
                </a:lnTo>
                <a:lnTo>
                  <a:pt x="565699" y="570203"/>
                </a:lnTo>
                <a:lnTo>
                  <a:pt x="572977" y="614634"/>
                </a:lnTo>
                <a:lnTo>
                  <a:pt x="572977" y="656140"/>
                </a:lnTo>
                <a:close/>
              </a:path>
              <a:path w="819150" h="920750">
                <a:moveTo>
                  <a:pt x="517947" y="504877"/>
                </a:moveTo>
                <a:lnTo>
                  <a:pt x="411435" y="504877"/>
                </a:lnTo>
                <a:lnTo>
                  <a:pt x="429231" y="503335"/>
                </a:lnTo>
                <a:lnTo>
                  <a:pt x="446038" y="498885"/>
                </a:lnTo>
                <a:lnTo>
                  <a:pt x="461597" y="491790"/>
                </a:lnTo>
                <a:lnTo>
                  <a:pt x="475651" y="482315"/>
                </a:lnTo>
                <a:lnTo>
                  <a:pt x="514644" y="501653"/>
                </a:lnTo>
                <a:lnTo>
                  <a:pt x="517947" y="504877"/>
                </a:lnTo>
                <a:close/>
              </a:path>
              <a:path w="819150" h="920750">
                <a:moveTo>
                  <a:pt x="783975" y="920162"/>
                </a:moveTo>
                <a:lnTo>
                  <a:pt x="771945" y="917821"/>
                </a:lnTo>
                <a:lnTo>
                  <a:pt x="761370" y="910799"/>
                </a:lnTo>
                <a:lnTo>
                  <a:pt x="597174" y="746602"/>
                </a:lnTo>
                <a:lnTo>
                  <a:pt x="603306" y="741518"/>
                </a:lnTo>
                <a:lnTo>
                  <a:pt x="609323" y="736259"/>
                </a:lnTo>
                <a:lnTo>
                  <a:pt x="637297" y="707527"/>
                </a:lnTo>
                <a:lnTo>
                  <a:pt x="642382" y="701394"/>
                </a:lnTo>
                <a:lnTo>
                  <a:pt x="806579" y="865591"/>
                </a:lnTo>
                <a:lnTo>
                  <a:pt x="813601" y="876166"/>
                </a:lnTo>
                <a:lnTo>
                  <a:pt x="815942" y="888195"/>
                </a:lnTo>
                <a:lnTo>
                  <a:pt x="813601" y="900224"/>
                </a:lnTo>
                <a:lnTo>
                  <a:pt x="806579" y="910799"/>
                </a:lnTo>
                <a:lnTo>
                  <a:pt x="796004" y="917821"/>
                </a:lnTo>
                <a:lnTo>
                  <a:pt x="783975" y="920162"/>
                </a:lnTo>
                <a:close/>
              </a:path>
            </a:pathLst>
          </a:custGeom>
          <a:solidFill>
            <a:srgbClr val="FFFFFF"/>
          </a:solidFill>
        </p:spPr>
        <p:txBody>
          <a:bodyPr bIns="0" lIns="0" rIns="0" rtlCol="0" tIns="0" wrap="square"/>
          <a:p/>
        </p:txBody>
      </p:sp>
      <p:sp>
        <p:nvSpPr>
          <p:cNvPr id="1048690" name="object 5"/>
          <p:cNvSpPr txBox="1">
            <a:spLocks noGrp="1"/>
          </p:cNvSpPr>
          <p:nvPr>
            <p:ph type="title"/>
          </p:nvPr>
        </p:nvSpPr>
        <p:spPr>
          <a:xfrm>
            <a:off x="331135" y="358566"/>
            <a:ext cx="8584565" cy="18161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 sz="6000" spc="95">
                <a:solidFill>
                  <a:srgbClr val="B91F20"/>
                </a:solidFill>
                <a:latin typeface="Calibri"/>
                <a:cs typeface="Calibri"/>
              </a:rPr>
              <a:t>Tujuan</a:t>
            </a:r>
            <a:r>
              <a:rPr b="0" dirty="0" sz="6000" spc="650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b="0" dirty="0" sz="6000" spc="190">
                <a:solidFill>
                  <a:srgbClr val="B91F20"/>
                </a:solidFill>
                <a:latin typeface="Calibri"/>
                <a:cs typeface="Calibri"/>
              </a:rPr>
              <a:t>Proyek</a:t>
            </a:r>
            <a:r>
              <a:rPr b="0" dirty="0" sz="6000" spc="655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b="0" dirty="0" sz="6000" spc="140">
                <a:solidFill>
                  <a:srgbClr val="B91F20"/>
                </a:solidFill>
                <a:latin typeface="Calibri"/>
                <a:cs typeface="Calibri"/>
              </a:rPr>
              <a:t>Perubahan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2097197" name="object 6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893248" y="745114"/>
            <a:ext cx="95250" cy="95249"/>
          </a:xfrm>
          <a:prstGeom prst="rect"/>
        </p:spPr>
      </p:pic>
      <p:pic>
        <p:nvPicPr>
          <p:cNvPr id="2097198" name="object 7" descr="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893248" y="1068964"/>
            <a:ext cx="95250" cy="95249"/>
          </a:xfrm>
          <a:prstGeom prst="rect"/>
        </p:spPr>
      </p:pic>
      <p:grpSp>
        <p:nvGrpSpPr>
          <p:cNvPr id="52" name="object 8" descr=""/>
          <p:cNvGrpSpPr/>
          <p:nvPr/>
        </p:nvGrpSpPr>
        <p:grpSpPr>
          <a:xfrm>
            <a:off x="8736302" y="1629340"/>
            <a:ext cx="9181465" cy="8658225"/>
            <a:chOff x="8736302" y="1629340"/>
            <a:chExt cx="9181465" cy="8658225"/>
          </a:xfrm>
        </p:grpSpPr>
        <p:sp>
          <p:nvSpPr>
            <p:cNvPr id="1048691" name="object 9" descr=""/>
            <p:cNvSpPr/>
            <p:nvPr/>
          </p:nvSpPr>
          <p:spPr>
            <a:xfrm>
              <a:off x="8755367" y="3358501"/>
              <a:ext cx="9162415" cy="6929120"/>
            </a:xfrm>
            <a:custGeom>
              <a:avLst/>
              <a:ahLst/>
              <a:rect l="l" t="t" r="r" b="b"/>
              <a:pathLst>
                <a:path w="9162415" h="6929120">
                  <a:moveTo>
                    <a:pt x="9161297" y="3582416"/>
                  </a:moveTo>
                  <a:lnTo>
                    <a:pt x="0" y="3582416"/>
                  </a:lnTo>
                  <a:lnTo>
                    <a:pt x="0" y="6928510"/>
                  </a:lnTo>
                  <a:lnTo>
                    <a:pt x="9161297" y="6928510"/>
                  </a:lnTo>
                  <a:lnTo>
                    <a:pt x="9161297" y="3582416"/>
                  </a:lnTo>
                  <a:close/>
                </a:path>
                <a:path w="9162415" h="6929120">
                  <a:moveTo>
                    <a:pt x="9161996" y="0"/>
                  </a:moveTo>
                  <a:lnTo>
                    <a:pt x="932738" y="0"/>
                  </a:lnTo>
                  <a:lnTo>
                    <a:pt x="932738" y="3517125"/>
                  </a:lnTo>
                  <a:lnTo>
                    <a:pt x="9161996" y="3517125"/>
                  </a:lnTo>
                  <a:lnTo>
                    <a:pt x="9161996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92" name="object 10" descr=""/>
            <p:cNvSpPr/>
            <p:nvPr/>
          </p:nvSpPr>
          <p:spPr>
            <a:xfrm>
              <a:off x="9054807" y="1648390"/>
              <a:ext cx="633730" cy="2109470"/>
            </a:xfrm>
            <a:custGeom>
              <a:avLst/>
              <a:ahLst/>
              <a:rect l="l" t="t" r="r" b="b"/>
              <a:pathLst>
                <a:path w="633729" h="2109470">
                  <a:moveTo>
                    <a:pt x="0" y="2109091"/>
                  </a:moveTo>
                  <a:lnTo>
                    <a:pt x="633289" y="0"/>
                  </a:lnTo>
                </a:path>
              </a:pathLst>
            </a:custGeom>
            <a:ln w="38099">
              <a:solidFill>
                <a:srgbClr val="121212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3" name="object 11" descr=""/>
            <p:cNvSpPr/>
            <p:nvPr/>
          </p:nvSpPr>
          <p:spPr>
            <a:xfrm>
              <a:off x="8755352" y="5317657"/>
              <a:ext cx="53340" cy="3296920"/>
            </a:xfrm>
            <a:custGeom>
              <a:avLst/>
              <a:ahLst/>
              <a:rect l="l" t="t" r="r" b="b"/>
              <a:pathLst>
                <a:path w="53340" h="3296920">
                  <a:moveTo>
                    <a:pt x="52740" y="0"/>
                  </a:moveTo>
                  <a:lnTo>
                    <a:pt x="0" y="3296323"/>
                  </a:lnTo>
                </a:path>
              </a:pathLst>
            </a:custGeom>
            <a:ln w="38100">
              <a:solidFill>
                <a:srgbClr val="121212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99" name="object 12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893247" y="1716664"/>
              <a:ext cx="95250" cy="95249"/>
            </a:xfrm>
            <a:prstGeom prst="rect"/>
          </p:spPr>
        </p:pic>
        <p:pic>
          <p:nvPicPr>
            <p:cNvPr id="2097200" name="object 1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893247" y="2040514"/>
              <a:ext cx="95250" cy="95249"/>
            </a:xfrm>
            <a:prstGeom prst="rect"/>
          </p:spPr>
        </p:pic>
        <p:pic>
          <p:nvPicPr>
            <p:cNvPr id="2097201" name="object 14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893247" y="2364364"/>
              <a:ext cx="95250" cy="95249"/>
            </a:xfrm>
            <a:prstGeom prst="rect"/>
          </p:spPr>
        </p:pic>
        <p:pic>
          <p:nvPicPr>
            <p:cNvPr id="2097202" name="object 15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893247" y="2688214"/>
              <a:ext cx="95250" cy="95249"/>
            </a:xfrm>
            <a:prstGeom prst="rect"/>
          </p:spPr>
        </p:pic>
        <p:pic>
          <p:nvPicPr>
            <p:cNvPr id="2097203" name="object 16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007304" y="3846743"/>
              <a:ext cx="95250" cy="95249"/>
            </a:xfrm>
            <a:prstGeom prst="rect"/>
          </p:spPr>
        </p:pic>
        <p:pic>
          <p:nvPicPr>
            <p:cNvPr id="2097204" name="object 17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007304" y="4170593"/>
              <a:ext cx="95250" cy="95249"/>
            </a:xfrm>
            <a:prstGeom prst="rect"/>
          </p:spPr>
        </p:pic>
        <p:pic>
          <p:nvPicPr>
            <p:cNvPr id="2097205" name="object 18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007304" y="4494443"/>
              <a:ext cx="95250" cy="95249"/>
            </a:xfrm>
            <a:prstGeom prst="rect"/>
          </p:spPr>
        </p:pic>
        <p:pic>
          <p:nvPicPr>
            <p:cNvPr id="2097206" name="object 19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007304" y="5142143"/>
              <a:ext cx="95250" cy="95249"/>
            </a:xfrm>
            <a:prstGeom prst="rect"/>
          </p:spPr>
        </p:pic>
        <p:pic>
          <p:nvPicPr>
            <p:cNvPr id="2097207" name="object 20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007304" y="5789843"/>
              <a:ext cx="95250" cy="95249"/>
            </a:xfrm>
            <a:prstGeom prst="rect"/>
          </p:spPr>
        </p:pic>
        <p:pic>
          <p:nvPicPr>
            <p:cNvPr id="2097208" name="object 21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0007304" y="6437543"/>
              <a:ext cx="95250" cy="95249"/>
            </a:xfrm>
            <a:prstGeom prst="rect"/>
          </p:spPr>
        </p:pic>
        <p:pic>
          <p:nvPicPr>
            <p:cNvPr id="2097209" name="object 22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076094" y="7466171"/>
              <a:ext cx="95250" cy="95249"/>
            </a:xfrm>
            <a:prstGeom prst="rect"/>
          </p:spPr>
        </p:pic>
        <p:pic>
          <p:nvPicPr>
            <p:cNvPr id="2097210" name="object 23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076094" y="7780496"/>
              <a:ext cx="95250" cy="95249"/>
            </a:xfrm>
            <a:prstGeom prst="rect"/>
          </p:spPr>
        </p:pic>
        <p:pic>
          <p:nvPicPr>
            <p:cNvPr id="2097211" name="object 24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076094" y="8409146"/>
              <a:ext cx="95250" cy="95249"/>
            </a:xfrm>
            <a:prstGeom prst="rect"/>
          </p:spPr>
        </p:pic>
        <p:pic>
          <p:nvPicPr>
            <p:cNvPr id="2097212" name="object 25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076094" y="9037796"/>
              <a:ext cx="95250" cy="95249"/>
            </a:xfrm>
            <a:prstGeom prst="rect"/>
          </p:spPr>
        </p:pic>
        <p:pic>
          <p:nvPicPr>
            <p:cNvPr id="2097213" name="object 26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076094" y="9666446"/>
              <a:ext cx="95250" cy="95249"/>
            </a:xfrm>
            <a:prstGeom prst="rect"/>
          </p:spPr>
        </p:pic>
        <p:pic>
          <p:nvPicPr>
            <p:cNvPr id="2097214" name="object 27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9076094" y="9980771"/>
              <a:ext cx="95250" cy="95249"/>
            </a:xfrm>
            <a:prstGeom prst="rect"/>
          </p:spPr>
        </p:pic>
      </p:grpSp>
      <p:sp>
        <p:nvSpPr>
          <p:cNvPr id="1048694" name="object 28" descr=""/>
          <p:cNvSpPr txBox="1"/>
          <p:nvPr/>
        </p:nvSpPr>
        <p:spPr>
          <a:xfrm>
            <a:off x="10142336" y="120374"/>
            <a:ext cx="7562850" cy="2115059"/>
          </a:xfrm>
          <a:prstGeom prst="rect"/>
        </p:spPr>
        <p:txBody>
          <a:bodyPr bIns="0" lIns="0" rIns="0" rtlCol="0" tIns="46990" vert="horz" wrap="square">
            <a:spAutoFit/>
          </a:bodyPr>
          <a:p>
            <a:pPr algn="ctr" marR="461645">
              <a:lnSpc>
                <a:spcPct val="100000"/>
              </a:lnSpc>
              <a:spcBef>
                <a:spcPts val="370"/>
              </a:spcBef>
            </a:pPr>
            <a:r>
              <a:rPr dirty="0" sz="2750" spc="170">
                <a:solidFill>
                  <a:srgbClr val="FFFFFF"/>
                </a:solidFill>
                <a:latin typeface="Lucida Sans Unicode"/>
                <a:cs typeface="Lucida Sans Unicode"/>
              </a:rPr>
              <a:t>Jangka</a:t>
            </a:r>
            <a:r>
              <a:rPr dirty="0" sz="2750" spc="-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50" spc="-10">
                <a:solidFill>
                  <a:srgbClr val="FFFFFF"/>
                </a:solidFill>
                <a:latin typeface="Lucida Sans Unicode"/>
                <a:cs typeface="Lucida Sans Unicode"/>
              </a:rPr>
              <a:t>Pendek</a:t>
            </a:r>
            <a:endParaRPr sz="2750">
              <a:latin typeface="Lucida Sans Unicode"/>
              <a:cs typeface="Lucida Sans Unicode"/>
            </a:endParaRPr>
          </a:p>
          <a:p>
            <a:pPr marL="12700" marR="5080">
              <a:lnSpc>
                <a:spcPts val="2550"/>
              </a:lnSpc>
              <a:spcBef>
                <a:spcPts val="334"/>
              </a:spcBef>
            </a:pP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Sosialisasi</a:t>
            </a:r>
            <a:r>
              <a:rPr dirty="0" sz="2150" spc="-1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55">
                <a:solidFill>
                  <a:srgbClr val="FFFFFF"/>
                </a:solidFill>
                <a:latin typeface="Lucida Sans Unicode"/>
                <a:cs typeface="Lucida Sans Unicode"/>
              </a:rPr>
              <a:t>Intensif</a:t>
            </a:r>
            <a:r>
              <a:rPr dirty="0" sz="21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45">
                <a:solidFill>
                  <a:srgbClr val="FFFFFF"/>
                </a:solidFill>
                <a:latin typeface="Lucida Sans Unicode"/>
                <a:cs typeface="Lucida Sans Unicode"/>
              </a:rPr>
              <a:t>tentang</a:t>
            </a:r>
            <a:r>
              <a:rPr dirty="0" sz="21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Lucida Sans Unicode"/>
                <a:cs typeface="Lucida Sans Unicode"/>
              </a:rPr>
              <a:t>Kerukunan</a:t>
            </a:r>
            <a:r>
              <a:rPr dirty="0" sz="21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75">
                <a:solidFill>
                  <a:srgbClr val="FFFFFF"/>
                </a:solidFill>
                <a:latin typeface="Lucida Sans Unicode"/>
                <a:cs typeface="Lucida Sans Unicode"/>
              </a:rPr>
              <a:t>Umat</a:t>
            </a:r>
            <a:r>
              <a:rPr dirty="0" sz="21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14">
                <a:solidFill>
                  <a:srgbClr val="FFFFFF"/>
                </a:solidFill>
                <a:latin typeface="Lucida Sans Unicode"/>
                <a:cs typeface="Lucida Sans Unicode"/>
              </a:rPr>
              <a:t>Beragama </a:t>
            </a:r>
            <a:r>
              <a:rPr dirty="0" sz="2150" spc="50">
                <a:solidFill>
                  <a:srgbClr val="FFFFFF"/>
                </a:solidFill>
                <a:latin typeface="Lucida Sans Unicode"/>
                <a:cs typeface="Lucida Sans Unicode"/>
              </a:rPr>
              <a:t>Pendekatan</a:t>
            </a:r>
            <a:r>
              <a:rPr dirty="0" sz="2150" spc="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Langsung</a:t>
            </a:r>
            <a:r>
              <a:rPr dirty="0" sz="2150" spc="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ke</a:t>
            </a:r>
            <a:r>
              <a:rPr dirty="0" sz="2150" spc="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25">
                <a:solidFill>
                  <a:srgbClr val="FFFFFF"/>
                </a:solidFill>
                <a:latin typeface="Lucida Sans Unicode"/>
                <a:cs typeface="Lucida Sans Unicode"/>
              </a:rPr>
              <a:t>Tokoh</a:t>
            </a:r>
            <a:r>
              <a:rPr dirty="0" sz="2150" spc="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55">
                <a:solidFill>
                  <a:srgbClr val="FFFFFF"/>
                </a:solidFill>
                <a:latin typeface="Lucida Sans Unicode"/>
                <a:cs typeface="Lucida Sans Unicode"/>
              </a:rPr>
              <a:t>Masyarakat</a:t>
            </a:r>
            <a:r>
              <a:rPr dirty="0" sz="2150" spc="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14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150" spc="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35">
                <a:solidFill>
                  <a:srgbClr val="FFFFFF"/>
                </a:solidFill>
                <a:latin typeface="Lucida Sans Unicode"/>
                <a:cs typeface="Lucida Sans Unicode"/>
              </a:rPr>
              <a:t>Tokoh </a:t>
            </a:r>
            <a:r>
              <a:rPr dirty="0" sz="2150" spc="125">
                <a:solidFill>
                  <a:srgbClr val="FFFFFF"/>
                </a:solidFill>
                <a:latin typeface="Lucida Sans Unicode"/>
                <a:cs typeface="Lucida Sans Unicode"/>
              </a:rPr>
              <a:t>Agama</a:t>
            </a:r>
            <a:endParaRPr sz="2150">
              <a:latin typeface="Lucida Sans Unicode"/>
              <a:cs typeface="Lucida Sans Unicode"/>
            </a:endParaRPr>
          </a:p>
          <a:p>
            <a:pPr marL="12700" marR="1250950">
              <a:lnSpc>
                <a:spcPts val="2550"/>
              </a:lnSpc>
            </a:pPr>
            <a:r>
              <a:rPr dirty="0" sz="2150" spc="-45">
                <a:solidFill>
                  <a:srgbClr val="FFFFFF"/>
                </a:solidFill>
                <a:latin typeface="Lucida Sans Unicode"/>
                <a:cs typeface="Lucida Sans Unicode"/>
              </a:rPr>
              <a:t>Monitoring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14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00">
                <a:solidFill>
                  <a:srgbClr val="FFFFFF"/>
                </a:solidFill>
                <a:latin typeface="Lucida Sans Unicode"/>
                <a:cs typeface="Lucida Sans Unicode"/>
              </a:rPr>
              <a:t>Pemetaan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00">
                <a:solidFill>
                  <a:srgbClr val="FFFFFF"/>
                </a:solidFill>
                <a:latin typeface="Lucida Sans Unicode"/>
                <a:cs typeface="Lucida Sans Unicode"/>
              </a:rPr>
              <a:t>Cepat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Potensi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75">
                <a:solidFill>
                  <a:srgbClr val="FFFFFF"/>
                </a:solidFill>
                <a:latin typeface="Lucida Sans Unicode"/>
                <a:cs typeface="Lucida Sans Unicode"/>
              </a:rPr>
              <a:t>Konflik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Pelatihan</a:t>
            </a:r>
            <a:r>
              <a:rPr dirty="0" sz="215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Singkat</a:t>
            </a:r>
            <a:r>
              <a:rPr dirty="0" sz="215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70">
                <a:solidFill>
                  <a:srgbClr val="FFFFFF"/>
                </a:solidFill>
                <a:latin typeface="Lucida Sans Unicode"/>
                <a:cs typeface="Lucida Sans Unicode"/>
              </a:rPr>
              <a:t>bagi</a:t>
            </a:r>
            <a:r>
              <a:rPr dirty="0" sz="215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Anggota</a:t>
            </a:r>
            <a:r>
              <a:rPr dirty="0" sz="2150" spc="-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Lucida Sans Unicode"/>
                <a:cs typeface="Lucida Sans Unicode"/>
              </a:rPr>
              <a:t>FKUB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Peluncuran</a:t>
            </a:r>
            <a:r>
              <a:rPr dirty="0" sz="215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45">
                <a:solidFill>
                  <a:srgbClr val="FFFFFF"/>
                </a:solidFill>
                <a:latin typeface="Lucida Sans Unicode"/>
                <a:cs typeface="Lucida Sans Unicode"/>
              </a:rPr>
              <a:t>Program</a:t>
            </a:r>
            <a:r>
              <a:rPr dirty="0" sz="215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Dialog</a:t>
            </a:r>
            <a:r>
              <a:rPr dirty="0" sz="215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45">
                <a:solidFill>
                  <a:srgbClr val="FFFFFF"/>
                </a:solidFill>
                <a:latin typeface="Lucida Sans Unicode"/>
                <a:cs typeface="Lucida Sans Unicode"/>
              </a:rPr>
              <a:t>Lintas</a:t>
            </a:r>
            <a:r>
              <a:rPr dirty="0" sz="215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25">
                <a:solidFill>
                  <a:srgbClr val="FFFFFF"/>
                </a:solidFill>
                <a:latin typeface="Lucida Sans Unicode"/>
                <a:cs typeface="Lucida Sans Unicode"/>
              </a:rPr>
              <a:t>Agama</a:t>
            </a:r>
            <a:endParaRPr sz="2150">
              <a:latin typeface="Lucida Sans Unicode"/>
              <a:cs typeface="Lucida Sans Unicode"/>
            </a:endParaRPr>
          </a:p>
        </p:txBody>
      </p:sp>
      <p:sp>
        <p:nvSpPr>
          <p:cNvPr id="1048695" name="object 29" descr=""/>
          <p:cNvSpPr txBox="1"/>
          <p:nvPr/>
        </p:nvSpPr>
        <p:spPr>
          <a:xfrm>
            <a:off x="9313127" y="2541117"/>
            <a:ext cx="8391525" cy="7475831"/>
          </a:xfrm>
          <a:prstGeom prst="rect"/>
        </p:spPr>
        <p:txBody>
          <a:bodyPr bIns="0" lIns="0" rIns="0" rtlCol="0" tIns="30480" vert="horz" wrap="square">
            <a:spAutoFit/>
          </a:bodyPr>
          <a:p>
            <a:pPr marL="841375" marR="5080">
              <a:lnSpc>
                <a:spcPts val="2550"/>
              </a:lnSpc>
              <a:spcBef>
                <a:spcPts val="240"/>
              </a:spcBef>
              <a:tabLst>
                <a:tab algn="l" pos="2449830"/>
                <a:tab algn="l" pos="5181600"/>
                <a:tab algn="l" pos="6795770"/>
              </a:tabLst>
            </a:pPr>
            <a:r>
              <a:rPr dirty="0" sz="2150" spc="80">
                <a:solidFill>
                  <a:srgbClr val="FFFFFF"/>
                </a:solidFill>
                <a:latin typeface="Lucida Sans Unicode"/>
                <a:cs typeface="Lucida Sans Unicode"/>
              </a:rPr>
              <a:t>Adanya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MOU/kerjasama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75">
                <a:solidFill>
                  <a:srgbClr val="FFFFFF"/>
                </a:solidFill>
                <a:latin typeface="Lucida Sans Unicode"/>
                <a:cs typeface="Lucida Sans Unicode"/>
              </a:rPr>
              <a:t>dengan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Stakeholder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(Organisasi</a:t>
            </a:r>
            <a:r>
              <a:rPr dirty="0" sz="2150" spc="5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65">
                <a:solidFill>
                  <a:srgbClr val="FFFFFF"/>
                </a:solidFill>
                <a:latin typeface="Lucida Sans Unicode"/>
                <a:cs typeface="Lucida Sans Unicode"/>
              </a:rPr>
              <a:t>Keagaman,</a:t>
            </a:r>
            <a:r>
              <a:rPr dirty="0" sz="2150" spc="-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130">
                <a:solidFill>
                  <a:srgbClr val="FFFFFF"/>
                </a:solidFill>
                <a:latin typeface="Lucida Sans Unicode"/>
                <a:cs typeface="Lucida Sans Unicode"/>
              </a:rPr>
              <a:t>LSM,</a:t>
            </a:r>
            <a:r>
              <a:rPr dirty="0" sz="2150" spc="-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Komunitas</a:t>
            </a:r>
            <a:r>
              <a:rPr dirty="0" sz="2150" spc="-11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25">
                <a:solidFill>
                  <a:srgbClr val="FFFFFF"/>
                </a:solidFill>
                <a:latin typeface="Lucida Sans Unicode"/>
                <a:cs typeface="Lucida Sans Unicode"/>
              </a:rPr>
              <a:t>).</a:t>
            </a:r>
            <a:endParaRPr sz="2150">
              <a:latin typeface="Lucida Sans Unicode"/>
              <a:cs typeface="Lucida Sans Unicode"/>
            </a:endParaRPr>
          </a:p>
          <a:p>
            <a:pPr indent="1885950" marL="955675" marR="1262380">
              <a:lnSpc>
                <a:spcPct val="98400"/>
              </a:lnSpc>
              <a:spcBef>
                <a:spcPts val="840"/>
              </a:spcBef>
            </a:pPr>
            <a:r>
              <a:rPr dirty="0" sz="2650" spc="165">
                <a:solidFill>
                  <a:srgbClr val="FFFFFF"/>
                </a:solidFill>
                <a:latin typeface="Lucida Sans Unicode"/>
                <a:cs typeface="Lucida Sans Unicode"/>
              </a:rPr>
              <a:t>Jangka</a:t>
            </a:r>
            <a:r>
              <a:rPr dirty="0" sz="2650" spc="-2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650" spc="60">
                <a:solidFill>
                  <a:srgbClr val="FFFFFF"/>
                </a:solidFill>
                <a:latin typeface="Lucida Sans Unicode"/>
                <a:cs typeface="Lucida Sans Unicode"/>
              </a:rPr>
              <a:t>Menengah </a:t>
            </a:r>
            <a:r>
              <a:rPr dirty="0" sz="2150" spc="70">
                <a:solidFill>
                  <a:srgbClr val="FFFFFF"/>
                </a:solidFill>
                <a:latin typeface="Lucida Sans Unicode"/>
                <a:cs typeface="Lucida Sans Unicode"/>
              </a:rPr>
              <a:t>Penguatan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80">
                <a:solidFill>
                  <a:srgbClr val="FFFFFF"/>
                </a:solidFill>
                <a:latin typeface="Lucida Sans Unicode"/>
                <a:cs typeface="Lucida Sans Unicode"/>
              </a:rPr>
              <a:t>Kelembagaan</a:t>
            </a:r>
            <a:r>
              <a:rPr dirty="0" sz="215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Lucida Sans Unicode"/>
                <a:cs typeface="Lucida Sans Unicode"/>
              </a:rPr>
              <a:t>FKUB </a:t>
            </a:r>
            <a:r>
              <a:rPr dirty="0" sz="2150" spc="95">
                <a:solidFill>
                  <a:srgbClr val="FFFFFF"/>
                </a:solidFill>
                <a:latin typeface="Lucida Sans Unicode"/>
                <a:cs typeface="Lucida Sans Unicode"/>
              </a:rPr>
              <a:t>Pemberdayaan</a:t>
            </a:r>
            <a:r>
              <a:rPr dirty="0" sz="215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55">
                <a:solidFill>
                  <a:srgbClr val="FFFFFF"/>
                </a:solidFill>
                <a:latin typeface="Lucida Sans Unicode"/>
                <a:cs typeface="Lucida Sans Unicode"/>
              </a:rPr>
              <a:t>Masyarakat</a:t>
            </a:r>
            <a:r>
              <a:rPr dirty="0" sz="215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Berbasis</a:t>
            </a:r>
            <a:r>
              <a:rPr dirty="0" sz="215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Lucida Sans Unicode"/>
                <a:cs typeface="Lucida Sans Unicode"/>
              </a:rPr>
              <a:t>Toleransi</a:t>
            </a:r>
            <a:endParaRPr sz="2150">
              <a:latin typeface="Lucida Sans Unicode"/>
              <a:cs typeface="Lucida Sans Unicode"/>
            </a:endParaRPr>
          </a:p>
          <a:p>
            <a:pPr marL="955675" marR="118745">
              <a:lnSpc>
                <a:spcPts val="2550"/>
              </a:lnSpc>
              <a:spcBef>
                <a:spcPts val="80"/>
              </a:spcBef>
              <a:tabLst>
                <a:tab algn="l" pos="3269615"/>
                <a:tab algn="l" pos="4563745"/>
                <a:tab algn="l" pos="5544820"/>
                <a:tab algn="l" pos="6439535"/>
                <a:tab algn="l" pos="7576820"/>
              </a:tabLst>
            </a:pPr>
            <a:r>
              <a:rPr dirty="0" sz="2150" spc="80">
                <a:solidFill>
                  <a:srgbClr val="FFFFFF"/>
                </a:solidFill>
                <a:latin typeface="Lucida Sans Unicode"/>
                <a:cs typeface="Lucida Sans Unicode"/>
              </a:rPr>
              <a:t>Pengembangan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35">
                <a:solidFill>
                  <a:srgbClr val="FFFFFF"/>
                </a:solidFill>
                <a:latin typeface="Lucida Sans Unicode"/>
                <a:cs typeface="Lucida Sans Unicode"/>
              </a:rPr>
              <a:t>Program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Dialog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Lintas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125">
                <a:solidFill>
                  <a:srgbClr val="FFFFFF"/>
                </a:solidFill>
                <a:latin typeface="Lucida Sans Unicode"/>
                <a:cs typeface="Lucida Sans Unicode"/>
              </a:rPr>
              <a:t>Agama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80">
                <a:solidFill>
                  <a:srgbClr val="FFFFFF"/>
                </a:solidFill>
                <a:latin typeface="Lucida Sans Unicode"/>
                <a:cs typeface="Lucida Sans Unicode"/>
              </a:rPr>
              <a:t>yang 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Berkelanjutan</a:t>
            </a:r>
            <a:endParaRPr sz="2150">
              <a:latin typeface="Lucida Sans Unicode"/>
              <a:cs typeface="Lucida Sans Unicode"/>
            </a:endParaRPr>
          </a:p>
          <a:p>
            <a:pPr marL="955675" marR="118745">
              <a:lnSpc>
                <a:spcPts val="2550"/>
              </a:lnSpc>
              <a:tabLst>
                <a:tab algn="l" pos="2673985"/>
                <a:tab algn="l" pos="3589654"/>
                <a:tab algn="l" pos="4638040"/>
                <a:tab algn="l" pos="5937885"/>
                <a:tab algn="l" pos="7726045"/>
              </a:tabLst>
            </a:pPr>
            <a:r>
              <a:rPr dirty="0" sz="2150" spc="60">
                <a:solidFill>
                  <a:srgbClr val="FFFFFF"/>
                </a:solidFill>
                <a:latin typeface="Lucida Sans Unicode"/>
                <a:cs typeface="Lucida Sans Unicode"/>
              </a:rPr>
              <a:t>Penguatan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-20">
                <a:solidFill>
                  <a:srgbClr val="FFFFFF"/>
                </a:solidFill>
                <a:latin typeface="Lucida Sans Unicode"/>
                <a:cs typeface="Lucida Sans Unicode"/>
              </a:rPr>
              <a:t>Kerja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165">
                <a:solidFill>
                  <a:srgbClr val="FFFFFF"/>
                </a:solidFill>
                <a:latin typeface="Lucida Sans Unicode"/>
                <a:cs typeface="Lucida Sans Unicode"/>
              </a:rPr>
              <a:t>Sama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75">
                <a:solidFill>
                  <a:srgbClr val="FFFFFF"/>
                </a:solidFill>
                <a:latin typeface="Lucida Sans Unicode"/>
                <a:cs typeface="Lucida Sans Unicode"/>
              </a:rPr>
              <a:t>dengan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Pemerintah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150" spc="90">
                <a:solidFill>
                  <a:srgbClr val="FFFFFF"/>
                </a:solidFill>
                <a:latin typeface="Lucida Sans Unicode"/>
                <a:cs typeface="Lucida Sans Unicode"/>
              </a:rPr>
              <a:t>dan </a:t>
            </a:r>
            <a:r>
              <a:rPr dirty="0" sz="2150" spc="50">
                <a:solidFill>
                  <a:srgbClr val="FFFFFF"/>
                </a:solidFill>
                <a:latin typeface="Lucida Sans Unicode"/>
                <a:cs typeface="Lucida Sans Unicode"/>
              </a:rPr>
              <a:t>Aparat</a:t>
            </a:r>
            <a:r>
              <a:rPr dirty="0" sz="2150" spc="-1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95">
                <a:solidFill>
                  <a:srgbClr val="FFFFFF"/>
                </a:solidFill>
                <a:latin typeface="Lucida Sans Unicode"/>
                <a:cs typeface="Lucida Sans Unicode"/>
              </a:rPr>
              <a:t>Keamanan</a:t>
            </a:r>
            <a:endParaRPr sz="2150">
              <a:latin typeface="Lucida Sans Unicode"/>
              <a:cs typeface="Lucida Sans Unicode"/>
            </a:endParaRPr>
          </a:p>
          <a:p>
            <a:pPr marL="955675" marR="118745">
              <a:lnSpc>
                <a:spcPts val="2550"/>
              </a:lnSpc>
            </a:pPr>
            <a:r>
              <a:rPr dirty="0" sz="2150" spc="90">
                <a:solidFill>
                  <a:srgbClr val="FFFFFF"/>
                </a:solidFill>
                <a:latin typeface="Lucida Sans Unicode"/>
                <a:cs typeface="Lucida Sans Unicode"/>
              </a:rPr>
              <a:t>Pengembangan</a:t>
            </a:r>
            <a:r>
              <a:rPr dirty="0" sz="215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>
                <a:solidFill>
                  <a:srgbClr val="FFFFFF"/>
                </a:solidFill>
                <a:latin typeface="Lucida Sans Unicode"/>
                <a:cs typeface="Lucida Sans Unicode"/>
              </a:rPr>
              <a:t>Sistem</a:t>
            </a:r>
            <a:r>
              <a:rPr dirty="0" sz="2150" spc="3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90">
                <a:solidFill>
                  <a:srgbClr val="FFFFFF"/>
                </a:solidFill>
                <a:latin typeface="Lucida Sans Unicode"/>
                <a:cs typeface="Lucida Sans Unicode"/>
              </a:rPr>
              <a:t>Pemantauan</a:t>
            </a:r>
            <a:r>
              <a:rPr dirty="0" sz="215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14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150" spc="3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Peringatan </a:t>
            </a:r>
            <a:r>
              <a:rPr dirty="0" sz="2150" spc="-100">
                <a:solidFill>
                  <a:srgbClr val="FFFFFF"/>
                </a:solidFill>
                <a:latin typeface="Lucida Sans Unicode"/>
                <a:cs typeface="Lucida Sans Unicode"/>
              </a:rPr>
              <a:t>Dini</a:t>
            </a:r>
            <a:r>
              <a:rPr dirty="0" sz="2150" spc="-1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Konflik</a:t>
            </a:r>
            <a:endParaRPr sz="2150">
              <a:latin typeface="Lucida Sans Unicode"/>
              <a:cs typeface="Lucida Sans Unicode"/>
            </a:endParaRPr>
          </a:p>
          <a:p>
            <a:pPr marL="955675">
              <a:lnSpc>
                <a:spcPts val="2470"/>
              </a:lnSpc>
            </a:pPr>
            <a:r>
              <a:rPr dirty="0" sz="2150" spc="-40">
                <a:solidFill>
                  <a:srgbClr val="FFFFFF"/>
                </a:solidFill>
                <a:latin typeface="Lucida Sans Unicode"/>
                <a:cs typeface="Lucida Sans Unicode"/>
              </a:rPr>
              <a:t>Publikasi</a:t>
            </a:r>
            <a:r>
              <a:rPr dirty="0" sz="2150" spc="-1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114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150" spc="-1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70">
                <a:solidFill>
                  <a:srgbClr val="FFFFFF"/>
                </a:solidFill>
                <a:latin typeface="Lucida Sans Unicode"/>
                <a:cs typeface="Lucida Sans Unicode"/>
              </a:rPr>
              <a:t>Penyebaran</a:t>
            </a:r>
            <a:r>
              <a:rPr dirty="0" sz="2150" spc="-1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80">
                <a:solidFill>
                  <a:srgbClr val="FFFFFF"/>
                </a:solidFill>
                <a:latin typeface="Lucida Sans Unicode"/>
                <a:cs typeface="Lucida Sans Unicode"/>
              </a:rPr>
              <a:t>Nilai-</a:t>
            </a:r>
            <a:r>
              <a:rPr dirty="0" sz="2150" spc="-65">
                <a:solidFill>
                  <a:srgbClr val="FFFFFF"/>
                </a:solidFill>
                <a:latin typeface="Lucida Sans Unicode"/>
                <a:cs typeface="Lucida Sans Unicode"/>
              </a:rPr>
              <a:t>Nilai</a:t>
            </a:r>
            <a:r>
              <a:rPr dirty="0" sz="2150" spc="-1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Lucida Sans Unicode"/>
                <a:cs typeface="Lucida Sans Unicode"/>
              </a:rPr>
              <a:t>Kerukunan</a:t>
            </a:r>
            <a:endParaRPr sz="2150">
              <a:latin typeface="Lucida Sans Unicode"/>
              <a:cs typeface="Lucida Sans Unicode"/>
            </a:endParaRPr>
          </a:p>
          <a:p>
            <a:pPr algn="ctr" marR="440055">
              <a:lnSpc>
                <a:spcPct val="100000"/>
              </a:lnSpc>
              <a:spcBef>
                <a:spcPts val="2220"/>
              </a:spcBef>
            </a:pPr>
            <a:r>
              <a:rPr dirty="0" sz="2750" spc="170">
                <a:solidFill>
                  <a:srgbClr val="FFFFFF"/>
                </a:solidFill>
                <a:latin typeface="Lucida Sans Unicode"/>
                <a:cs typeface="Lucida Sans Unicode"/>
              </a:rPr>
              <a:t>Jangka</a:t>
            </a:r>
            <a:r>
              <a:rPr dirty="0" sz="2750" spc="-2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750" spc="60">
                <a:solidFill>
                  <a:srgbClr val="FFFFFF"/>
                </a:solidFill>
                <a:latin typeface="Lucida Sans Unicode"/>
                <a:cs typeface="Lucida Sans Unicode"/>
              </a:rPr>
              <a:t>Panjang</a:t>
            </a:r>
            <a:endParaRPr sz="2750">
              <a:latin typeface="Lucida Sans Unicode"/>
              <a:cs typeface="Lucida Sans Unicode"/>
            </a:endParaRPr>
          </a:p>
          <a:p>
            <a:pPr marL="12700" marR="5080">
              <a:lnSpc>
                <a:spcPct val="100600"/>
              </a:lnSpc>
              <a:spcBef>
                <a:spcPts val="10"/>
              </a:spcBef>
              <a:tabLst>
                <a:tab algn="l" pos="1914525"/>
                <a:tab algn="l" pos="3170555"/>
                <a:tab algn="l" pos="5054600"/>
                <a:tab algn="l" pos="5855970"/>
                <a:tab algn="l" pos="7426959"/>
              </a:tabLst>
            </a:pPr>
            <a:r>
              <a:rPr dirty="0" sz="2050" spc="60">
                <a:solidFill>
                  <a:srgbClr val="FFFFFF"/>
                </a:solidFill>
                <a:latin typeface="Lucida Sans Unicode"/>
                <a:cs typeface="Lucida Sans Unicode"/>
              </a:rPr>
              <a:t>Penguatan</a:t>
            </a:r>
            <a:r>
              <a:rPr dirty="0" sz="205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Peran</a:t>
            </a:r>
            <a:r>
              <a:rPr dirty="0" sz="205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10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05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Kapasitas</a:t>
            </a:r>
            <a:r>
              <a:rPr dirty="0" sz="205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70">
                <a:solidFill>
                  <a:srgbClr val="FFFFFF"/>
                </a:solidFill>
                <a:latin typeface="Lucida Sans Unicode"/>
                <a:cs typeface="Lucida Sans Unicode"/>
              </a:rPr>
              <a:t>FKUB</a:t>
            </a:r>
            <a:r>
              <a:rPr dirty="0" sz="205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95">
                <a:solidFill>
                  <a:srgbClr val="FFFFFF"/>
                </a:solidFill>
                <a:latin typeface="Lucida Sans Unicode"/>
                <a:cs typeface="Lucida Sans Unicode"/>
              </a:rPr>
              <a:t>secara</a:t>
            </a:r>
            <a:r>
              <a:rPr dirty="0" sz="205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Berkelanjutan Implementasi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Program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Berkelanjutan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7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Menyentuh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Seluruh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Lapisan</a:t>
            </a:r>
            <a:r>
              <a:rPr dirty="0" sz="205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35">
                <a:solidFill>
                  <a:srgbClr val="FFFFFF"/>
                </a:solidFill>
                <a:latin typeface="Lucida Sans Unicode"/>
                <a:cs typeface="Lucida Sans Unicode"/>
              </a:rPr>
              <a:t>Masyarakat</a:t>
            </a:r>
            <a:endParaRPr sz="2050">
              <a:latin typeface="Lucida Sans Unicode"/>
              <a:cs typeface="Lucida Sans Unicode"/>
            </a:endParaRPr>
          </a:p>
          <a:p>
            <a:pPr marL="12700" marR="5080">
              <a:lnSpc>
                <a:spcPct val="100600"/>
              </a:lnSpc>
            </a:pP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Penyusunan</a:t>
            </a:r>
            <a:r>
              <a:rPr dirty="0" sz="205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10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05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Implementasi</a:t>
            </a:r>
            <a:r>
              <a:rPr dirty="0" sz="205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Kebijakan</a:t>
            </a:r>
            <a:r>
              <a:rPr dirty="0" sz="205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Kerukunan</a:t>
            </a:r>
            <a:r>
              <a:rPr dirty="0" sz="2050" spc="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Antar</a:t>
            </a:r>
            <a:r>
              <a:rPr dirty="0" sz="205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50">
                <a:solidFill>
                  <a:srgbClr val="FFFFFF"/>
                </a:solidFill>
                <a:latin typeface="Lucida Sans Unicode"/>
                <a:cs typeface="Lucida Sans Unicode"/>
              </a:rPr>
              <a:t>Umat </a:t>
            </a:r>
            <a:r>
              <a:rPr dirty="0" sz="2050" spc="105">
                <a:solidFill>
                  <a:srgbClr val="FFFFFF"/>
                </a:solidFill>
                <a:latin typeface="Lucida Sans Unicode"/>
                <a:cs typeface="Lucida Sans Unicode"/>
              </a:rPr>
              <a:t>Beragama</a:t>
            </a:r>
            <a:endParaRPr sz="2050">
              <a:latin typeface="Lucida Sans Unicode"/>
              <a:cs typeface="Lucida Sans Unicode"/>
            </a:endParaRPr>
          </a:p>
          <a:p>
            <a:pPr marL="12700" marR="5080">
              <a:lnSpc>
                <a:spcPct val="100600"/>
              </a:lnSpc>
              <a:tabLst>
                <a:tab algn="l" pos="2279015"/>
                <a:tab algn="l" pos="4152265"/>
                <a:tab algn="l" pos="5241290"/>
                <a:tab algn="l" pos="6106160"/>
                <a:tab algn="l" pos="7664450"/>
              </a:tabLst>
            </a:pPr>
            <a:r>
              <a:rPr dirty="0" sz="2050" spc="65">
                <a:solidFill>
                  <a:srgbClr val="FFFFFF"/>
                </a:solidFill>
                <a:latin typeface="Lucida Sans Unicode"/>
                <a:cs typeface="Lucida Sans Unicode"/>
              </a:rPr>
              <a:t>Pembangunan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Infrastruktur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Sosial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80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Teknologi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dirty="0" sz="2050" spc="-50">
                <a:solidFill>
                  <a:srgbClr val="FFFFFF"/>
                </a:solidFill>
                <a:latin typeface="Lucida Sans Unicode"/>
                <a:cs typeface="Lucida Sans Unicode"/>
              </a:rPr>
              <a:t>untuk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Mendukung</a:t>
            </a:r>
            <a:r>
              <a:rPr dirty="0" sz="2050" spc="-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Kerukunan</a:t>
            </a:r>
            <a:endParaRPr sz="2050">
              <a:latin typeface="Lucida Sans Unicode"/>
              <a:cs typeface="Lucida Sans Unicode"/>
            </a:endParaRPr>
          </a:p>
          <a:p>
            <a:pPr marL="12700" marR="269240">
              <a:lnSpc>
                <a:spcPct val="100600"/>
              </a:lnSpc>
            </a:pPr>
            <a:r>
              <a:rPr dirty="0" sz="2050" spc="60">
                <a:solidFill>
                  <a:srgbClr val="FFFFFF"/>
                </a:solidFill>
                <a:latin typeface="Lucida Sans Unicode"/>
                <a:cs typeface="Lucida Sans Unicode"/>
              </a:rPr>
              <a:t>Penguatan</a:t>
            </a:r>
            <a:r>
              <a:rPr dirty="0" sz="20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20">
                <a:solidFill>
                  <a:srgbClr val="FFFFFF"/>
                </a:solidFill>
                <a:latin typeface="Lucida Sans Unicode"/>
                <a:cs typeface="Lucida Sans Unicode"/>
              </a:rPr>
              <a:t>Sinergi</a:t>
            </a:r>
            <a:r>
              <a:rPr dirty="0" sz="2050" spc="-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70">
                <a:solidFill>
                  <a:srgbClr val="FFFFFF"/>
                </a:solidFill>
                <a:latin typeface="Lucida Sans Unicode"/>
                <a:cs typeface="Lucida Sans Unicode"/>
              </a:rPr>
              <a:t>dengan</a:t>
            </a:r>
            <a:r>
              <a:rPr dirty="0" sz="20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85">
                <a:solidFill>
                  <a:srgbClr val="FFFFFF"/>
                </a:solidFill>
                <a:latin typeface="Lucida Sans Unicode"/>
                <a:cs typeface="Lucida Sans Unicode"/>
              </a:rPr>
              <a:t>Lembaga</a:t>
            </a:r>
            <a:r>
              <a:rPr dirty="0" sz="2050" spc="-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Nasional</a:t>
            </a:r>
            <a:r>
              <a:rPr dirty="0" sz="2050" spc="-1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105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dirty="0" sz="2050" spc="-1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Internasional </a:t>
            </a:r>
            <a:r>
              <a:rPr dirty="0" sz="2050" spc="65">
                <a:solidFill>
                  <a:srgbClr val="FFFFFF"/>
                </a:solidFill>
                <a:latin typeface="Lucida Sans Unicode"/>
                <a:cs typeface="Lucida Sans Unicode"/>
              </a:rPr>
              <a:t>Membangun</a:t>
            </a:r>
            <a:r>
              <a:rPr dirty="0" sz="205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100">
                <a:solidFill>
                  <a:srgbClr val="FFFFFF"/>
                </a:solidFill>
                <a:latin typeface="Lucida Sans Unicode"/>
                <a:cs typeface="Lucida Sans Unicode"/>
              </a:rPr>
              <a:t>Budaya</a:t>
            </a:r>
            <a:r>
              <a:rPr dirty="0" sz="205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20">
                <a:solidFill>
                  <a:srgbClr val="FFFFFF"/>
                </a:solidFill>
                <a:latin typeface="Lucida Sans Unicode"/>
                <a:cs typeface="Lucida Sans Unicode"/>
              </a:rPr>
              <a:t>Kerukunan</a:t>
            </a:r>
            <a:r>
              <a:rPr dirty="0" sz="205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9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dirty="0" sz="205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>
                <a:solidFill>
                  <a:srgbClr val="FFFFFF"/>
                </a:solidFill>
                <a:latin typeface="Lucida Sans Unicode"/>
                <a:cs typeface="Lucida Sans Unicode"/>
              </a:rPr>
              <a:t>Mengakar</a:t>
            </a:r>
            <a:r>
              <a:rPr dirty="0" sz="205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-10">
                <a:solidFill>
                  <a:srgbClr val="FFFFFF"/>
                </a:solidFill>
                <a:latin typeface="Lucida Sans Unicode"/>
                <a:cs typeface="Lucida Sans Unicode"/>
              </a:rPr>
              <a:t>di</a:t>
            </a:r>
            <a:r>
              <a:rPr dirty="0" sz="205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050" spc="35">
                <a:solidFill>
                  <a:srgbClr val="FFFFFF"/>
                </a:solidFill>
                <a:latin typeface="Lucida Sans Unicode"/>
                <a:cs typeface="Lucida Sans Unicode"/>
              </a:rPr>
              <a:t>Masyarakat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1048696" name="object 30" descr=""/>
          <p:cNvSpPr txBox="1"/>
          <p:nvPr/>
        </p:nvSpPr>
        <p:spPr>
          <a:xfrm>
            <a:off x="331135" y="1260234"/>
            <a:ext cx="7860030" cy="6021578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3500" spc="245">
                <a:solidFill>
                  <a:srgbClr val="B91F20"/>
                </a:solidFill>
                <a:latin typeface="Calibri"/>
                <a:cs typeface="Calibri"/>
              </a:rPr>
              <a:t>Jangka</a:t>
            </a:r>
            <a:r>
              <a:rPr dirty="0" sz="3500" spc="420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dirty="0" sz="3500" spc="120">
                <a:solidFill>
                  <a:srgbClr val="B91F20"/>
                </a:solidFill>
                <a:latin typeface="Calibri"/>
                <a:cs typeface="Calibri"/>
              </a:rPr>
              <a:t>Panjang,</a:t>
            </a:r>
            <a:r>
              <a:rPr dirty="0" sz="3500" spc="420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dirty="0" sz="3500" spc="70">
                <a:solidFill>
                  <a:srgbClr val="B91F20"/>
                </a:solidFill>
                <a:latin typeface="Calibri"/>
                <a:cs typeface="Calibri"/>
              </a:rPr>
              <a:t>Menengah</a:t>
            </a:r>
            <a:r>
              <a:rPr dirty="0" sz="3500" spc="420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dirty="0" sz="3500">
                <a:solidFill>
                  <a:srgbClr val="B91F20"/>
                </a:solidFill>
                <a:latin typeface="Calibri"/>
                <a:cs typeface="Calibri"/>
              </a:rPr>
              <a:t>dan</a:t>
            </a:r>
            <a:r>
              <a:rPr dirty="0" sz="3500" spc="420">
                <a:solidFill>
                  <a:srgbClr val="B91F20"/>
                </a:solidFill>
                <a:latin typeface="Calibri"/>
                <a:cs typeface="Calibri"/>
              </a:rPr>
              <a:t> </a:t>
            </a:r>
            <a:r>
              <a:rPr dirty="0" sz="3500" spc="80">
                <a:solidFill>
                  <a:srgbClr val="B91F20"/>
                </a:solidFill>
                <a:latin typeface="Calibri"/>
                <a:cs typeface="Calibri"/>
              </a:rPr>
              <a:t>Pendek</a:t>
            </a:r>
            <a:endParaRPr sz="3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14"/>
              </a:spcBef>
            </a:pPr>
            <a:endParaRPr sz="3500">
              <a:latin typeface="Calibri"/>
              <a:cs typeface="Calibri"/>
            </a:endParaRPr>
          </a:p>
          <a:p>
            <a:pPr algn="just" marL="12700" marR="113030">
              <a:lnSpc>
                <a:spcPts val="3300"/>
              </a:lnSpc>
            </a:pPr>
            <a:r>
              <a:rPr dirty="0" sz="2800" spc="190">
                <a:latin typeface="Lucida Sans Unicode"/>
                <a:cs typeface="Lucida Sans Unicode"/>
              </a:rPr>
              <a:t>Bagaimana</a:t>
            </a:r>
            <a:r>
              <a:rPr dirty="0" sz="2800" spc="60">
                <a:latin typeface="Lucida Sans Unicode"/>
                <a:cs typeface="Lucida Sans Unicode"/>
              </a:rPr>
              <a:t>  </a:t>
            </a:r>
            <a:r>
              <a:rPr dirty="0" sz="2800">
                <a:latin typeface="Lucida Sans Unicode"/>
                <a:cs typeface="Lucida Sans Unicode"/>
              </a:rPr>
              <a:t>optimalisasi</a:t>
            </a:r>
            <a:r>
              <a:rPr dirty="0" sz="2800" spc="60">
                <a:latin typeface="Lucida Sans Unicode"/>
                <a:cs typeface="Lucida Sans Unicode"/>
              </a:rPr>
              <a:t>  </a:t>
            </a:r>
            <a:r>
              <a:rPr dirty="0" sz="2800" spc="95">
                <a:latin typeface="Lucida Sans Unicode"/>
                <a:cs typeface="Lucida Sans Unicode"/>
              </a:rPr>
              <a:t>keterbatasannya </a:t>
            </a:r>
            <a:r>
              <a:rPr dirty="0" sz="2800">
                <a:latin typeface="Lucida Sans Unicode"/>
                <a:cs typeface="Lucida Sans Unicode"/>
              </a:rPr>
              <a:t>SDM</a:t>
            </a:r>
            <a:r>
              <a:rPr dirty="0" sz="2800" spc="350">
                <a:latin typeface="Lucida Sans Unicode"/>
                <a:cs typeface="Lucida Sans Unicode"/>
              </a:rPr>
              <a:t> </a:t>
            </a:r>
            <a:r>
              <a:rPr dirty="0" sz="2800" spc="165">
                <a:latin typeface="Lucida Sans Unicode"/>
                <a:cs typeface="Lucida Sans Unicode"/>
              </a:rPr>
              <a:t>dan</a:t>
            </a:r>
            <a:r>
              <a:rPr dirty="0" sz="2800" spc="350">
                <a:latin typeface="Lucida Sans Unicode"/>
                <a:cs typeface="Lucida Sans Unicode"/>
              </a:rPr>
              <a:t> </a:t>
            </a:r>
            <a:r>
              <a:rPr dirty="0" sz="2800" spc="155">
                <a:latin typeface="Lucida Sans Unicode"/>
                <a:cs typeface="Lucida Sans Unicode"/>
              </a:rPr>
              <a:t>anggaran</a:t>
            </a:r>
            <a:r>
              <a:rPr dirty="0" sz="2800" spc="35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FKUB</a:t>
            </a:r>
            <a:r>
              <a:rPr dirty="0" sz="2800" spc="350">
                <a:latin typeface="Lucida Sans Unicode"/>
                <a:cs typeface="Lucida Sans Unicode"/>
              </a:rPr>
              <a:t> </a:t>
            </a:r>
            <a:r>
              <a:rPr dirty="0" sz="2800" spc="180">
                <a:latin typeface="Lucida Sans Unicode"/>
                <a:cs typeface="Lucida Sans Unicode"/>
              </a:rPr>
              <a:t>dalam</a:t>
            </a:r>
            <a:r>
              <a:rPr dirty="0" sz="2800" spc="355">
                <a:latin typeface="Lucida Sans Unicode"/>
                <a:cs typeface="Lucida Sans Unicode"/>
              </a:rPr>
              <a:t> </a:t>
            </a:r>
            <a:r>
              <a:rPr dirty="0" sz="2800" spc="150">
                <a:latin typeface="Lucida Sans Unicode"/>
                <a:cs typeface="Lucida Sans Unicode"/>
              </a:rPr>
              <a:t>menjaga </a:t>
            </a:r>
            <a:r>
              <a:rPr dirty="0" sz="2800">
                <a:latin typeface="Lucida Sans Unicode"/>
                <a:cs typeface="Lucida Sans Unicode"/>
              </a:rPr>
              <a:t>kerukunan</a:t>
            </a:r>
            <a:r>
              <a:rPr dirty="0" sz="2800" spc="225">
                <a:latin typeface="Lucida Sans Unicode"/>
                <a:cs typeface="Lucida Sans Unicode"/>
              </a:rPr>
              <a:t>   </a:t>
            </a:r>
            <a:r>
              <a:rPr dirty="0" sz="2800" spc="110">
                <a:latin typeface="Lucida Sans Unicode"/>
                <a:cs typeface="Lucida Sans Unicode"/>
              </a:rPr>
              <a:t>antar</a:t>
            </a:r>
            <a:r>
              <a:rPr dirty="0" sz="2800" spc="229">
                <a:latin typeface="Lucida Sans Unicode"/>
                <a:cs typeface="Lucida Sans Unicode"/>
              </a:rPr>
              <a:t>   </a:t>
            </a:r>
            <a:r>
              <a:rPr dirty="0" sz="2800" spc="150">
                <a:latin typeface="Lucida Sans Unicode"/>
                <a:cs typeface="Lucida Sans Unicode"/>
              </a:rPr>
              <a:t>umat</a:t>
            </a:r>
            <a:r>
              <a:rPr dirty="0" sz="2800" spc="229">
                <a:latin typeface="Lucida Sans Unicode"/>
                <a:cs typeface="Lucida Sans Unicode"/>
              </a:rPr>
              <a:t>   </a:t>
            </a:r>
            <a:r>
              <a:rPr dirty="0" sz="2800" spc="195">
                <a:latin typeface="Lucida Sans Unicode"/>
                <a:cs typeface="Lucida Sans Unicode"/>
              </a:rPr>
              <a:t>beragama</a:t>
            </a:r>
            <a:r>
              <a:rPr dirty="0" sz="2800" spc="229">
                <a:latin typeface="Lucida Sans Unicode"/>
                <a:cs typeface="Lucida Sans Unicode"/>
              </a:rPr>
              <a:t>   </a:t>
            </a:r>
            <a:r>
              <a:rPr dirty="0" sz="2800" spc="-25">
                <a:latin typeface="Lucida Sans Unicode"/>
                <a:cs typeface="Lucida Sans Unicode"/>
              </a:rPr>
              <a:t>di </a:t>
            </a:r>
            <a:r>
              <a:rPr dirty="0" sz="2800">
                <a:latin typeface="Lucida Sans Unicode"/>
                <a:cs typeface="Lucida Sans Unicode"/>
              </a:rPr>
              <a:t>Provinsi</a:t>
            </a:r>
            <a:r>
              <a:rPr dirty="0" sz="2800" spc="-60">
                <a:latin typeface="Lucida Sans Unicode"/>
                <a:cs typeface="Lucida Sans Unicode"/>
              </a:rPr>
              <a:t>  </a:t>
            </a:r>
            <a:r>
              <a:rPr dirty="0" sz="2800" spc="135">
                <a:latin typeface="Lucida Sans Unicode"/>
                <a:cs typeface="Lucida Sans Unicode"/>
              </a:rPr>
              <a:t>Sumatera</a:t>
            </a:r>
            <a:r>
              <a:rPr dirty="0" sz="2800" spc="-60">
                <a:latin typeface="Lucida Sans Unicode"/>
                <a:cs typeface="Lucida Sans Unicode"/>
              </a:rPr>
              <a:t>  </a:t>
            </a:r>
            <a:r>
              <a:rPr dirty="0" sz="2800" spc="60">
                <a:latin typeface="Lucida Sans Unicode"/>
                <a:cs typeface="Lucida Sans Unicode"/>
              </a:rPr>
              <a:t>Selatan,</a:t>
            </a:r>
            <a:r>
              <a:rPr dirty="0" sz="2800" spc="-55">
                <a:latin typeface="Lucida Sans Unicode"/>
                <a:cs typeface="Lucida Sans Unicode"/>
              </a:rPr>
              <a:t>  </a:t>
            </a:r>
            <a:r>
              <a:rPr dirty="0" sz="2800" spc="140">
                <a:latin typeface="Lucida Sans Unicode"/>
                <a:cs typeface="Lucida Sans Unicode"/>
              </a:rPr>
              <a:t>dengan</a:t>
            </a:r>
            <a:r>
              <a:rPr dirty="0" sz="2800" spc="-60">
                <a:latin typeface="Lucida Sans Unicode"/>
                <a:cs typeface="Lucida Sans Unicode"/>
              </a:rPr>
              <a:t>  </a:t>
            </a:r>
            <a:r>
              <a:rPr dirty="0" sz="2800" spc="-10">
                <a:latin typeface="Lucida Sans Unicode"/>
                <a:cs typeface="Lucida Sans Unicode"/>
              </a:rPr>
              <a:t>fokus </a:t>
            </a:r>
            <a:r>
              <a:rPr dirty="0" sz="2800" spc="225">
                <a:latin typeface="Lucida Sans Unicode"/>
                <a:cs typeface="Lucida Sans Unicode"/>
              </a:rPr>
              <a:t>pada</a:t>
            </a:r>
            <a:r>
              <a:rPr dirty="0" sz="2800" spc="360">
                <a:latin typeface="Lucida Sans Unicode"/>
                <a:cs typeface="Lucida Sans Unicode"/>
              </a:rPr>
              <a:t>  </a:t>
            </a:r>
            <a:r>
              <a:rPr dirty="0" sz="2800">
                <a:latin typeface="Lucida Sans Unicode"/>
                <a:cs typeface="Lucida Sans Unicode"/>
              </a:rPr>
              <a:t>identifikasi</a:t>
            </a:r>
            <a:r>
              <a:rPr dirty="0" sz="2800" spc="365">
                <a:latin typeface="Lucida Sans Unicode"/>
                <a:cs typeface="Lucida Sans Unicode"/>
              </a:rPr>
              <a:t>  </a:t>
            </a:r>
            <a:r>
              <a:rPr dirty="0" sz="2800" spc="105">
                <a:latin typeface="Lucida Sans Unicode"/>
                <a:cs typeface="Lucida Sans Unicode"/>
              </a:rPr>
              <a:t>masalah,</a:t>
            </a:r>
            <a:r>
              <a:rPr dirty="0" sz="2800" spc="365">
                <a:latin typeface="Lucida Sans Unicode"/>
                <a:cs typeface="Lucida Sans Unicode"/>
              </a:rPr>
              <a:t>  </a:t>
            </a:r>
            <a:r>
              <a:rPr dirty="0" sz="2800">
                <a:latin typeface="Lucida Sans Unicode"/>
                <a:cs typeface="Lucida Sans Unicode"/>
              </a:rPr>
              <a:t>solusi</a:t>
            </a:r>
            <a:r>
              <a:rPr dirty="0" sz="2800" spc="365">
                <a:latin typeface="Lucida Sans Unicode"/>
                <a:cs typeface="Lucida Sans Unicode"/>
              </a:rPr>
              <a:t>  </a:t>
            </a:r>
            <a:r>
              <a:rPr dirty="0" sz="2800" spc="135">
                <a:latin typeface="Lucida Sans Unicode"/>
                <a:cs typeface="Lucida Sans Unicode"/>
              </a:rPr>
              <a:t>yang </a:t>
            </a:r>
            <a:r>
              <a:rPr dirty="0" sz="2800">
                <a:latin typeface="Lucida Sans Unicode"/>
                <a:cs typeface="Lucida Sans Unicode"/>
              </a:rPr>
              <a:t>diterapkan,</a:t>
            </a:r>
            <a:r>
              <a:rPr dirty="0" sz="2800" spc="620">
                <a:latin typeface="Lucida Sans Unicode"/>
                <a:cs typeface="Lucida Sans Unicode"/>
              </a:rPr>
              <a:t>  </a:t>
            </a:r>
            <a:r>
              <a:rPr dirty="0" sz="2800" spc="75">
                <a:latin typeface="Lucida Sans Unicode"/>
                <a:cs typeface="Lucida Sans Unicode"/>
              </a:rPr>
              <a:t>serta</a:t>
            </a:r>
            <a:r>
              <a:rPr dirty="0" sz="2800" spc="620">
                <a:latin typeface="Lucida Sans Unicode"/>
                <a:cs typeface="Lucida Sans Unicode"/>
              </a:rPr>
              <a:t>  </a:t>
            </a:r>
            <a:r>
              <a:rPr dirty="0" sz="2800" spc="65">
                <a:latin typeface="Lucida Sans Unicode"/>
                <a:cs typeface="Lucida Sans Unicode"/>
              </a:rPr>
              <a:t>rekomendasi</a:t>
            </a:r>
            <a:r>
              <a:rPr dirty="0" sz="2800" spc="625">
                <a:latin typeface="Lucida Sans Unicode"/>
                <a:cs typeface="Lucida Sans Unicode"/>
              </a:rPr>
              <a:t>  </a:t>
            </a:r>
            <a:r>
              <a:rPr dirty="0" sz="2800" spc="-10">
                <a:latin typeface="Lucida Sans Unicode"/>
                <a:cs typeface="Lucida Sans Unicode"/>
              </a:rPr>
              <a:t>strategi </a:t>
            </a:r>
            <a:r>
              <a:rPr dirty="0" sz="2800" spc="155">
                <a:latin typeface="Lucida Sans Unicode"/>
                <a:cs typeface="Lucida Sans Unicode"/>
              </a:rPr>
              <a:t>yang</a:t>
            </a:r>
            <a:r>
              <a:rPr dirty="0" sz="2800" spc="15">
                <a:latin typeface="Lucida Sans Unicode"/>
                <a:cs typeface="Lucida Sans Unicode"/>
              </a:rPr>
              <a:t> </a:t>
            </a:r>
            <a:r>
              <a:rPr dirty="0" sz="2800" spc="175">
                <a:latin typeface="Lucida Sans Unicode"/>
                <a:cs typeface="Lucida Sans Unicode"/>
              </a:rPr>
              <a:t>dapat</a:t>
            </a:r>
            <a:r>
              <a:rPr dirty="0" sz="2800" spc="1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dilakukan</a:t>
            </a:r>
            <a:r>
              <a:rPr dirty="0" sz="2800" spc="1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untuk</a:t>
            </a:r>
            <a:r>
              <a:rPr dirty="0" sz="2800" spc="15">
                <a:latin typeface="Lucida Sans Unicode"/>
                <a:cs typeface="Lucida Sans Unicode"/>
              </a:rPr>
              <a:t> </a:t>
            </a:r>
            <a:r>
              <a:rPr dirty="0" sz="2800" spc="55">
                <a:latin typeface="Lucida Sans Unicode"/>
                <a:cs typeface="Lucida Sans Unicode"/>
              </a:rPr>
              <a:t>meningkatkan </a:t>
            </a:r>
            <a:r>
              <a:rPr dirty="0" sz="2800">
                <a:latin typeface="Lucida Sans Unicode"/>
                <a:cs typeface="Lucida Sans Unicode"/>
              </a:rPr>
              <a:t>efektivitas</a:t>
            </a:r>
            <a:r>
              <a:rPr dirty="0" sz="2800" spc="300">
                <a:latin typeface="Lucida Sans Unicode"/>
                <a:cs typeface="Lucida Sans Unicode"/>
              </a:rPr>
              <a:t>   </a:t>
            </a:r>
            <a:r>
              <a:rPr dirty="0" sz="2800">
                <a:latin typeface="Lucida Sans Unicode"/>
                <a:cs typeface="Lucida Sans Unicode"/>
              </a:rPr>
              <a:t>FKUB.</a:t>
            </a:r>
            <a:r>
              <a:rPr dirty="0" sz="2800" spc="300">
                <a:latin typeface="Lucida Sans Unicode"/>
                <a:cs typeface="Lucida Sans Unicode"/>
              </a:rPr>
              <a:t>   </a:t>
            </a:r>
            <a:r>
              <a:rPr dirty="0" sz="2800" spc="100">
                <a:latin typeface="Lucida Sans Unicode"/>
                <a:cs typeface="Lucida Sans Unicode"/>
              </a:rPr>
              <a:t>Adapun</a:t>
            </a:r>
            <a:r>
              <a:rPr dirty="0" sz="2800" spc="305">
                <a:latin typeface="Lucida Sans Unicode"/>
                <a:cs typeface="Lucida Sans Unicode"/>
              </a:rPr>
              <a:t>   </a:t>
            </a:r>
            <a:r>
              <a:rPr dirty="0" sz="2800" spc="150">
                <a:latin typeface="Lucida Sans Unicode"/>
                <a:cs typeface="Lucida Sans Unicode"/>
              </a:rPr>
              <a:t>pencapaian </a:t>
            </a:r>
            <a:r>
              <a:rPr dirty="0" sz="2800">
                <a:latin typeface="Lucida Sans Unicode"/>
                <a:cs typeface="Lucida Sans Unicode"/>
              </a:rPr>
              <a:t>tujuan</a:t>
            </a:r>
            <a:r>
              <a:rPr dirty="0" sz="2800" spc="320">
                <a:latin typeface="Lucida Sans Unicode"/>
                <a:cs typeface="Lucida Sans Unicode"/>
              </a:rPr>
              <a:t> </a:t>
            </a:r>
            <a:r>
              <a:rPr dirty="0" sz="2800" spc="185">
                <a:latin typeface="Lucida Sans Unicode"/>
                <a:cs typeface="Lucida Sans Unicode"/>
              </a:rPr>
              <a:t>utama</a:t>
            </a:r>
            <a:r>
              <a:rPr dirty="0" sz="2800" spc="32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tersebut</a:t>
            </a:r>
            <a:r>
              <a:rPr dirty="0" sz="2800" spc="320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dilakukan</a:t>
            </a:r>
            <a:r>
              <a:rPr dirty="0" sz="2800" spc="325">
                <a:latin typeface="Lucida Sans Unicode"/>
                <a:cs typeface="Lucida Sans Unicode"/>
              </a:rPr>
              <a:t> </a:t>
            </a:r>
            <a:r>
              <a:rPr dirty="0" sz="2800" spc="55">
                <a:latin typeface="Lucida Sans Unicode"/>
                <a:cs typeface="Lucida Sans Unicode"/>
              </a:rPr>
              <a:t>melalui</a:t>
            </a:r>
            <a:r>
              <a:rPr dirty="0" sz="2800" spc="325">
                <a:latin typeface="Lucida Sans Unicode"/>
                <a:cs typeface="Lucida Sans Unicode"/>
              </a:rPr>
              <a:t> </a:t>
            </a:r>
            <a:r>
              <a:rPr dirty="0" sz="2800" spc="-50">
                <a:latin typeface="Lucida Sans Unicode"/>
                <a:cs typeface="Lucida Sans Unicode"/>
              </a:rPr>
              <a:t>3 </a:t>
            </a:r>
            <a:r>
              <a:rPr dirty="0" sz="2800" spc="165">
                <a:latin typeface="Lucida Sans Unicode"/>
                <a:cs typeface="Lucida Sans Unicode"/>
              </a:rPr>
              <a:t>(tiga)</a:t>
            </a:r>
            <a:r>
              <a:rPr dirty="0" sz="2800" spc="-35">
                <a:latin typeface="Lucida Sans Unicode"/>
                <a:cs typeface="Lucida Sans Unicode"/>
              </a:rPr>
              <a:t> </a:t>
            </a:r>
            <a:r>
              <a:rPr dirty="0" sz="2800" spc="170">
                <a:latin typeface="Lucida Sans Unicode"/>
                <a:cs typeface="Lucida Sans Unicode"/>
              </a:rPr>
              <a:t>tahapan</a:t>
            </a:r>
            <a:r>
              <a:rPr dirty="0" sz="2800" spc="-35">
                <a:latin typeface="Lucida Sans Unicode"/>
                <a:cs typeface="Lucida Sans Unicode"/>
              </a:rPr>
              <a:t> </a:t>
            </a:r>
            <a:r>
              <a:rPr dirty="0" sz="2800">
                <a:latin typeface="Lucida Sans Unicode"/>
                <a:cs typeface="Lucida Sans Unicode"/>
              </a:rPr>
              <a:t>tujuan</a:t>
            </a:r>
            <a:r>
              <a:rPr dirty="0" sz="2800" spc="-35">
                <a:latin typeface="Lucida Sans Unicode"/>
                <a:cs typeface="Lucida Sans Unicode"/>
              </a:rPr>
              <a:t> </a:t>
            </a:r>
            <a:r>
              <a:rPr dirty="0" sz="2800" spc="-10">
                <a:latin typeface="Lucida Sans Unicode"/>
                <a:cs typeface="Lucida Sans Unicode"/>
              </a:rPr>
              <a:t>yaitu: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bIns="0" lIns="0" rIns="0" rtlCol="0" tIns="0" wrap="square"/>
          <a:p/>
        </p:txBody>
      </p:sp>
      <p:grpSp>
        <p:nvGrpSpPr>
          <p:cNvPr id="54" name="object 3" descr=""/>
          <p:cNvGrpSpPr/>
          <p:nvPr/>
        </p:nvGrpSpPr>
        <p:grpSpPr>
          <a:xfrm>
            <a:off x="922867" y="0"/>
            <a:ext cx="17365345" cy="10274935"/>
            <a:chOff x="922867" y="0"/>
            <a:chExt cx="17365345" cy="10274935"/>
          </a:xfrm>
        </p:grpSpPr>
        <p:pic>
          <p:nvPicPr>
            <p:cNvPr id="2097215" name="object 4" descr="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2087304" y="0"/>
              <a:ext cx="6200695" cy="10274874"/>
            </a:xfrm>
            <a:prstGeom prst="rect"/>
          </p:spPr>
        </p:pic>
        <p:sp>
          <p:nvSpPr>
            <p:cNvPr id="1048698" name="object 5" descr=""/>
            <p:cNvSpPr/>
            <p:nvPr/>
          </p:nvSpPr>
          <p:spPr>
            <a:xfrm>
              <a:off x="927629" y="6213861"/>
              <a:ext cx="16221075" cy="0"/>
            </a:xfrm>
            <a:custGeom>
              <a:avLst/>
              <a:ahLst/>
              <a:rect l="l" t="t" r="r" b="b"/>
              <a:pathLst>
                <a:path w="16221075" h="0">
                  <a:moveTo>
                    <a:pt x="16221073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6" name="object 6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253454" y="7900103"/>
              <a:ext cx="104775" cy="104774"/>
            </a:xfrm>
            <a:prstGeom prst="rect"/>
          </p:spPr>
        </p:pic>
        <p:pic>
          <p:nvPicPr>
            <p:cNvPr id="2097217" name="object 7" descr="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410699" y="8949423"/>
              <a:ext cx="104775" cy="104774"/>
            </a:xfrm>
            <a:prstGeom prst="rect"/>
          </p:spPr>
        </p:pic>
      </p:grpSp>
      <p:sp>
        <p:nvSpPr>
          <p:cNvPr id="1048699" name="object 8"/>
          <p:cNvSpPr txBox="1">
            <a:spLocks noGrp="1"/>
          </p:cNvSpPr>
          <p:nvPr>
            <p:ph type="title"/>
          </p:nvPr>
        </p:nvSpPr>
        <p:spPr>
          <a:xfrm>
            <a:off x="129534" y="10579"/>
            <a:ext cx="11731625" cy="9652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TEROBOSAN</a:t>
            </a:r>
            <a:r>
              <a:rPr dirty="0" spc="-245"/>
              <a:t> </a:t>
            </a:r>
            <a:r>
              <a:rPr dirty="0" spc="-445"/>
              <a:t>DAN</a:t>
            </a:r>
            <a:r>
              <a:rPr dirty="0" spc="-5"/>
              <a:t> </a:t>
            </a:r>
            <a:r>
              <a:rPr dirty="0" spc="-50"/>
              <a:t>INOVATIF</a:t>
            </a:r>
          </a:p>
        </p:txBody>
      </p:sp>
      <p:pic>
        <p:nvPicPr>
          <p:cNvPr id="2097218" name="object 9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40213" y="6726623"/>
            <a:ext cx="104775" cy="104774"/>
          </a:xfrm>
          <a:prstGeom prst="rect"/>
        </p:spPr>
      </p:pic>
      <p:sp>
        <p:nvSpPr>
          <p:cNvPr id="1048700" name="object 10" descr=""/>
          <p:cNvSpPr txBox="1"/>
          <p:nvPr/>
        </p:nvSpPr>
        <p:spPr>
          <a:xfrm>
            <a:off x="800464" y="6529767"/>
            <a:ext cx="1906905" cy="1200468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dirty="0" sz="2500" spc="-70">
                <a:solidFill>
                  <a:srgbClr val="FFFFFF"/>
                </a:solidFill>
                <a:latin typeface="Verdana"/>
                <a:cs typeface="Verdana"/>
              </a:rPr>
              <a:t>Peningkatan </a:t>
            </a:r>
            <a:r>
              <a:rPr dirty="0" sz="2500" spc="-10">
                <a:solidFill>
                  <a:srgbClr val="FFFFFF"/>
                </a:solidFill>
                <a:latin typeface="Verdana"/>
                <a:cs typeface="Verdana"/>
              </a:rPr>
              <a:t>Partisipasi </a:t>
            </a:r>
            <a:r>
              <a:rPr dirty="0" sz="2500" spc="-35">
                <a:solidFill>
                  <a:srgbClr val="FFFFFF"/>
                </a:solidFill>
                <a:latin typeface="Verdana"/>
                <a:cs typeface="Verdana"/>
              </a:rPr>
              <a:t>Stakeholder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048701" name="object 11" descr=""/>
          <p:cNvSpPr txBox="1"/>
          <p:nvPr/>
        </p:nvSpPr>
        <p:spPr>
          <a:xfrm>
            <a:off x="4513705" y="7703246"/>
            <a:ext cx="3488690" cy="1200468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dirty="0" sz="2500" spc="-65">
                <a:solidFill>
                  <a:srgbClr val="FFFFFF"/>
                </a:solidFill>
                <a:latin typeface="Verdana"/>
                <a:cs typeface="Verdana"/>
              </a:rPr>
              <a:t>Transparansi</a:t>
            </a:r>
            <a:r>
              <a:rPr dirty="0" sz="2500" spc="-1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25">
                <a:solidFill>
                  <a:srgbClr val="FFFFFF"/>
                </a:solidFill>
                <a:latin typeface="Verdana"/>
                <a:cs typeface="Verdana"/>
              </a:rPr>
              <a:t>dan </a:t>
            </a:r>
            <a:r>
              <a:rPr dirty="0" sz="2500" spc="-70">
                <a:solidFill>
                  <a:srgbClr val="FFFFFF"/>
                </a:solidFill>
                <a:latin typeface="Verdana"/>
                <a:cs typeface="Verdana"/>
              </a:rPr>
              <a:t>Akuntabilitas</a:t>
            </a:r>
            <a:r>
              <a:rPr dirty="0" sz="2500" spc="-1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20">
                <a:solidFill>
                  <a:srgbClr val="FFFFFF"/>
                </a:solidFill>
                <a:latin typeface="Verdana"/>
                <a:cs typeface="Verdana"/>
              </a:rPr>
              <a:t>dalam </a:t>
            </a:r>
            <a:r>
              <a:rPr dirty="0" sz="2500" spc="-65">
                <a:solidFill>
                  <a:srgbClr val="FFFFFF"/>
                </a:solidFill>
                <a:latin typeface="Verdana"/>
                <a:cs typeface="Verdana"/>
              </a:rPr>
              <a:t>Penggunaan</a:t>
            </a:r>
            <a:r>
              <a:rPr dirty="0" sz="250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60">
                <a:solidFill>
                  <a:srgbClr val="FFFFFF"/>
                </a:solidFill>
                <a:latin typeface="Verdana"/>
                <a:cs typeface="Verdana"/>
              </a:rPr>
              <a:t>Anggaran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048702" name="object 12" descr=""/>
          <p:cNvSpPr txBox="1"/>
          <p:nvPr/>
        </p:nvSpPr>
        <p:spPr>
          <a:xfrm>
            <a:off x="9670950" y="8752566"/>
            <a:ext cx="4473575" cy="804546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dirty="0" sz="2500" spc="-65">
                <a:solidFill>
                  <a:srgbClr val="FFFFFF"/>
                </a:solidFill>
                <a:latin typeface="Verdana"/>
                <a:cs typeface="Verdana"/>
              </a:rPr>
              <a:t>Penguatan</a:t>
            </a:r>
            <a:r>
              <a:rPr dirty="0" sz="2500" spc="-1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50">
                <a:solidFill>
                  <a:srgbClr val="FFFFFF"/>
                </a:solidFill>
                <a:latin typeface="Verdana"/>
                <a:cs typeface="Verdana"/>
              </a:rPr>
              <a:t>Kapasitas</a:t>
            </a:r>
            <a:r>
              <a:rPr dirty="0" sz="250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105">
                <a:solidFill>
                  <a:srgbClr val="FFFFFF"/>
                </a:solidFill>
                <a:latin typeface="Verdana"/>
                <a:cs typeface="Verdana"/>
              </a:rPr>
              <a:t>Internal </a:t>
            </a:r>
            <a:r>
              <a:rPr dirty="0" sz="2500" spc="-20">
                <a:solidFill>
                  <a:srgbClr val="FFFFFF"/>
                </a:solidFill>
                <a:latin typeface="Verdana"/>
                <a:cs typeface="Verdana"/>
              </a:rPr>
              <a:t>FKUB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048703" name="object 13" descr=""/>
          <p:cNvSpPr txBox="1"/>
          <p:nvPr/>
        </p:nvSpPr>
        <p:spPr>
          <a:xfrm>
            <a:off x="253226" y="2887430"/>
            <a:ext cx="3612515" cy="145688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b="1" dirty="0" sz="3000" spc="-50">
                <a:solidFill>
                  <a:srgbClr val="FFFFFF"/>
                </a:solidFill>
                <a:latin typeface="Tahoma"/>
                <a:cs typeface="Tahoma"/>
              </a:rPr>
              <a:t>Kerjasama</a:t>
            </a:r>
            <a:r>
              <a:rPr b="1" dirty="0" sz="3000" spc="-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dengan </a:t>
            </a:r>
            <a:r>
              <a:rPr b="1" dirty="0" sz="3000">
                <a:solidFill>
                  <a:srgbClr val="FFFFFF"/>
                </a:solidFill>
                <a:latin typeface="Tahoma"/>
                <a:cs typeface="Tahoma"/>
              </a:rPr>
              <a:t>Sektor</a:t>
            </a:r>
            <a:r>
              <a:rPr b="1" dirty="0" sz="30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>
                <a:solidFill>
                  <a:srgbClr val="FFFFFF"/>
                </a:solidFill>
                <a:latin typeface="Tahoma"/>
                <a:cs typeface="Tahoma"/>
              </a:rPr>
              <a:t>Swasta</a:t>
            </a:r>
            <a:r>
              <a:rPr b="1" dirty="0" sz="30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25">
                <a:solidFill>
                  <a:srgbClr val="FFFFFF"/>
                </a:solidFill>
                <a:latin typeface="Tahoma"/>
                <a:cs typeface="Tahoma"/>
              </a:rPr>
              <a:t>dan </a:t>
            </a:r>
            <a:r>
              <a:rPr b="1" dirty="0" sz="3000" spc="95">
                <a:solidFill>
                  <a:srgbClr val="FFFFFF"/>
                </a:solidFill>
                <a:latin typeface="Tahoma"/>
                <a:cs typeface="Tahoma"/>
              </a:rPr>
              <a:t>CSR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04" name="object 14" descr=""/>
          <p:cNvSpPr txBox="1"/>
          <p:nvPr/>
        </p:nvSpPr>
        <p:spPr>
          <a:xfrm>
            <a:off x="253226" y="1764252"/>
            <a:ext cx="2056764" cy="110744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600" spc="-360">
                <a:solidFill>
                  <a:srgbClr val="FFFFFF"/>
                </a:solidFill>
                <a:latin typeface="Tahoma"/>
                <a:cs typeface="Tahoma"/>
              </a:rPr>
              <a:t>1.</a:t>
            </a: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b="1" dirty="0" sz="3000" spc="-35">
                <a:solidFill>
                  <a:srgbClr val="FFFFFF"/>
                </a:solidFill>
                <a:latin typeface="Tahoma"/>
                <a:cs typeface="Tahoma"/>
              </a:rPr>
              <a:t>Penguatan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05" name="object 15" descr=""/>
          <p:cNvSpPr txBox="1"/>
          <p:nvPr/>
        </p:nvSpPr>
        <p:spPr>
          <a:xfrm>
            <a:off x="3424239" y="1830596"/>
            <a:ext cx="3230245" cy="975487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Pemanfaatan </a:t>
            </a:r>
            <a:r>
              <a:rPr b="1" dirty="0" sz="3000">
                <a:solidFill>
                  <a:srgbClr val="FFFFFF"/>
                </a:solidFill>
                <a:latin typeface="Tahoma"/>
                <a:cs typeface="Tahoma"/>
              </a:rPr>
              <a:t>Teknologi</a:t>
            </a:r>
            <a:r>
              <a:rPr b="1" dirty="0" sz="3000" spc="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60">
                <a:solidFill>
                  <a:srgbClr val="FFFFFF"/>
                </a:solidFill>
                <a:latin typeface="Tahoma"/>
                <a:cs typeface="Tahoma"/>
              </a:rPr>
              <a:t>Digital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06" name="object 16" descr=""/>
          <p:cNvSpPr txBox="1"/>
          <p:nvPr/>
        </p:nvSpPr>
        <p:spPr>
          <a:xfrm>
            <a:off x="3424239" y="1185189"/>
            <a:ext cx="320040" cy="3937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600" spc="-55">
                <a:solidFill>
                  <a:srgbClr val="FFFFFF"/>
                </a:solidFill>
                <a:latin typeface="Tahoma"/>
                <a:cs typeface="Tahoma"/>
              </a:rPr>
              <a:t>2.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048707" name="object 17" descr=""/>
          <p:cNvSpPr txBox="1"/>
          <p:nvPr/>
        </p:nvSpPr>
        <p:spPr>
          <a:xfrm>
            <a:off x="4461853" y="3838720"/>
            <a:ext cx="3801745" cy="145688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Penggalangan</a:t>
            </a:r>
            <a:r>
              <a:rPr b="1" dirty="0" sz="3000" spc="-1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60">
                <a:solidFill>
                  <a:srgbClr val="FFFFFF"/>
                </a:solidFill>
                <a:latin typeface="Tahoma"/>
                <a:cs typeface="Tahoma"/>
              </a:rPr>
              <a:t>Dana </a:t>
            </a:r>
            <a:r>
              <a:rPr b="1" dirty="0" sz="3000">
                <a:solidFill>
                  <a:srgbClr val="FFFFFF"/>
                </a:solidFill>
                <a:latin typeface="Tahoma"/>
                <a:cs typeface="Tahoma"/>
              </a:rPr>
              <a:t>Berbasis</a:t>
            </a:r>
            <a:r>
              <a:rPr b="1" dirty="0" sz="3000" spc="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45">
                <a:solidFill>
                  <a:srgbClr val="FFFFFF"/>
                </a:solidFill>
                <a:latin typeface="Tahoma"/>
                <a:cs typeface="Tahoma"/>
              </a:rPr>
              <a:t>Komunitas </a:t>
            </a:r>
            <a:r>
              <a:rPr b="1" dirty="0" sz="300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b="1" dirty="0" sz="3000" spc="-1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Crowdfunding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08" name="object 18" descr=""/>
          <p:cNvSpPr txBox="1"/>
          <p:nvPr/>
        </p:nvSpPr>
        <p:spPr>
          <a:xfrm>
            <a:off x="4461853" y="3201780"/>
            <a:ext cx="324485" cy="3937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600" spc="-35">
                <a:solidFill>
                  <a:srgbClr val="FFFFFF"/>
                </a:solidFill>
                <a:latin typeface="Tahoma"/>
                <a:cs typeface="Tahoma"/>
              </a:rPr>
              <a:t>3.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048709" name="object 19" descr=""/>
          <p:cNvSpPr txBox="1"/>
          <p:nvPr/>
        </p:nvSpPr>
        <p:spPr>
          <a:xfrm>
            <a:off x="8031753" y="1547726"/>
            <a:ext cx="3762375" cy="2077784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600" spc="-25">
                <a:solidFill>
                  <a:srgbClr val="FFFFFF"/>
                </a:solidFill>
                <a:latin typeface="Tahoma"/>
                <a:cs typeface="Tahoma"/>
              </a:rPr>
              <a:t>4.</a:t>
            </a: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8300"/>
              </a:lnSpc>
              <a:spcBef>
                <a:spcPts val="1889"/>
              </a:spcBef>
            </a:pP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Menggalang </a:t>
            </a:r>
            <a:r>
              <a:rPr b="1" dirty="0" sz="3000" spc="-65">
                <a:solidFill>
                  <a:srgbClr val="FFFFFF"/>
                </a:solidFill>
                <a:latin typeface="Tahoma"/>
                <a:cs typeface="Tahoma"/>
              </a:rPr>
              <a:t>Dukungan</a:t>
            </a:r>
            <a:r>
              <a:rPr b="1" dirty="0" sz="3000" spc="-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Lembaga Internasional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10" name="object 20" descr=""/>
          <p:cNvSpPr txBox="1"/>
          <p:nvPr/>
        </p:nvSpPr>
        <p:spPr>
          <a:xfrm>
            <a:off x="10918181" y="3559804"/>
            <a:ext cx="3149600" cy="2077784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600" spc="-25">
                <a:solidFill>
                  <a:srgbClr val="FFFFFF"/>
                </a:solidFill>
                <a:latin typeface="Tahoma"/>
                <a:cs typeface="Tahoma"/>
              </a:rPr>
              <a:t>5.</a:t>
            </a: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8300"/>
              </a:lnSpc>
              <a:spcBef>
                <a:spcPts val="1889"/>
              </a:spcBef>
            </a:pP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Penggunaan </a:t>
            </a:r>
            <a:r>
              <a:rPr b="1" dirty="0" sz="3000" spc="-35">
                <a:solidFill>
                  <a:srgbClr val="FFFFFF"/>
                </a:solidFill>
                <a:latin typeface="Tahoma"/>
                <a:cs typeface="Tahoma"/>
              </a:rPr>
              <a:t>Relawan</a:t>
            </a:r>
            <a:r>
              <a:rPr b="1" dirty="0" sz="30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25">
                <a:solidFill>
                  <a:srgbClr val="FFFFFF"/>
                </a:solidFill>
                <a:latin typeface="Tahoma"/>
                <a:cs typeface="Tahoma"/>
              </a:rPr>
              <a:t>dan </a:t>
            </a:r>
            <a:r>
              <a:rPr b="1" dirty="0" sz="3000" spc="-45">
                <a:solidFill>
                  <a:srgbClr val="FFFFFF"/>
                </a:solidFill>
                <a:latin typeface="Tahoma"/>
                <a:cs typeface="Tahoma"/>
              </a:rPr>
              <a:t>Komunitas</a:t>
            </a:r>
            <a:r>
              <a:rPr b="1" dirty="0" sz="3000" spc="-1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20">
                <a:solidFill>
                  <a:srgbClr val="FFFFFF"/>
                </a:solidFill>
                <a:latin typeface="Tahoma"/>
                <a:cs typeface="Tahoma"/>
              </a:rPr>
              <a:t>Lokal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711" name="object 21" descr=""/>
          <p:cNvSpPr txBox="1"/>
          <p:nvPr/>
        </p:nvSpPr>
        <p:spPr>
          <a:xfrm>
            <a:off x="14633616" y="4289383"/>
            <a:ext cx="3516629" cy="159639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sz="2600" spc="-25">
                <a:solidFill>
                  <a:srgbClr val="FFFFFF"/>
                </a:solidFill>
                <a:latin typeface="Tahoma"/>
                <a:cs typeface="Tahoma"/>
              </a:rPr>
              <a:t>6.</a:t>
            </a: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8300"/>
              </a:lnSpc>
              <a:spcBef>
                <a:spcPts val="1889"/>
              </a:spcBef>
            </a:pP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Pembiayaan </a:t>
            </a:r>
            <a:r>
              <a:rPr b="1" dirty="0" sz="3000">
                <a:solidFill>
                  <a:srgbClr val="FFFFFF"/>
                </a:solidFill>
                <a:latin typeface="Tahoma"/>
                <a:cs typeface="Tahoma"/>
              </a:rPr>
              <a:t>Berbasis</a:t>
            </a:r>
            <a:r>
              <a:rPr b="1" dirty="0" sz="3000" spc="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3000" spc="-10">
                <a:solidFill>
                  <a:srgbClr val="FFFFFF"/>
                </a:solidFill>
                <a:latin typeface="Tahoma"/>
                <a:cs typeface="Tahoma"/>
              </a:rPr>
              <a:t>Swadaya</a:t>
            </a:r>
            <a:endParaRPr sz="3000">
              <a:latin typeface="Tahoma"/>
              <a:cs typeface="Tahoma"/>
            </a:endParaRPr>
          </a:p>
        </p:txBody>
      </p:sp>
      <p:pic>
        <p:nvPicPr>
          <p:cNvPr id="2097219" name="object 22" descr="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3219124" y="7302234"/>
            <a:ext cx="104775" cy="104774"/>
          </a:xfrm>
          <a:prstGeom prst="rect"/>
        </p:spPr>
      </p:pic>
      <p:sp>
        <p:nvSpPr>
          <p:cNvPr id="1048712" name="object 23" descr=""/>
          <p:cNvSpPr txBox="1"/>
          <p:nvPr/>
        </p:nvSpPr>
        <p:spPr>
          <a:xfrm>
            <a:off x="13479375" y="7105377"/>
            <a:ext cx="4276725" cy="804546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dirty="0" sz="2500" spc="-75">
                <a:solidFill>
                  <a:srgbClr val="FFFFFF"/>
                </a:solidFill>
                <a:latin typeface="Verdana"/>
                <a:cs typeface="Verdana"/>
              </a:rPr>
              <a:t>Peningkatan</a:t>
            </a:r>
            <a:r>
              <a:rPr dirty="0" sz="2500" spc="-1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60">
                <a:solidFill>
                  <a:srgbClr val="FFFFFF"/>
                </a:solidFill>
                <a:latin typeface="Verdana"/>
                <a:cs typeface="Verdana"/>
              </a:rPr>
              <a:t>Kesadaran</a:t>
            </a:r>
            <a:r>
              <a:rPr dirty="0" sz="2500" spc="-1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25">
                <a:solidFill>
                  <a:srgbClr val="FFFFFF"/>
                </a:solidFill>
                <a:latin typeface="Verdana"/>
                <a:cs typeface="Verdana"/>
              </a:rPr>
              <a:t>dan </a:t>
            </a:r>
            <a:r>
              <a:rPr dirty="0" sz="2500" spc="-60">
                <a:solidFill>
                  <a:srgbClr val="FFFFFF"/>
                </a:solidFill>
                <a:latin typeface="Verdana"/>
                <a:cs typeface="Verdana"/>
              </a:rPr>
              <a:t>Edukasi</a:t>
            </a:r>
            <a:r>
              <a:rPr dirty="0" sz="2500" spc="-1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500" spc="-10">
                <a:solidFill>
                  <a:srgbClr val="FFFFFF"/>
                </a:solidFill>
                <a:latin typeface="Verdana"/>
                <a:cs typeface="Verdana"/>
              </a:rPr>
              <a:t>Masyarakat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SM-G770F</dc:creator>
  <dcterms:created xsi:type="dcterms:W3CDTF">2024-12-18T12:16:04Z</dcterms:created>
  <dcterms:modified xsi:type="dcterms:W3CDTF">2024-12-19T02:17:17Z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2024-12-19T00:00:00Z</vt:filetime>
  </property>
  <property fmtid="{D5CDD505-2E9C-101B-9397-08002B2CF9AE}" pid="3" name="Producer">
    <vt:lpwstr>iLovePDF</vt:lpwstr>
  </property>
  <property fmtid="{D5CDD505-2E9C-101B-9397-08002B2CF9AE}" pid="4" name="ICV">
    <vt:lpwstr>a1de2a7adbac4496a4641e5ac65ee4d3</vt:lpwstr>
  </property>
</Properties>
</file>