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6" name="Google Shape;60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4" name="Google Shape;64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6" name="Google Shape;68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2" name="Google Shape;72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8" name="Google Shape;75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0" name="Google Shape;79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5" name="Google Shape;81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8" name="Google Shape;87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2" name="Google Shape;93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5" name="Google Shape;95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2" name="Google Shape;97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1792288" y="612775"/>
            <a:ext cx="5486400" cy="4114800"/>
          </a:xfrm>
          <a:prstGeom prst="rect">
            <a:avLst/>
          </a:prstGeom>
          <a:noFill/>
          <a:ln>
            <a:noFill/>
          </a:ln>
        </p:spPr>
      </p:sp>
      <p:sp>
        <p:nvSpPr>
          <p:cNvPr id="68" name="Google Shape;68;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2.png"/><Relationship Id="rId7" Type="http://schemas.openxmlformats.org/officeDocument/2006/relationships/image" Target="../media/image12.png"/><Relationship Id="rId8" Type="http://schemas.openxmlformats.org/officeDocument/2006/relationships/image" Target="../media/image7.png"/></Relationships>
</file>

<file path=ppt/slides/_rels/slide10.xml.rels><?xml version="1.0" encoding="UTF-8" standalone="yes"?><Relationships xmlns="http://schemas.openxmlformats.org/package/2006/relationships"><Relationship Id="rId20" Type="http://schemas.openxmlformats.org/officeDocument/2006/relationships/image" Target="../media/image68.png"/><Relationship Id="rId11" Type="http://schemas.openxmlformats.org/officeDocument/2006/relationships/image" Target="../media/image58.png"/><Relationship Id="rId22" Type="http://schemas.openxmlformats.org/officeDocument/2006/relationships/image" Target="../media/image71.jpg"/><Relationship Id="rId10" Type="http://schemas.openxmlformats.org/officeDocument/2006/relationships/image" Target="../media/image7.png"/><Relationship Id="rId21" Type="http://schemas.openxmlformats.org/officeDocument/2006/relationships/image" Target="../media/image18.png"/><Relationship Id="rId13" Type="http://schemas.openxmlformats.org/officeDocument/2006/relationships/image" Target="../media/image65.jpg"/><Relationship Id="rId12" Type="http://schemas.openxmlformats.org/officeDocument/2006/relationships/image" Target="../media/image62.jpg"/><Relationship Id="rId23"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12.png"/><Relationship Id="rId15" Type="http://schemas.openxmlformats.org/officeDocument/2006/relationships/image" Target="../media/image60.png"/><Relationship Id="rId14" Type="http://schemas.openxmlformats.org/officeDocument/2006/relationships/image" Target="../media/image59.png"/><Relationship Id="rId17" Type="http://schemas.openxmlformats.org/officeDocument/2006/relationships/image" Target="../media/image21.png"/><Relationship Id="rId16" Type="http://schemas.openxmlformats.org/officeDocument/2006/relationships/image" Target="../media/image26.png"/><Relationship Id="rId5" Type="http://schemas.openxmlformats.org/officeDocument/2006/relationships/image" Target="../media/image15.png"/><Relationship Id="rId19" Type="http://schemas.openxmlformats.org/officeDocument/2006/relationships/image" Target="../media/image30.png"/><Relationship Id="rId6" Type="http://schemas.openxmlformats.org/officeDocument/2006/relationships/image" Target="../media/image6.png"/><Relationship Id="rId18" Type="http://schemas.openxmlformats.org/officeDocument/2006/relationships/image" Target="../media/image19.png"/><Relationship Id="rId7" Type="http://schemas.openxmlformats.org/officeDocument/2006/relationships/image" Target="../media/image11.png"/><Relationship Id="rId8" Type="http://schemas.openxmlformats.org/officeDocument/2006/relationships/image" Target="../media/image2.png"/></Relationships>
</file>

<file path=ppt/slides/_rels/slide11.xml.rels><?xml version="1.0" encoding="UTF-8" standalone="yes"?><Relationships xmlns="http://schemas.openxmlformats.org/package/2006/relationships"><Relationship Id="rId11" Type="http://schemas.openxmlformats.org/officeDocument/2006/relationships/image" Target="../media/image63.png"/><Relationship Id="rId10" Type="http://schemas.openxmlformats.org/officeDocument/2006/relationships/image" Target="../media/image7.png"/><Relationship Id="rId13" Type="http://schemas.openxmlformats.org/officeDocument/2006/relationships/image" Target="../media/image61.png"/><Relationship Id="rId12"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12.png"/><Relationship Id="rId15" Type="http://schemas.openxmlformats.org/officeDocument/2006/relationships/image" Target="../media/image76.png"/><Relationship Id="rId14" Type="http://schemas.openxmlformats.org/officeDocument/2006/relationships/image" Target="../media/image64.png"/><Relationship Id="rId5" Type="http://schemas.openxmlformats.org/officeDocument/2006/relationships/image" Target="../media/image15.png"/><Relationship Id="rId6" Type="http://schemas.openxmlformats.org/officeDocument/2006/relationships/image" Target="../media/image6.png"/><Relationship Id="rId7" Type="http://schemas.openxmlformats.org/officeDocument/2006/relationships/image" Target="../media/image11.png"/><Relationship Id="rId8" Type="http://schemas.openxmlformats.org/officeDocument/2006/relationships/image" Target="../media/image2.png"/></Relationships>
</file>

<file path=ppt/slides/_rels/slide12.xml.rels><?xml version="1.0" encoding="UTF-8" standalone="yes"?><Relationships xmlns="http://schemas.openxmlformats.org/package/2006/relationships"><Relationship Id="rId20" Type="http://schemas.openxmlformats.org/officeDocument/2006/relationships/image" Target="../media/image73.png"/><Relationship Id="rId11" Type="http://schemas.openxmlformats.org/officeDocument/2006/relationships/image" Target="../media/image67.png"/><Relationship Id="rId22" Type="http://schemas.openxmlformats.org/officeDocument/2006/relationships/image" Target="../media/image81.png"/><Relationship Id="rId10" Type="http://schemas.openxmlformats.org/officeDocument/2006/relationships/image" Target="../media/image7.png"/><Relationship Id="rId21" Type="http://schemas.openxmlformats.org/officeDocument/2006/relationships/image" Target="../media/image75.png"/><Relationship Id="rId13" Type="http://schemas.openxmlformats.org/officeDocument/2006/relationships/image" Target="../media/image21.png"/><Relationship Id="rId12" Type="http://schemas.openxmlformats.org/officeDocument/2006/relationships/image" Target="../media/image26.png"/><Relationship Id="rId23"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12.png"/><Relationship Id="rId15" Type="http://schemas.openxmlformats.org/officeDocument/2006/relationships/image" Target="../media/image104.png"/><Relationship Id="rId14" Type="http://schemas.openxmlformats.org/officeDocument/2006/relationships/image" Target="../media/image19.png"/><Relationship Id="rId17" Type="http://schemas.openxmlformats.org/officeDocument/2006/relationships/image" Target="../media/image78.png"/><Relationship Id="rId16" Type="http://schemas.openxmlformats.org/officeDocument/2006/relationships/image" Target="../media/image66.png"/><Relationship Id="rId5" Type="http://schemas.openxmlformats.org/officeDocument/2006/relationships/image" Target="../media/image15.png"/><Relationship Id="rId19" Type="http://schemas.openxmlformats.org/officeDocument/2006/relationships/image" Target="../media/image74.png"/><Relationship Id="rId6" Type="http://schemas.openxmlformats.org/officeDocument/2006/relationships/image" Target="../media/image6.png"/><Relationship Id="rId18" Type="http://schemas.openxmlformats.org/officeDocument/2006/relationships/image" Target="../media/image93.png"/><Relationship Id="rId7" Type="http://schemas.openxmlformats.org/officeDocument/2006/relationships/image" Target="../media/image11.png"/><Relationship Id="rId8" Type="http://schemas.openxmlformats.org/officeDocument/2006/relationships/image" Target="../media/image2.png"/></Relationships>
</file>

<file path=ppt/slides/_rels/slide13.xml.rels><?xml version="1.0" encoding="UTF-8" standalone="yes"?><Relationships xmlns="http://schemas.openxmlformats.org/package/2006/relationships"><Relationship Id="rId20" Type="http://schemas.openxmlformats.org/officeDocument/2006/relationships/image" Target="../media/image96.png"/><Relationship Id="rId11" Type="http://schemas.openxmlformats.org/officeDocument/2006/relationships/image" Target="../media/image26.png"/><Relationship Id="rId10" Type="http://schemas.openxmlformats.org/officeDocument/2006/relationships/image" Target="../media/image89.jpg"/><Relationship Id="rId21" Type="http://schemas.openxmlformats.org/officeDocument/2006/relationships/image" Target="../media/image32.png"/><Relationship Id="rId13" Type="http://schemas.openxmlformats.org/officeDocument/2006/relationships/image" Target="../media/image19.png"/><Relationship Id="rId12"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image" Target="../media/image7.png"/><Relationship Id="rId15" Type="http://schemas.openxmlformats.org/officeDocument/2006/relationships/image" Target="../media/image85.png"/><Relationship Id="rId14" Type="http://schemas.openxmlformats.org/officeDocument/2006/relationships/image" Target="../media/image80.png"/><Relationship Id="rId17" Type="http://schemas.openxmlformats.org/officeDocument/2006/relationships/image" Target="../media/image82.jpg"/><Relationship Id="rId16" Type="http://schemas.openxmlformats.org/officeDocument/2006/relationships/image" Target="../media/image83.png"/><Relationship Id="rId5" Type="http://schemas.openxmlformats.org/officeDocument/2006/relationships/image" Target="../media/image6.png"/><Relationship Id="rId19" Type="http://schemas.openxmlformats.org/officeDocument/2006/relationships/image" Target="../media/image90.png"/><Relationship Id="rId6" Type="http://schemas.openxmlformats.org/officeDocument/2006/relationships/image" Target="../media/image11.png"/><Relationship Id="rId18" Type="http://schemas.openxmlformats.org/officeDocument/2006/relationships/image" Target="../media/image79.png"/><Relationship Id="rId7" Type="http://schemas.openxmlformats.org/officeDocument/2006/relationships/image" Target="../media/image2.png"/><Relationship Id="rId8" Type="http://schemas.openxmlformats.org/officeDocument/2006/relationships/image" Target="../media/image12.png"/></Relationships>
</file>

<file path=ppt/slides/_rels/slide14.xml.rels><?xml version="1.0" encoding="UTF-8" standalone="yes"?><Relationships xmlns="http://schemas.openxmlformats.org/package/2006/relationships"><Relationship Id="rId20" Type="http://schemas.openxmlformats.org/officeDocument/2006/relationships/image" Target="../media/image87.png"/><Relationship Id="rId11" Type="http://schemas.openxmlformats.org/officeDocument/2006/relationships/image" Target="../media/image26.png"/><Relationship Id="rId10" Type="http://schemas.openxmlformats.org/officeDocument/2006/relationships/image" Target="../media/image86.jpg"/><Relationship Id="rId21" Type="http://schemas.openxmlformats.org/officeDocument/2006/relationships/image" Target="../media/image32.png"/><Relationship Id="rId13" Type="http://schemas.openxmlformats.org/officeDocument/2006/relationships/image" Target="../media/image19.png"/><Relationship Id="rId12"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image" Target="../media/image7.png"/><Relationship Id="rId15" Type="http://schemas.openxmlformats.org/officeDocument/2006/relationships/image" Target="../media/image88.png"/><Relationship Id="rId14" Type="http://schemas.openxmlformats.org/officeDocument/2006/relationships/image" Target="../media/image94.jpg"/><Relationship Id="rId17" Type="http://schemas.openxmlformats.org/officeDocument/2006/relationships/image" Target="../media/image77.png"/><Relationship Id="rId16" Type="http://schemas.openxmlformats.org/officeDocument/2006/relationships/image" Target="../media/image84.png"/><Relationship Id="rId5" Type="http://schemas.openxmlformats.org/officeDocument/2006/relationships/image" Target="../media/image6.png"/><Relationship Id="rId19" Type="http://schemas.openxmlformats.org/officeDocument/2006/relationships/image" Target="../media/image92.png"/><Relationship Id="rId6" Type="http://schemas.openxmlformats.org/officeDocument/2006/relationships/image" Target="../media/image11.png"/><Relationship Id="rId18" Type="http://schemas.openxmlformats.org/officeDocument/2006/relationships/image" Target="../media/image91.jpg"/><Relationship Id="rId7" Type="http://schemas.openxmlformats.org/officeDocument/2006/relationships/image" Target="../media/image2.png"/><Relationship Id="rId8" Type="http://schemas.openxmlformats.org/officeDocument/2006/relationships/image" Target="../media/image12.png"/></Relationships>
</file>

<file path=ppt/slides/_rels/slide15.xml.rels><?xml version="1.0" encoding="UTF-8" standalone="yes"?><Relationships xmlns="http://schemas.openxmlformats.org/package/2006/relationships"><Relationship Id="rId20" Type="http://schemas.openxmlformats.org/officeDocument/2006/relationships/image" Target="../media/image101.jpg"/><Relationship Id="rId11" Type="http://schemas.openxmlformats.org/officeDocument/2006/relationships/image" Target="../media/image100.png"/><Relationship Id="rId22" Type="http://schemas.openxmlformats.org/officeDocument/2006/relationships/image" Target="../media/image32.png"/><Relationship Id="rId10" Type="http://schemas.openxmlformats.org/officeDocument/2006/relationships/image" Target="../media/image7.png"/><Relationship Id="rId21" Type="http://schemas.openxmlformats.org/officeDocument/2006/relationships/image" Target="../media/image103.png"/><Relationship Id="rId13" Type="http://schemas.openxmlformats.org/officeDocument/2006/relationships/image" Target="../media/image98.jpg"/><Relationship Id="rId12" Type="http://schemas.openxmlformats.org/officeDocument/2006/relationships/image" Target="../media/image110.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12.png"/><Relationship Id="rId15" Type="http://schemas.openxmlformats.org/officeDocument/2006/relationships/image" Target="../media/image26.png"/><Relationship Id="rId14" Type="http://schemas.openxmlformats.org/officeDocument/2006/relationships/image" Target="../media/image113.png"/><Relationship Id="rId17" Type="http://schemas.openxmlformats.org/officeDocument/2006/relationships/image" Target="../media/image19.png"/><Relationship Id="rId16" Type="http://schemas.openxmlformats.org/officeDocument/2006/relationships/image" Target="../media/image21.png"/><Relationship Id="rId5" Type="http://schemas.openxmlformats.org/officeDocument/2006/relationships/image" Target="../media/image15.png"/><Relationship Id="rId19" Type="http://schemas.openxmlformats.org/officeDocument/2006/relationships/image" Target="../media/image97.png"/><Relationship Id="rId6" Type="http://schemas.openxmlformats.org/officeDocument/2006/relationships/image" Target="../media/image6.png"/><Relationship Id="rId18" Type="http://schemas.openxmlformats.org/officeDocument/2006/relationships/image" Target="../media/image30.png"/><Relationship Id="rId7" Type="http://schemas.openxmlformats.org/officeDocument/2006/relationships/image" Target="../media/image11.png"/><Relationship Id="rId8" Type="http://schemas.openxmlformats.org/officeDocument/2006/relationships/image" Target="../media/image2.png"/></Relationships>
</file>

<file path=ppt/slides/_rels/slide16.xml.rels><?xml version="1.0" encoding="UTF-8" standalone="yes"?><Relationships xmlns="http://schemas.openxmlformats.org/package/2006/relationships"><Relationship Id="rId20" Type="http://schemas.openxmlformats.org/officeDocument/2006/relationships/image" Target="../media/image32.png"/><Relationship Id="rId11" Type="http://schemas.openxmlformats.org/officeDocument/2006/relationships/image" Target="../media/image102.png"/><Relationship Id="rId10" Type="http://schemas.openxmlformats.org/officeDocument/2006/relationships/image" Target="../media/image7.png"/><Relationship Id="rId13" Type="http://schemas.openxmlformats.org/officeDocument/2006/relationships/image" Target="../media/image18.png"/><Relationship Id="rId12" Type="http://schemas.openxmlformats.org/officeDocument/2006/relationships/image" Target="../media/image123.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12.png"/><Relationship Id="rId15" Type="http://schemas.openxmlformats.org/officeDocument/2006/relationships/image" Target="../media/image149.png"/><Relationship Id="rId14" Type="http://schemas.openxmlformats.org/officeDocument/2006/relationships/image" Target="../media/image35.png"/><Relationship Id="rId17" Type="http://schemas.openxmlformats.org/officeDocument/2006/relationships/image" Target="../media/image99.jpg"/><Relationship Id="rId16" Type="http://schemas.openxmlformats.org/officeDocument/2006/relationships/image" Target="../media/image118.png"/><Relationship Id="rId5" Type="http://schemas.openxmlformats.org/officeDocument/2006/relationships/image" Target="../media/image15.png"/><Relationship Id="rId19" Type="http://schemas.openxmlformats.org/officeDocument/2006/relationships/image" Target="../media/image130.jpg"/><Relationship Id="rId6" Type="http://schemas.openxmlformats.org/officeDocument/2006/relationships/image" Target="../media/image6.png"/><Relationship Id="rId18" Type="http://schemas.openxmlformats.org/officeDocument/2006/relationships/image" Target="../media/image122.png"/><Relationship Id="rId7" Type="http://schemas.openxmlformats.org/officeDocument/2006/relationships/image" Target="../media/image11.png"/><Relationship Id="rId8" Type="http://schemas.openxmlformats.org/officeDocument/2006/relationships/image" Target="../media/image2.png"/></Relationships>
</file>

<file path=ppt/slides/_rels/slide17.xml.rels><?xml version="1.0" encoding="UTF-8" standalone="yes"?><Relationships xmlns="http://schemas.openxmlformats.org/package/2006/relationships"><Relationship Id="rId20" Type="http://schemas.openxmlformats.org/officeDocument/2006/relationships/image" Target="../media/image115.png"/><Relationship Id="rId11" Type="http://schemas.openxmlformats.org/officeDocument/2006/relationships/image" Target="../media/image112.png"/><Relationship Id="rId22" Type="http://schemas.openxmlformats.org/officeDocument/2006/relationships/image" Target="../media/image140.png"/><Relationship Id="rId10" Type="http://schemas.openxmlformats.org/officeDocument/2006/relationships/image" Target="../media/image7.png"/><Relationship Id="rId21" Type="http://schemas.openxmlformats.org/officeDocument/2006/relationships/image" Target="../media/image116.jpg"/><Relationship Id="rId13" Type="http://schemas.openxmlformats.org/officeDocument/2006/relationships/image" Target="../media/image111.png"/><Relationship Id="rId12" Type="http://schemas.openxmlformats.org/officeDocument/2006/relationships/image" Target="../media/image105.jp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12.png"/><Relationship Id="rId15" Type="http://schemas.openxmlformats.org/officeDocument/2006/relationships/image" Target="../media/image109.png"/><Relationship Id="rId14" Type="http://schemas.openxmlformats.org/officeDocument/2006/relationships/image" Target="../media/image106.png"/><Relationship Id="rId17" Type="http://schemas.openxmlformats.org/officeDocument/2006/relationships/image" Target="../media/image21.png"/><Relationship Id="rId16" Type="http://schemas.openxmlformats.org/officeDocument/2006/relationships/image" Target="../media/image26.png"/><Relationship Id="rId5" Type="http://schemas.openxmlformats.org/officeDocument/2006/relationships/image" Target="../media/image15.png"/><Relationship Id="rId19" Type="http://schemas.openxmlformats.org/officeDocument/2006/relationships/image" Target="../media/image30.png"/><Relationship Id="rId6" Type="http://schemas.openxmlformats.org/officeDocument/2006/relationships/image" Target="../media/image6.png"/><Relationship Id="rId18" Type="http://schemas.openxmlformats.org/officeDocument/2006/relationships/image" Target="../media/image19.png"/><Relationship Id="rId7" Type="http://schemas.openxmlformats.org/officeDocument/2006/relationships/image" Target="../media/image11.png"/><Relationship Id="rId8" Type="http://schemas.openxmlformats.org/officeDocument/2006/relationships/image" Target="../media/image2.png"/></Relationships>
</file>

<file path=ppt/slides/_rels/slide18.xml.rels><?xml version="1.0" encoding="UTF-8" standalone="yes"?><Relationships xmlns="http://schemas.openxmlformats.org/package/2006/relationships"><Relationship Id="rId11" Type="http://schemas.openxmlformats.org/officeDocument/2006/relationships/image" Target="../media/image108.png"/><Relationship Id="rId10" Type="http://schemas.openxmlformats.org/officeDocument/2006/relationships/image" Target="../media/image26.png"/><Relationship Id="rId13" Type="http://schemas.openxmlformats.org/officeDocument/2006/relationships/image" Target="../media/image12.png"/><Relationship Id="rId12"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21.png"/><Relationship Id="rId14" Type="http://schemas.openxmlformats.org/officeDocument/2006/relationships/image" Target="../media/image7.png"/><Relationship Id="rId5" Type="http://schemas.openxmlformats.org/officeDocument/2006/relationships/image" Target="../media/image15.png"/><Relationship Id="rId6" Type="http://schemas.openxmlformats.org/officeDocument/2006/relationships/image" Target="../media/image6.png"/><Relationship Id="rId7" Type="http://schemas.openxmlformats.org/officeDocument/2006/relationships/image" Target="../media/image11.png"/><Relationship Id="rId8" Type="http://schemas.openxmlformats.org/officeDocument/2006/relationships/image" Target="../media/image2.png"/></Relationships>
</file>

<file path=ppt/slides/_rels/slide19.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image" Target="../media/image7.png"/><Relationship Id="rId13" Type="http://schemas.openxmlformats.org/officeDocument/2006/relationships/image" Target="../media/image108.png"/><Relationship Id="rId12"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12.png"/><Relationship Id="rId14" Type="http://schemas.openxmlformats.org/officeDocument/2006/relationships/image" Target="../media/image19.png"/><Relationship Id="rId5" Type="http://schemas.openxmlformats.org/officeDocument/2006/relationships/image" Target="../media/image15.png"/><Relationship Id="rId6" Type="http://schemas.openxmlformats.org/officeDocument/2006/relationships/image" Target="../media/image6.png"/><Relationship Id="rId7" Type="http://schemas.openxmlformats.org/officeDocument/2006/relationships/image" Target="../media/image11.png"/><Relationship Id="rId8"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12.png"/><Relationship Id="rId9"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5.png"/><Relationship Id="rId7" Type="http://schemas.openxmlformats.org/officeDocument/2006/relationships/image" Target="../media/image6.png"/><Relationship Id="rId8" Type="http://schemas.openxmlformats.org/officeDocument/2006/relationships/image" Target="../media/image11.png"/></Relationships>
</file>

<file path=ppt/slides/_rels/slide20.xml.rels><?xml version="1.0" encoding="UTF-8" standalone="yes"?><Relationships xmlns="http://schemas.openxmlformats.org/package/2006/relationships"><Relationship Id="rId11" Type="http://schemas.openxmlformats.org/officeDocument/2006/relationships/image" Target="../media/image117.png"/><Relationship Id="rId10" Type="http://schemas.openxmlformats.org/officeDocument/2006/relationships/image" Target="../media/image7.png"/><Relationship Id="rId13" Type="http://schemas.openxmlformats.org/officeDocument/2006/relationships/image" Target="../media/image127.jpg"/><Relationship Id="rId12" Type="http://schemas.openxmlformats.org/officeDocument/2006/relationships/image" Target="../media/image121.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12.png"/><Relationship Id="rId15" Type="http://schemas.openxmlformats.org/officeDocument/2006/relationships/image" Target="../media/image125.jpg"/><Relationship Id="rId14" Type="http://schemas.openxmlformats.org/officeDocument/2006/relationships/image" Target="../media/image114.png"/><Relationship Id="rId17" Type="http://schemas.openxmlformats.org/officeDocument/2006/relationships/image" Target="../media/image126.jpg"/><Relationship Id="rId16" Type="http://schemas.openxmlformats.org/officeDocument/2006/relationships/image" Target="../media/image120.jpg"/><Relationship Id="rId5" Type="http://schemas.openxmlformats.org/officeDocument/2006/relationships/image" Target="../media/image15.png"/><Relationship Id="rId19" Type="http://schemas.openxmlformats.org/officeDocument/2006/relationships/image" Target="../media/image129.jpg"/><Relationship Id="rId6" Type="http://schemas.openxmlformats.org/officeDocument/2006/relationships/image" Target="../media/image6.png"/><Relationship Id="rId18" Type="http://schemas.openxmlformats.org/officeDocument/2006/relationships/image" Target="../media/image119.jpg"/><Relationship Id="rId7" Type="http://schemas.openxmlformats.org/officeDocument/2006/relationships/image" Target="../media/image11.png"/><Relationship Id="rId8" Type="http://schemas.openxmlformats.org/officeDocument/2006/relationships/image" Target="../media/image2.png"/></Relationships>
</file>

<file path=ppt/slides/_rels/slide21.xml.rels><?xml version="1.0" encoding="UTF-8" standalone="yes"?><Relationships xmlns="http://schemas.openxmlformats.org/package/2006/relationships"><Relationship Id="rId11" Type="http://schemas.openxmlformats.org/officeDocument/2006/relationships/image" Target="../media/image131.png"/><Relationship Id="rId10"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24.png"/><Relationship Id="rId4" Type="http://schemas.openxmlformats.org/officeDocument/2006/relationships/image" Target="../media/image23.png"/><Relationship Id="rId9" Type="http://schemas.openxmlformats.org/officeDocument/2006/relationships/image" Target="../media/image12.png"/><Relationship Id="rId5" Type="http://schemas.openxmlformats.org/officeDocument/2006/relationships/image" Target="../media/image15.png"/><Relationship Id="rId6" Type="http://schemas.openxmlformats.org/officeDocument/2006/relationships/image" Target="../media/image6.png"/><Relationship Id="rId7" Type="http://schemas.openxmlformats.org/officeDocument/2006/relationships/image" Target="../media/image11.png"/><Relationship Id="rId8" Type="http://schemas.openxmlformats.org/officeDocument/2006/relationships/image" Target="../media/image2.png"/></Relationships>
</file>

<file path=ppt/slides/_rels/slide22.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2.png"/><Relationship Id="rId13" Type="http://schemas.openxmlformats.org/officeDocument/2006/relationships/image" Target="../media/image136.png"/><Relationship Id="rId12"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11.png"/><Relationship Id="rId15" Type="http://schemas.openxmlformats.org/officeDocument/2006/relationships/image" Target="../media/image143.jpg"/><Relationship Id="rId14" Type="http://schemas.openxmlformats.org/officeDocument/2006/relationships/image" Target="../media/image148.png"/><Relationship Id="rId17" Type="http://schemas.openxmlformats.org/officeDocument/2006/relationships/image" Target="../media/image147.jpg"/><Relationship Id="rId16" Type="http://schemas.openxmlformats.org/officeDocument/2006/relationships/image" Target="../media/image134.jpg"/><Relationship Id="rId5" Type="http://schemas.openxmlformats.org/officeDocument/2006/relationships/image" Target="../media/image128.png"/><Relationship Id="rId19" Type="http://schemas.openxmlformats.org/officeDocument/2006/relationships/image" Target="../media/image137.jpg"/><Relationship Id="rId6" Type="http://schemas.openxmlformats.org/officeDocument/2006/relationships/image" Target="../media/image132.png"/><Relationship Id="rId18" Type="http://schemas.openxmlformats.org/officeDocument/2006/relationships/image" Target="../media/image133.jpg"/><Relationship Id="rId7" Type="http://schemas.openxmlformats.org/officeDocument/2006/relationships/image" Target="../media/image15.png"/><Relationship Id="rId8" Type="http://schemas.openxmlformats.org/officeDocument/2006/relationships/image" Target="../media/image6.png"/></Relationships>
</file>

<file path=ppt/slides/_rels/slide23.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image" Target="../media/image12.png"/><Relationship Id="rId13" Type="http://schemas.openxmlformats.org/officeDocument/2006/relationships/image" Target="../media/image151.jpg"/><Relationship Id="rId12" Type="http://schemas.openxmlformats.org/officeDocument/2006/relationships/image" Target="../media/image145.jp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6.png"/><Relationship Id="rId4" Type="http://schemas.openxmlformats.org/officeDocument/2006/relationships/image" Target="../media/image26.png"/><Relationship Id="rId9" Type="http://schemas.openxmlformats.org/officeDocument/2006/relationships/image" Target="../media/image2.png"/><Relationship Id="rId15" Type="http://schemas.openxmlformats.org/officeDocument/2006/relationships/image" Target="../media/image142.jpg"/><Relationship Id="rId14" Type="http://schemas.openxmlformats.org/officeDocument/2006/relationships/image" Target="../media/image138.jpg"/><Relationship Id="rId17" Type="http://schemas.openxmlformats.org/officeDocument/2006/relationships/image" Target="../media/image150.jpg"/><Relationship Id="rId16" Type="http://schemas.openxmlformats.org/officeDocument/2006/relationships/image" Target="../media/image153.jpg"/><Relationship Id="rId5" Type="http://schemas.openxmlformats.org/officeDocument/2006/relationships/image" Target="../media/image19.png"/><Relationship Id="rId19" Type="http://schemas.openxmlformats.org/officeDocument/2006/relationships/image" Target="../media/image108.png"/><Relationship Id="rId6" Type="http://schemas.openxmlformats.org/officeDocument/2006/relationships/image" Target="../media/image15.png"/><Relationship Id="rId18" Type="http://schemas.openxmlformats.org/officeDocument/2006/relationships/image" Target="../media/image32.png"/><Relationship Id="rId7" Type="http://schemas.openxmlformats.org/officeDocument/2006/relationships/image" Target="../media/image6.png"/><Relationship Id="rId8" Type="http://schemas.openxmlformats.org/officeDocument/2006/relationships/image" Target="../media/image11.png"/></Relationships>
</file>

<file path=ppt/slides/_rels/slide24.xml.rels><?xml version="1.0" encoding="UTF-8" standalone="yes"?><Relationships xmlns="http://schemas.openxmlformats.org/package/2006/relationships"><Relationship Id="rId10" Type="http://schemas.openxmlformats.org/officeDocument/2006/relationships/image" Target="../media/image152.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11.png"/><Relationship Id="rId7" Type="http://schemas.openxmlformats.org/officeDocument/2006/relationships/image" Target="../media/image2.png"/><Relationship Id="rId8"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39.png"/><Relationship Id="rId4" Type="http://schemas.openxmlformats.org/officeDocument/2006/relationships/image" Target="../media/image15.png"/><Relationship Id="rId9"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11.png"/><Relationship Id="rId7" Type="http://schemas.openxmlformats.org/officeDocument/2006/relationships/image" Target="../media/image2.png"/><Relationship Id="rId8" Type="http://schemas.openxmlformats.org/officeDocument/2006/relationships/image" Target="../media/image12.png"/></Relationships>
</file>

<file path=ppt/slides/_rels/slide26.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7.png"/><Relationship Id="rId13" Type="http://schemas.openxmlformats.org/officeDocument/2006/relationships/image" Target="../media/image14.png"/><Relationship Id="rId12"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6.png"/><Relationship Id="rId4" Type="http://schemas.openxmlformats.org/officeDocument/2006/relationships/image" Target="../media/image1.jpg"/><Relationship Id="rId9" Type="http://schemas.openxmlformats.org/officeDocument/2006/relationships/image" Target="../media/image12.png"/><Relationship Id="rId5" Type="http://schemas.openxmlformats.org/officeDocument/2006/relationships/image" Target="../media/image15.png"/><Relationship Id="rId6" Type="http://schemas.openxmlformats.org/officeDocument/2006/relationships/image" Target="../media/image6.png"/><Relationship Id="rId7" Type="http://schemas.openxmlformats.org/officeDocument/2006/relationships/image" Target="../media/image11.png"/><Relationship Id="rId8" Type="http://schemas.openxmlformats.org/officeDocument/2006/relationships/image" Target="../media/image2.png"/></Relationships>
</file>

<file path=ppt/slides/_rels/slide3.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image" Target="../media/image11.png"/><Relationship Id="rId13" Type="http://schemas.openxmlformats.org/officeDocument/2006/relationships/image" Target="../media/image7.png"/><Relationship Id="rId12"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6.png"/><Relationship Id="rId5" Type="http://schemas.openxmlformats.org/officeDocument/2006/relationships/image" Target="../media/image23.png"/><Relationship Id="rId6" Type="http://schemas.openxmlformats.org/officeDocument/2006/relationships/image" Target="../media/image8.png"/><Relationship Id="rId7" Type="http://schemas.openxmlformats.org/officeDocument/2006/relationships/image" Target="../media/image14.png"/><Relationship Id="rId8" Type="http://schemas.openxmlformats.org/officeDocument/2006/relationships/image" Target="../media/image15.png"/></Relationships>
</file>

<file path=ppt/slides/_rels/slide4.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32.png"/><Relationship Id="rId5" Type="http://schemas.openxmlformats.org/officeDocument/2006/relationships/image" Target="../media/image15.png"/><Relationship Id="rId6" Type="http://schemas.openxmlformats.org/officeDocument/2006/relationships/image" Target="../media/image6.png"/><Relationship Id="rId7" Type="http://schemas.openxmlformats.org/officeDocument/2006/relationships/image" Target="../media/image11.png"/><Relationship Id="rId8" Type="http://schemas.openxmlformats.org/officeDocument/2006/relationships/image" Target="../media/image2.png"/></Relationships>
</file>

<file path=ppt/slides/_rels/slide5.xml.rels><?xml version="1.0" encoding="UTF-8" standalone="yes"?><Relationships xmlns="http://schemas.openxmlformats.org/package/2006/relationships"><Relationship Id="rId20" Type="http://schemas.openxmlformats.org/officeDocument/2006/relationships/image" Target="../media/image7.png"/><Relationship Id="rId11" Type="http://schemas.openxmlformats.org/officeDocument/2006/relationships/image" Target="../media/image29.png"/><Relationship Id="rId10" Type="http://schemas.openxmlformats.org/officeDocument/2006/relationships/image" Target="../media/image35.png"/><Relationship Id="rId13" Type="http://schemas.openxmlformats.org/officeDocument/2006/relationships/image" Target="../media/image38.jpg"/><Relationship Id="rId12"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18.png"/><Relationship Id="rId15" Type="http://schemas.openxmlformats.org/officeDocument/2006/relationships/image" Target="../media/image15.png"/><Relationship Id="rId14" Type="http://schemas.openxmlformats.org/officeDocument/2006/relationships/image" Target="../media/image37.jpg"/><Relationship Id="rId17" Type="http://schemas.openxmlformats.org/officeDocument/2006/relationships/image" Target="../media/image11.png"/><Relationship Id="rId16" Type="http://schemas.openxmlformats.org/officeDocument/2006/relationships/image" Target="../media/image6.png"/><Relationship Id="rId5" Type="http://schemas.openxmlformats.org/officeDocument/2006/relationships/image" Target="../media/image26.png"/><Relationship Id="rId19" Type="http://schemas.openxmlformats.org/officeDocument/2006/relationships/image" Target="../media/image12.png"/><Relationship Id="rId6" Type="http://schemas.openxmlformats.org/officeDocument/2006/relationships/image" Target="../media/image21.png"/><Relationship Id="rId18" Type="http://schemas.openxmlformats.org/officeDocument/2006/relationships/image" Target="../media/image2.png"/><Relationship Id="rId7" Type="http://schemas.openxmlformats.org/officeDocument/2006/relationships/image" Target="../media/image19.png"/><Relationship Id="rId8" Type="http://schemas.openxmlformats.org/officeDocument/2006/relationships/image" Target="../media/image30.png"/></Relationships>
</file>

<file path=ppt/slides/_rels/slide6.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21.png"/><Relationship Id="rId12"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26.png"/><Relationship Id="rId9" Type="http://schemas.openxmlformats.org/officeDocument/2006/relationships/image" Target="../media/image18.png"/><Relationship Id="rId5" Type="http://schemas.openxmlformats.org/officeDocument/2006/relationships/image" Target="../media/image15.png"/><Relationship Id="rId6" Type="http://schemas.openxmlformats.org/officeDocument/2006/relationships/image" Target="../media/image6.png"/><Relationship Id="rId7" Type="http://schemas.openxmlformats.org/officeDocument/2006/relationships/image" Target="../media/image11.png"/><Relationship Id="rId8" Type="http://schemas.openxmlformats.org/officeDocument/2006/relationships/image" Target="../media/image2.png"/></Relationships>
</file>

<file path=ppt/slides/_rels/slide7.xml.rels><?xml version="1.0" encoding="UTF-8" standalone="yes"?><Relationships xmlns="http://schemas.openxmlformats.org/package/2006/relationships"><Relationship Id="rId20" Type="http://schemas.openxmlformats.org/officeDocument/2006/relationships/image" Target="../media/image30.png"/><Relationship Id="rId11" Type="http://schemas.openxmlformats.org/officeDocument/2006/relationships/image" Target="../media/image34.png"/><Relationship Id="rId10" Type="http://schemas.openxmlformats.org/officeDocument/2006/relationships/image" Target="../media/image7.png"/><Relationship Id="rId21" Type="http://schemas.openxmlformats.org/officeDocument/2006/relationships/image" Target="../media/image32.png"/><Relationship Id="rId13" Type="http://schemas.openxmlformats.org/officeDocument/2006/relationships/image" Target="../media/image36.png"/><Relationship Id="rId12" Type="http://schemas.openxmlformats.org/officeDocument/2006/relationships/image" Target="../media/image42.jp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12.png"/><Relationship Id="rId15" Type="http://schemas.openxmlformats.org/officeDocument/2006/relationships/image" Target="../media/image44.png"/><Relationship Id="rId14" Type="http://schemas.openxmlformats.org/officeDocument/2006/relationships/image" Target="../media/image41.png"/><Relationship Id="rId17" Type="http://schemas.openxmlformats.org/officeDocument/2006/relationships/image" Target="../media/image26.png"/><Relationship Id="rId16" Type="http://schemas.openxmlformats.org/officeDocument/2006/relationships/image" Target="../media/image33.png"/><Relationship Id="rId5" Type="http://schemas.openxmlformats.org/officeDocument/2006/relationships/image" Target="../media/image15.png"/><Relationship Id="rId19" Type="http://schemas.openxmlformats.org/officeDocument/2006/relationships/image" Target="../media/image19.png"/><Relationship Id="rId6" Type="http://schemas.openxmlformats.org/officeDocument/2006/relationships/image" Target="../media/image6.png"/><Relationship Id="rId18" Type="http://schemas.openxmlformats.org/officeDocument/2006/relationships/image" Target="../media/image21.png"/><Relationship Id="rId7" Type="http://schemas.openxmlformats.org/officeDocument/2006/relationships/image" Target="../media/image11.png"/><Relationship Id="rId8" Type="http://schemas.openxmlformats.org/officeDocument/2006/relationships/image" Target="../media/image2.png"/></Relationships>
</file>

<file path=ppt/slides/_rels/slide8.xml.rels><?xml version="1.0" encoding="UTF-8" standalone="yes"?><Relationships xmlns="http://schemas.openxmlformats.org/package/2006/relationships"><Relationship Id="rId11" Type="http://schemas.openxmlformats.org/officeDocument/2006/relationships/image" Target="../media/image47.png"/><Relationship Id="rId10" Type="http://schemas.openxmlformats.org/officeDocument/2006/relationships/image" Target="../media/image7.png"/><Relationship Id="rId13" Type="http://schemas.openxmlformats.org/officeDocument/2006/relationships/image" Target="../media/image48.png"/><Relationship Id="rId12"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12.png"/><Relationship Id="rId15" Type="http://schemas.openxmlformats.org/officeDocument/2006/relationships/image" Target="../media/image51.png"/><Relationship Id="rId14" Type="http://schemas.openxmlformats.org/officeDocument/2006/relationships/image" Target="../media/image52.png"/><Relationship Id="rId17" Type="http://schemas.openxmlformats.org/officeDocument/2006/relationships/image" Target="../media/image50.png"/><Relationship Id="rId16" Type="http://schemas.openxmlformats.org/officeDocument/2006/relationships/image" Target="../media/image43.png"/><Relationship Id="rId5" Type="http://schemas.openxmlformats.org/officeDocument/2006/relationships/image" Target="../media/image15.png"/><Relationship Id="rId6" Type="http://schemas.openxmlformats.org/officeDocument/2006/relationships/image" Target="../media/image6.png"/><Relationship Id="rId18" Type="http://schemas.openxmlformats.org/officeDocument/2006/relationships/image" Target="../media/image56.png"/><Relationship Id="rId7" Type="http://schemas.openxmlformats.org/officeDocument/2006/relationships/image" Target="../media/image11.png"/><Relationship Id="rId8" Type="http://schemas.openxmlformats.org/officeDocument/2006/relationships/image" Target="../media/image2.png"/></Relationships>
</file>

<file path=ppt/slides/_rels/slide9.xml.rels><?xml version="1.0" encoding="UTF-8" standalone="yes"?><Relationships xmlns="http://schemas.openxmlformats.org/package/2006/relationships"><Relationship Id="rId20" Type="http://schemas.openxmlformats.org/officeDocument/2006/relationships/image" Target="../media/image55.png"/><Relationship Id="rId11" Type="http://schemas.openxmlformats.org/officeDocument/2006/relationships/image" Target="../media/image53.png"/><Relationship Id="rId10" Type="http://schemas.openxmlformats.org/officeDocument/2006/relationships/image" Target="../media/image7.png"/><Relationship Id="rId21" Type="http://schemas.openxmlformats.org/officeDocument/2006/relationships/image" Target="../media/image72.png"/><Relationship Id="rId13" Type="http://schemas.openxmlformats.org/officeDocument/2006/relationships/image" Target="../media/image21.png"/><Relationship Id="rId12"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12.png"/><Relationship Id="rId15" Type="http://schemas.openxmlformats.org/officeDocument/2006/relationships/image" Target="../media/image49.png"/><Relationship Id="rId14" Type="http://schemas.openxmlformats.org/officeDocument/2006/relationships/image" Target="../media/image19.png"/><Relationship Id="rId17" Type="http://schemas.openxmlformats.org/officeDocument/2006/relationships/image" Target="../media/image45.png"/><Relationship Id="rId16" Type="http://schemas.openxmlformats.org/officeDocument/2006/relationships/image" Target="../media/image46.png"/><Relationship Id="rId5" Type="http://schemas.openxmlformats.org/officeDocument/2006/relationships/image" Target="../media/image15.png"/><Relationship Id="rId19" Type="http://schemas.openxmlformats.org/officeDocument/2006/relationships/image" Target="../media/image57.png"/><Relationship Id="rId6" Type="http://schemas.openxmlformats.org/officeDocument/2006/relationships/image" Target="../media/image6.png"/><Relationship Id="rId18" Type="http://schemas.openxmlformats.org/officeDocument/2006/relationships/image" Target="../media/image70.png"/><Relationship Id="rId7" Type="http://schemas.openxmlformats.org/officeDocument/2006/relationships/image" Target="../media/image11.png"/><Relationship Id="rId8"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F"/>
        </a:solidFill>
      </p:bgPr>
    </p:bg>
    <p:spTree>
      <p:nvGrpSpPr>
        <p:cNvPr id="87" name="Shape 87"/>
        <p:cNvGrpSpPr/>
        <p:nvPr/>
      </p:nvGrpSpPr>
      <p:grpSpPr>
        <a:xfrm>
          <a:off x="0" y="0"/>
          <a:ext cx="0" cy="0"/>
          <a:chOff x="0" y="0"/>
          <a:chExt cx="0" cy="0"/>
        </a:xfrm>
      </p:grpSpPr>
      <p:grpSp>
        <p:nvGrpSpPr>
          <p:cNvPr id="88" name="Google Shape;88;p13"/>
          <p:cNvGrpSpPr/>
          <p:nvPr/>
        </p:nvGrpSpPr>
        <p:grpSpPr>
          <a:xfrm>
            <a:off x="3142900" y="4573345"/>
            <a:ext cx="5844144" cy="1140311"/>
            <a:chOff x="0" y="0"/>
            <a:chExt cx="7792192" cy="1520414"/>
          </a:xfrm>
        </p:grpSpPr>
        <p:sp>
          <p:nvSpPr>
            <p:cNvPr id="89" name="Google Shape;89;p13"/>
            <p:cNvSpPr/>
            <p:nvPr/>
          </p:nvSpPr>
          <p:spPr>
            <a:xfrm>
              <a:off x="0" y="0"/>
              <a:ext cx="3379467" cy="1520414"/>
            </a:xfrm>
            <a:custGeom>
              <a:rect b="b" l="l" r="r" t="t"/>
              <a:pathLst>
                <a:path extrusionOk="0" h="1520414" w="3379467">
                  <a:moveTo>
                    <a:pt x="0" y="0"/>
                  </a:moveTo>
                  <a:lnTo>
                    <a:pt x="3379467" y="0"/>
                  </a:lnTo>
                  <a:lnTo>
                    <a:pt x="3379467" y="1520414"/>
                  </a:lnTo>
                  <a:lnTo>
                    <a:pt x="0" y="1520414"/>
                  </a:lnTo>
                  <a:lnTo>
                    <a:pt x="0" y="0"/>
                  </a:lnTo>
                  <a:close/>
                </a:path>
              </a:pathLst>
            </a:custGeom>
            <a:blipFill rotWithShape="1">
              <a:blip r:embed="rId3">
                <a:alphaModFix/>
              </a:blip>
              <a:stretch>
                <a:fillRect b="0" l="0" r="0" t="0"/>
              </a:stretch>
            </a:blipFill>
            <a:ln>
              <a:noFill/>
            </a:ln>
          </p:spPr>
        </p:sp>
        <p:sp>
          <p:nvSpPr>
            <p:cNvPr id="90" name="Google Shape;90;p13"/>
            <p:cNvSpPr/>
            <p:nvPr/>
          </p:nvSpPr>
          <p:spPr>
            <a:xfrm>
              <a:off x="3477706" y="0"/>
              <a:ext cx="1186408" cy="1520414"/>
            </a:xfrm>
            <a:custGeom>
              <a:rect b="b" l="l" r="r" t="t"/>
              <a:pathLst>
                <a:path extrusionOk="0" h="1520414" w="1186408">
                  <a:moveTo>
                    <a:pt x="0" y="0"/>
                  </a:moveTo>
                  <a:lnTo>
                    <a:pt x="1186408" y="0"/>
                  </a:lnTo>
                  <a:lnTo>
                    <a:pt x="1186408" y="1520414"/>
                  </a:lnTo>
                  <a:lnTo>
                    <a:pt x="0" y="1520414"/>
                  </a:lnTo>
                  <a:lnTo>
                    <a:pt x="0" y="0"/>
                  </a:lnTo>
                  <a:close/>
                </a:path>
              </a:pathLst>
            </a:custGeom>
            <a:blipFill rotWithShape="1">
              <a:blip r:embed="rId4">
                <a:alphaModFix/>
              </a:blip>
              <a:stretch>
                <a:fillRect b="0" l="0" r="0" t="0"/>
              </a:stretch>
            </a:blipFill>
            <a:ln>
              <a:noFill/>
            </a:ln>
          </p:spPr>
        </p:sp>
        <p:sp>
          <p:nvSpPr>
            <p:cNvPr id="91" name="Google Shape;91;p13"/>
            <p:cNvSpPr/>
            <p:nvPr/>
          </p:nvSpPr>
          <p:spPr>
            <a:xfrm>
              <a:off x="4852784" y="0"/>
              <a:ext cx="1222514" cy="1520414"/>
            </a:xfrm>
            <a:custGeom>
              <a:rect b="b" l="l" r="r" t="t"/>
              <a:pathLst>
                <a:path extrusionOk="0" h="1520414" w="1222514">
                  <a:moveTo>
                    <a:pt x="0" y="0"/>
                  </a:moveTo>
                  <a:lnTo>
                    <a:pt x="1222515" y="0"/>
                  </a:lnTo>
                  <a:lnTo>
                    <a:pt x="1222515" y="1520414"/>
                  </a:lnTo>
                  <a:lnTo>
                    <a:pt x="0" y="1520414"/>
                  </a:lnTo>
                  <a:lnTo>
                    <a:pt x="0" y="0"/>
                  </a:lnTo>
                  <a:close/>
                </a:path>
              </a:pathLst>
            </a:custGeom>
            <a:blipFill rotWithShape="1">
              <a:blip r:embed="rId5">
                <a:alphaModFix/>
              </a:blip>
              <a:stretch>
                <a:fillRect b="0" l="0" r="0" t="0"/>
              </a:stretch>
            </a:blipFill>
            <a:ln>
              <a:noFill/>
            </a:ln>
          </p:spPr>
        </p:sp>
        <p:sp>
          <p:nvSpPr>
            <p:cNvPr id="92" name="Google Shape;92;p13"/>
            <p:cNvSpPr/>
            <p:nvPr/>
          </p:nvSpPr>
          <p:spPr>
            <a:xfrm>
              <a:off x="6271778" y="0"/>
              <a:ext cx="1520414" cy="1520414"/>
            </a:xfrm>
            <a:custGeom>
              <a:rect b="b" l="l" r="r" t="t"/>
              <a:pathLst>
                <a:path extrusionOk="0" h="1520414" w="1520414">
                  <a:moveTo>
                    <a:pt x="0" y="0"/>
                  </a:moveTo>
                  <a:lnTo>
                    <a:pt x="1520414" y="0"/>
                  </a:lnTo>
                  <a:lnTo>
                    <a:pt x="1520414" y="1520414"/>
                  </a:lnTo>
                  <a:lnTo>
                    <a:pt x="0" y="1520414"/>
                  </a:lnTo>
                  <a:lnTo>
                    <a:pt x="0" y="0"/>
                  </a:lnTo>
                  <a:close/>
                </a:path>
              </a:pathLst>
            </a:custGeom>
            <a:blipFill rotWithShape="1">
              <a:blip r:embed="rId6">
                <a:alphaModFix/>
              </a:blip>
              <a:stretch>
                <a:fillRect b="0" l="0" r="0" t="0"/>
              </a:stretch>
            </a:blipFill>
            <a:ln>
              <a:noFill/>
            </a:ln>
          </p:spPr>
        </p:sp>
      </p:grpSp>
      <p:grpSp>
        <p:nvGrpSpPr>
          <p:cNvPr id="93" name="Google Shape;93;p13"/>
          <p:cNvGrpSpPr/>
          <p:nvPr/>
        </p:nvGrpSpPr>
        <p:grpSpPr>
          <a:xfrm>
            <a:off x="9332696" y="4573345"/>
            <a:ext cx="5812404" cy="1100397"/>
            <a:chOff x="0" y="0"/>
            <a:chExt cx="7749872" cy="1467195"/>
          </a:xfrm>
        </p:grpSpPr>
        <p:sp>
          <p:nvSpPr>
            <p:cNvPr id="94" name="Google Shape;94;p13"/>
            <p:cNvSpPr/>
            <p:nvPr/>
          </p:nvSpPr>
          <p:spPr>
            <a:xfrm>
              <a:off x="0" y="0"/>
              <a:ext cx="4745320" cy="1467194"/>
            </a:xfrm>
            <a:custGeom>
              <a:rect b="b" l="l" r="r" t="t"/>
              <a:pathLst>
                <a:path extrusionOk="0" h="1467194" w="4745320">
                  <a:moveTo>
                    <a:pt x="0" y="0"/>
                  </a:moveTo>
                  <a:lnTo>
                    <a:pt x="4745320" y="0"/>
                  </a:lnTo>
                  <a:lnTo>
                    <a:pt x="4745320" y="1467194"/>
                  </a:lnTo>
                  <a:lnTo>
                    <a:pt x="0" y="1467194"/>
                  </a:lnTo>
                  <a:lnTo>
                    <a:pt x="0" y="0"/>
                  </a:lnTo>
                  <a:close/>
                </a:path>
              </a:pathLst>
            </a:custGeom>
            <a:blipFill rotWithShape="1">
              <a:blip r:embed="rId7">
                <a:alphaModFix/>
              </a:blip>
              <a:stretch>
                <a:fillRect b="-23170" l="0" r="0" t="0"/>
              </a:stretch>
            </a:blipFill>
            <a:ln>
              <a:noFill/>
            </a:ln>
          </p:spPr>
        </p:sp>
        <p:sp>
          <p:nvSpPr>
            <p:cNvPr id="95" name="Google Shape;95;p13"/>
            <p:cNvSpPr/>
            <p:nvPr/>
          </p:nvSpPr>
          <p:spPr>
            <a:xfrm>
              <a:off x="4941799" y="239972"/>
              <a:ext cx="2808073" cy="1227223"/>
            </a:xfrm>
            <a:custGeom>
              <a:rect b="b" l="l" r="r" t="t"/>
              <a:pathLst>
                <a:path extrusionOk="0" h="1227223" w="2808073">
                  <a:moveTo>
                    <a:pt x="0" y="0"/>
                  </a:moveTo>
                  <a:lnTo>
                    <a:pt x="2808073" y="0"/>
                  </a:lnTo>
                  <a:lnTo>
                    <a:pt x="2808073" y="1227222"/>
                  </a:lnTo>
                  <a:lnTo>
                    <a:pt x="0" y="1227222"/>
                  </a:lnTo>
                  <a:lnTo>
                    <a:pt x="0" y="0"/>
                  </a:lnTo>
                  <a:close/>
                </a:path>
              </a:pathLst>
            </a:custGeom>
            <a:blipFill rotWithShape="1">
              <a:blip r:embed="rId8">
                <a:alphaModFix/>
              </a:blip>
              <a:stretch>
                <a:fillRect b="0" l="0" r="0" t="0"/>
              </a:stretch>
            </a:blipFill>
            <a:ln>
              <a:noFill/>
            </a:ln>
          </p:spPr>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F"/>
        </a:solidFill>
      </p:bgPr>
    </p:bg>
    <p:spTree>
      <p:nvGrpSpPr>
        <p:cNvPr id="370" name="Shape 370"/>
        <p:cNvGrpSpPr/>
        <p:nvPr/>
      </p:nvGrpSpPr>
      <p:grpSpPr>
        <a:xfrm>
          <a:off x="0" y="0"/>
          <a:ext cx="0" cy="0"/>
          <a:chOff x="0" y="0"/>
          <a:chExt cx="0" cy="0"/>
        </a:xfrm>
      </p:grpSpPr>
      <p:sp>
        <p:nvSpPr>
          <p:cNvPr id="371" name="Google Shape;371;p22"/>
          <p:cNvSpPr/>
          <p:nvPr/>
        </p:nvSpPr>
        <p:spPr>
          <a:xfrm>
            <a:off x="16915371" y="8171397"/>
            <a:ext cx="2887579" cy="2803358"/>
          </a:xfrm>
          <a:custGeom>
            <a:rect b="b" l="l" r="r" t="t"/>
            <a:pathLst>
              <a:path extrusionOk="0" h="2803358" w="2887579">
                <a:moveTo>
                  <a:pt x="0" y="0"/>
                </a:moveTo>
                <a:lnTo>
                  <a:pt x="2887579" y="0"/>
                </a:lnTo>
                <a:lnTo>
                  <a:pt x="2887579" y="2803358"/>
                </a:lnTo>
                <a:lnTo>
                  <a:pt x="0" y="2803358"/>
                </a:lnTo>
                <a:lnTo>
                  <a:pt x="0" y="0"/>
                </a:lnTo>
                <a:close/>
              </a:path>
            </a:pathLst>
          </a:custGeom>
          <a:blipFill rotWithShape="1">
            <a:blip r:embed="rId3">
              <a:alphaModFix/>
            </a:blip>
            <a:stretch>
              <a:fillRect b="0" l="0" r="0" t="0"/>
            </a:stretch>
          </a:blipFill>
          <a:ln>
            <a:noFill/>
          </a:ln>
        </p:spPr>
      </p:sp>
      <p:sp>
        <p:nvSpPr>
          <p:cNvPr id="372" name="Google Shape;372;p22"/>
          <p:cNvSpPr/>
          <p:nvPr/>
        </p:nvSpPr>
        <p:spPr>
          <a:xfrm flipH="1" rot="10800000">
            <a:off x="15268100" y="9344025"/>
            <a:ext cx="2887579" cy="2803358"/>
          </a:xfrm>
          <a:custGeom>
            <a:rect b="b" l="l" r="r" t="t"/>
            <a:pathLst>
              <a:path extrusionOk="0" h="2803358" w="2887579">
                <a:moveTo>
                  <a:pt x="0" y="2803358"/>
                </a:moveTo>
                <a:lnTo>
                  <a:pt x="2887579" y="2803358"/>
                </a:lnTo>
                <a:lnTo>
                  <a:pt x="2887579" y="0"/>
                </a:lnTo>
                <a:lnTo>
                  <a:pt x="0" y="0"/>
                </a:lnTo>
                <a:lnTo>
                  <a:pt x="0" y="2803358"/>
                </a:lnTo>
                <a:close/>
              </a:path>
            </a:pathLst>
          </a:custGeom>
          <a:blipFill rotWithShape="1">
            <a:blip r:embed="rId3">
              <a:alphaModFix/>
            </a:blip>
            <a:stretch>
              <a:fillRect b="0" l="0" r="0" t="0"/>
            </a:stretch>
          </a:blipFill>
          <a:ln>
            <a:noFill/>
          </a:ln>
        </p:spPr>
      </p:sp>
      <p:sp>
        <p:nvSpPr>
          <p:cNvPr id="373" name="Google Shape;373;p22"/>
          <p:cNvSpPr/>
          <p:nvPr/>
        </p:nvSpPr>
        <p:spPr>
          <a:xfrm>
            <a:off x="17063371" y="-338174"/>
            <a:ext cx="2591578" cy="2579700"/>
          </a:xfrm>
          <a:custGeom>
            <a:rect b="b" l="l" r="r" t="t"/>
            <a:pathLst>
              <a:path extrusionOk="0" h="2579700" w="2591578">
                <a:moveTo>
                  <a:pt x="0" y="0"/>
                </a:moveTo>
                <a:lnTo>
                  <a:pt x="2591578" y="0"/>
                </a:lnTo>
                <a:lnTo>
                  <a:pt x="2591578" y="2579699"/>
                </a:lnTo>
                <a:lnTo>
                  <a:pt x="0" y="2579699"/>
                </a:lnTo>
                <a:lnTo>
                  <a:pt x="0" y="0"/>
                </a:lnTo>
                <a:close/>
              </a:path>
            </a:pathLst>
          </a:custGeom>
          <a:blipFill rotWithShape="1">
            <a:blip r:embed="rId4">
              <a:alphaModFix/>
            </a:blip>
            <a:stretch>
              <a:fillRect b="0" l="0" r="0" t="0"/>
            </a:stretch>
          </a:blipFill>
          <a:ln>
            <a:noFill/>
          </a:ln>
        </p:spPr>
      </p:sp>
      <p:grpSp>
        <p:nvGrpSpPr>
          <p:cNvPr id="374" name="Google Shape;374;p22"/>
          <p:cNvGrpSpPr/>
          <p:nvPr/>
        </p:nvGrpSpPr>
        <p:grpSpPr>
          <a:xfrm>
            <a:off x="1028700" y="490240"/>
            <a:ext cx="3777536" cy="737074"/>
            <a:chOff x="0" y="0"/>
            <a:chExt cx="5036715" cy="982765"/>
          </a:xfrm>
        </p:grpSpPr>
        <p:sp>
          <p:nvSpPr>
            <p:cNvPr id="375" name="Google Shape;375;p22"/>
            <p:cNvSpPr/>
            <p:nvPr/>
          </p:nvSpPr>
          <p:spPr>
            <a:xfrm>
              <a:off x="0" y="0"/>
              <a:ext cx="2184419" cy="982765"/>
            </a:xfrm>
            <a:custGeom>
              <a:rect b="b" l="l" r="r" t="t"/>
              <a:pathLst>
                <a:path extrusionOk="0" h="982765" w="2184419">
                  <a:moveTo>
                    <a:pt x="0" y="0"/>
                  </a:moveTo>
                  <a:lnTo>
                    <a:pt x="2184419" y="0"/>
                  </a:lnTo>
                  <a:lnTo>
                    <a:pt x="2184419" y="982765"/>
                  </a:lnTo>
                  <a:lnTo>
                    <a:pt x="0" y="982765"/>
                  </a:lnTo>
                  <a:lnTo>
                    <a:pt x="0" y="0"/>
                  </a:lnTo>
                  <a:close/>
                </a:path>
              </a:pathLst>
            </a:custGeom>
            <a:blipFill rotWithShape="1">
              <a:blip r:embed="rId5">
                <a:alphaModFix/>
              </a:blip>
              <a:stretch>
                <a:fillRect b="0" l="0" r="0" t="0"/>
              </a:stretch>
            </a:blipFill>
            <a:ln>
              <a:noFill/>
            </a:ln>
          </p:spPr>
        </p:sp>
        <p:sp>
          <p:nvSpPr>
            <p:cNvPr id="376" name="Google Shape;376;p22"/>
            <p:cNvSpPr/>
            <p:nvPr/>
          </p:nvSpPr>
          <p:spPr>
            <a:xfrm>
              <a:off x="2247919" y="0"/>
              <a:ext cx="766870" cy="982765"/>
            </a:xfrm>
            <a:custGeom>
              <a:rect b="b" l="l" r="r" t="t"/>
              <a:pathLst>
                <a:path extrusionOk="0" h="982765" w="766870">
                  <a:moveTo>
                    <a:pt x="0" y="0"/>
                  </a:moveTo>
                  <a:lnTo>
                    <a:pt x="766870" y="0"/>
                  </a:lnTo>
                  <a:lnTo>
                    <a:pt x="766870" y="982765"/>
                  </a:lnTo>
                  <a:lnTo>
                    <a:pt x="0" y="982765"/>
                  </a:lnTo>
                  <a:lnTo>
                    <a:pt x="0" y="0"/>
                  </a:lnTo>
                  <a:close/>
                </a:path>
              </a:pathLst>
            </a:custGeom>
            <a:blipFill rotWithShape="1">
              <a:blip r:embed="rId6">
                <a:alphaModFix/>
              </a:blip>
              <a:stretch>
                <a:fillRect b="0" l="0" r="0" t="0"/>
              </a:stretch>
            </a:blipFill>
            <a:ln>
              <a:noFill/>
            </a:ln>
          </p:spPr>
        </p:sp>
        <p:sp>
          <p:nvSpPr>
            <p:cNvPr id="377" name="Google Shape;377;p22"/>
            <p:cNvSpPr/>
            <p:nvPr/>
          </p:nvSpPr>
          <p:spPr>
            <a:xfrm>
              <a:off x="3136742" y="0"/>
              <a:ext cx="790209" cy="982765"/>
            </a:xfrm>
            <a:custGeom>
              <a:rect b="b" l="l" r="r" t="t"/>
              <a:pathLst>
                <a:path extrusionOk="0" h="982765" w="790209">
                  <a:moveTo>
                    <a:pt x="0" y="0"/>
                  </a:moveTo>
                  <a:lnTo>
                    <a:pt x="790208" y="0"/>
                  </a:lnTo>
                  <a:lnTo>
                    <a:pt x="790208" y="982765"/>
                  </a:lnTo>
                  <a:lnTo>
                    <a:pt x="0" y="982765"/>
                  </a:lnTo>
                  <a:lnTo>
                    <a:pt x="0" y="0"/>
                  </a:lnTo>
                  <a:close/>
                </a:path>
              </a:pathLst>
            </a:custGeom>
            <a:blipFill rotWithShape="1">
              <a:blip r:embed="rId7">
                <a:alphaModFix/>
              </a:blip>
              <a:stretch>
                <a:fillRect b="0" l="0" r="0" t="0"/>
              </a:stretch>
            </a:blipFill>
            <a:ln>
              <a:noFill/>
            </a:ln>
          </p:spPr>
        </p:sp>
        <p:sp>
          <p:nvSpPr>
            <p:cNvPr id="378" name="Google Shape;378;p22"/>
            <p:cNvSpPr/>
            <p:nvPr/>
          </p:nvSpPr>
          <p:spPr>
            <a:xfrm>
              <a:off x="4053950" y="0"/>
              <a:ext cx="982765" cy="982765"/>
            </a:xfrm>
            <a:custGeom>
              <a:rect b="b" l="l" r="r" t="t"/>
              <a:pathLst>
                <a:path extrusionOk="0" h="982765" w="982765">
                  <a:moveTo>
                    <a:pt x="0" y="0"/>
                  </a:moveTo>
                  <a:lnTo>
                    <a:pt x="982766" y="0"/>
                  </a:lnTo>
                  <a:lnTo>
                    <a:pt x="982766" y="982765"/>
                  </a:lnTo>
                  <a:lnTo>
                    <a:pt x="0" y="982765"/>
                  </a:lnTo>
                  <a:lnTo>
                    <a:pt x="0" y="0"/>
                  </a:lnTo>
                  <a:close/>
                </a:path>
              </a:pathLst>
            </a:custGeom>
            <a:blipFill rotWithShape="1">
              <a:blip r:embed="rId8">
                <a:alphaModFix/>
              </a:blip>
              <a:stretch>
                <a:fillRect b="0" l="0" r="0" t="0"/>
              </a:stretch>
            </a:blipFill>
            <a:ln>
              <a:noFill/>
            </a:ln>
          </p:spPr>
        </p:sp>
      </p:grpSp>
      <p:grpSp>
        <p:nvGrpSpPr>
          <p:cNvPr id="379" name="Google Shape;379;p22"/>
          <p:cNvGrpSpPr/>
          <p:nvPr/>
        </p:nvGrpSpPr>
        <p:grpSpPr>
          <a:xfrm>
            <a:off x="12773097" y="516040"/>
            <a:ext cx="3757021" cy="711274"/>
            <a:chOff x="0" y="0"/>
            <a:chExt cx="5009361" cy="948365"/>
          </a:xfrm>
        </p:grpSpPr>
        <p:sp>
          <p:nvSpPr>
            <p:cNvPr id="380" name="Google Shape;380;p22"/>
            <p:cNvSpPr/>
            <p:nvPr/>
          </p:nvSpPr>
          <p:spPr>
            <a:xfrm>
              <a:off x="0" y="0"/>
              <a:ext cx="3067279" cy="948365"/>
            </a:xfrm>
            <a:custGeom>
              <a:rect b="b" l="l" r="r" t="t"/>
              <a:pathLst>
                <a:path extrusionOk="0" h="948365" w="3067279">
                  <a:moveTo>
                    <a:pt x="0" y="0"/>
                  </a:moveTo>
                  <a:lnTo>
                    <a:pt x="3067279" y="0"/>
                  </a:lnTo>
                  <a:lnTo>
                    <a:pt x="3067279" y="948365"/>
                  </a:lnTo>
                  <a:lnTo>
                    <a:pt x="0" y="948365"/>
                  </a:lnTo>
                  <a:lnTo>
                    <a:pt x="0" y="0"/>
                  </a:lnTo>
                  <a:close/>
                </a:path>
              </a:pathLst>
            </a:custGeom>
            <a:blipFill rotWithShape="1">
              <a:blip r:embed="rId9">
                <a:alphaModFix/>
              </a:blip>
              <a:stretch>
                <a:fillRect b="-23170" l="0" r="0" t="0"/>
              </a:stretch>
            </a:blipFill>
            <a:ln>
              <a:noFill/>
            </a:ln>
          </p:spPr>
        </p:sp>
        <p:sp>
          <p:nvSpPr>
            <p:cNvPr id="381" name="Google Shape;381;p22"/>
            <p:cNvSpPr/>
            <p:nvPr/>
          </p:nvSpPr>
          <p:spPr>
            <a:xfrm>
              <a:off x="3194279" y="155113"/>
              <a:ext cx="1815082" cy="793252"/>
            </a:xfrm>
            <a:custGeom>
              <a:rect b="b" l="l" r="r" t="t"/>
              <a:pathLst>
                <a:path extrusionOk="0" h="793252" w="1815082">
                  <a:moveTo>
                    <a:pt x="0" y="0"/>
                  </a:moveTo>
                  <a:lnTo>
                    <a:pt x="1815082" y="0"/>
                  </a:lnTo>
                  <a:lnTo>
                    <a:pt x="1815082" y="793252"/>
                  </a:lnTo>
                  <a:lnTo>
                    <a:pt x="0" y="793252"/>
                  </a:lnTo>
                  <a:lnTo>
                    <a:pt x="0" y="0"/>
                  </a:lnTo>
                  <a:close/>
                </a:path>
              </a:pathLst>
            </a:custGeom>
            <a:blipFill rotWithShape="1">
              <a:blip r:embed="rId10">
                <a:alphaModFix/>
              </a:blip>
              <a:stretch>
                <a:fillRect b="0" l="0" r="0" t="0"/>
              </a:stretch>
            </a:blipFill>
            <a:ln>
              <a:noFill/>
            </a:ln>
          </p:spPr>
        </p:sp>
      </p:grpSp>
      <p:grpSp>
        <p:nvGrpSpPr>
          <p:cNvPr id="382" name="Google Shape;382;p22"/>
          <p:cNvGrpSpPr/>
          <p:nvPr/>
        </p:nvGrpSpPr>
        <p:grpSpPr>
          <a:xfrm rot="5400000">
            <a:off x="2337085" y="234329"/>
            <a:ext cx="840785" cy="5921226"/>
            <a:chOff x="0" y="0"/>
            <a:chExt cx="660400" cy="6672854"/>
          </a:xfrm>
        </p:grpSpPr>
        <p:sp>
          <p:nvSpPr>
            <p:cNvPr id="383" name="Google Shape;383;p22"/>
            <p:cNvSpPr/>
            <p:nvPr/>
          </p:nvSpPr>
          <p:spPr>
            <a:xfrm>
              <a:off x="0" y="0"/>
              <a:ext cx="660400" cy="6672854"/>
            </a:xfrm>
            <a:custGeom>
              <a:rect b="b" l="l" r="r" t="t"/>
              <a:pathLst>
                <a:path extrusionOk="0" h="6672854"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458670"/>
                  </a:cubicBezTo>
                  <a:lnTo>
                    <a:pt x="660400" y="6672854"/>
                  </a:lnTo>
                  <a:lnTo>
                    <a:pt x="0" y="6672854"/>
                  </a:lnTo>
                  <a:lnTo>
                    <a:pt x="0" y="463282"/>
                  </a:lnTo>
                  <a:cubicBezTo>
                    <a:pt x="1782" y="185660"/>
                    <a:pt x="93019" y="64045"/>
                    <a:pt x="220252" y="19070"/>
                  </a:cubicBezTo>
                  <a:close/>
                </a:path>
              </a:pathLst>
            </a:custGeom>
            <a:solidFill>
              <a:srgbClr val="FBFFFF"/>
            </a:solidFill>
            <a:ln cap="sq" cmpd="sng" w="47625">
              <a:solidFill>
                <a:srgbClr val="0166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2"/>
            <p:cNvSpPr txBox="1"/>
            <p:nvPr/>
          </p:nvSpPr>
          <p:spPr>
            <a:xfrm>
              <a:off x="0" y="79375"/>
              <a:ext cx="660400" cy="6593479"/>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5" name="Google Shape;385;p22"/>
          <p:cNvGrpSpPr/>
          <p:nvPr/>
        </p:nvGrpSpPr>
        <p:grpSpPr>
          <a:xfrm rot="5400000">
            <a:off x="4466141" y="-2638863"/>
            <a:ext cx="840785" cy="9910367"/>
            <a:chOff x="0" y="0"/>
            <a:chExt cx="660400" cy="7784166"/>
          </a:xfrm>
        </p:grpSpPr>
        <p:sp>
          <p:nvSpPr>
            <p:cNvPr id="386" name="Google Shape;386;p22"/>
            <p:cNvSpPr/>
            <p:nvPr/>
          </p:nvSpPr>
          <p:spPr>
            <a:xfrm>
              <a:off x="0" y="0"/>
              <a:ext cx="660400" cy="7784166"/>
            </a:xfrm>
            <a:custGeom>
              <a:rect b="b" l="l" r="r" t="t"/>
              <a:pathLst>
                <a:path extrusionOk="0" h="7784166"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483356"/>
                  </a:cubicBezTo>
                  <a:lnTo>
                    <a:pt x="660400" y="7784166"/>
                  </a:lnTo>
                  <a:lnTo>
                    <a:pt x="0" y="7784166"/>
                  </a:lnTo>
                  <a:lnTo>
                    <a:pt x="0" y="488774"/>
                  </a:lnTo>
                  <a:cubicBezTo>
                    <a:pt x="1782" y="185660"/>
                    <a:pt x="93019" y="64045"/>
                    <a:pt x="220252" y="1907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2"/>
            <p:cNvSpPr txBox="1"/>
            <p:nvPr/>
          </p:nvSpPr>
          <p:spPr>
            <a:xfrm>
              <a:off x="0" y="79375"/>
              <a:ext cx="660400" cy="7704791"/>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88" name="Google Shape;388;p22"/>
          <p:cNvSpPr/>
          <p:nvPr/>
        </p:nvSpPr>
        <p:spPr>
          <a:xfrm>
            <a:off x="612399" y="5445721"/>
            <a:ext cx="2803357" cy="2803357"/>
          </a:xfrm>
          <a:custGeom>
            <a:rect b="b" l="l" r="r" t="t"/>
            <a:pathLst>
              <a:path extrusionOk="0" h="812800" w="812800">
                <a:moveTo>
                  <a:pt x="123554" y="0"/>
                </a:moveTo>
                <a:lnTo>
                  <a:pt x="689246" y="0"/>
                </a:lnTo>
                <a:cubicBezTo>
                  <a:pt x="757483" y="0"/>
                  <a:pt x="812800" y="55317"/>
                  <a:pt x="812800" y="123554"/>
                </a:cubicBezTo>
                <a:lnTo>
                  <a:pt x="812800" y="689246"/>
                </a:lnTo>
                <a:cubicBezTo>
                  <a:pt x="812800" y="757483"/>
                  <a:pt x="757483" y="812800"/>
                  <a:pt x="689246" y="812800"/>
                </a:cubicBezTo>
                <a:lnTo>
                  <a:pt x="123554" y="812800"/>
                </a:lnTo>
                <a:cubicBezTo>
                  <a:pt x="55317" y="812800"/>
                  <a:pt x="0" y="757483"/>
                  <a:pt x="0" y="689246"/>
                </a:cubicBezTo>
                <a:lnTo>
                  <a:pt x="0" y="123554"/>
                </a:lnTo>
                <a:cubicBezTo>
                  <a:pt x="0" y="55317"/>
                  <a:pt x="55317" y="0"/>
                  <a:pt x="123554" y="0"/>
                </a:cubicBezTo>
                <a:close/>
              </a:path>
            </a:pathLst>
          </a:custGeom>
          <a:blipFill rotWithShape="1">
            <a:blip r:embed="rId11">
              <a:alphaModFix/>
            </a:blip>
            <a:stretch>
              <a:fillRect b="-13759" l="-24504" r="-34553" t="-8844"/>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2"/>
          <p:cNvSpPr/>
          <p:nvPr/>
        </p:nvSpPr>
        <p:spPr>
          <a:xfrm>
            <a:off x="2083176" y="7171348"/>
            <a:ext cx="2803357" cy="2803357"/>
          </a:xfrm>
          <a:custGeom>
            <a:rect b="b" l="l" r="r" t="t"/>
            <a:pathLst>
              <a:path extrusionOk="0" h="812800" w="812800">
                <a:moveTo>
                  <a:pt x="123554" y="0"/>
                </a:moveTo>
                <a:lnTo>
                  <a:pt x="689246" y="0"/>
                </a:lnTo>
                <a:cubicBezTo>
                  <a:pt x="757483" y="0"/>
                  <a:pt x="812800" y="55317"/>
                  <a:pt x="812800" y="123554"/>
                </a:cubicBezTo>
                <a:lnTo>
                  <a:pt x="812800" y="689246"/>
                </a:lnTo>
                <a:cubicBezTo>
                  <a:pt x="812800" y="757483"/>
                  <a:pt x="757483" y="812800"/>
                  <a:pt x="689246" y="812800"/>
                </a:cubicBezTo>
                <a:lnTo>
                  <a:pt x="123554" y="812800"/>
                </a:lnTo>
                <a:cubicBezTo>
                  <a:pt x="55317" y="812800"/>
                  <a:pt x="0" y="757483"/>
                  <a:pt x="0" y="689246"/>
                </a:cubicBezTo>
                <a:lnTo>
                  <a:pt x="0" y="123554"/>
                </a:lnTo>
                <a:cubicBezTo>
                  <a:pt x="0" y="55317"/>
                  <a:pt x="55317" y="0"/>
                  <a:pt x="123554" y="0"/>
                </a:cubicBezTo>
                <a:close/>
              </a:path>
            </a:pathLst>
          </a:custGeom>
          <a:blipFill rotWithShape="1">
            <a:blip r:embed="rId12">
              <a:alphaModFix/>
            </a:blip>
            <a:stretch>
              <a:fillRect b="-78086" l="0" r="0" t="-78086"/>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2"/>
          <p:cNvSpPr/>
          <p:nvPr/>
        </p:nvSpPr>
        <p:spPr>
          <a:xfrm>
            <a:off x="5787222" y="5219700"/>
            <a:ext cx="3918026" cy="2346408"/>
          </a:xfrm>
          <a:custGeom>
            <a:rect b="b" l="l" r="r" t="t"/>
            <a:pathLst>
              <a:path extrusionOk="0" h="812800" w="1357211">
                <a:moveTo>
                  <a:pt x="73993" y="0"/>
                </a:moveTo>
                <a:lnTo>
                  <a:pt x="1283218" y="0"/>
                </a:lnTo>
                <a:cubicBezTo>
                  <a:pt x="1324083" y="0"/>
                  <a:pt x="1357211" y="33128"/>
                  <a:pt x="1357211" y="73993"/>
                </a:cubicBezTo>
                <a:lnTo>
                  <a:pt x="1357211" y="738807"/>
                </a:lnTo>
                <a:cubicBezTo>
                  <a:pt x="1357211" y="758431"/>
                  <a:pt x="1349416" y="777251"/>
                  <a:pt x="1335539" y="791128"/>
                </a:cubicBezTo>
                <a:cubicBezTo>
                  <a:pt x="1321663" y="805004"/>
                  <a:pt x="1302842" y="812800"/>
                  <a:pt x="1283218" y="812800"/>
                </a:cubicBezTo>
                <a:lnTo>
                  <a:pt x="73993" y="812800"/>
                </a:lnTo>
                <a:cubicBezTo>
                  <a:pt x="54369" y="812800"/>
                  <a:pt x="35549" y="805004"/>
                  <a:pt x="21672" y="791128"/>
                </a:cubicBezTo>
                <a:cubicBezTo>
                  <a:pt x="7796" y="777251"/>
                  <a:pt x="0" y="758431"/>
                  <a:pt x="0" y="738807"/>
                </a:cubicBezTo>
                <a:lnTo>
                  <a:pt x="0" y="73993"/>
                </a:lnTo>
                <a:cubicBezTo>
                  <a:pt x="0" y="54369"/>
                  <a:pt x="7796" y="35549"/>
                  <a:pt x="21672" y="21672"/>
                </a:cubicBezTo>
                <a:cubicBezTo>
                  <a:pt x="35549" y="7796"/>
                  <a:pt x="54369" y="0"/>
                  <a:pt x="73993" y="0"/>
                </a:cubicBezTo>
                <a:close/>
              </a:path>
            </a:pathLst>
          </a:custGeom>
          <a:blipFill rotWithShape="1">
            <a:blip r:embed="rId13">
              <a:alphaModFix/>
            </a:blip>
            <a:stretch>
              <a:fillRect b="0" l="-3232" r="-3231"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2"/>
          <p:cNvSpPr/>
          <p:nvPr/>
        </p:nvSpPr>
        <p:spPr>
          <a:xfrm>
            <a:off x="10985250" y="3858801"/>
            <a:ext cx="2592302" cy="2592302"/>
          </a:xfrm>
          <a:custGeom>
            <a:rect b="b" l="l" r="r" t="t"/>
            <a:pathLst>
              <a:path extrusionOk="0" h="812800" w="812800">
                <a:moveTo>
                  <a:pt x="123554" y="0"/>
                </a:moveTo>
                <a:lnTo>
                  <a:pt x="689246" y="0"/>
                </a:lnTo>
                <a:cubicBezTo>
                  <a:pt x="757483" y="0"/>
                  <a:pt x="812800" y="55317"/>
                  <a:pt x="812800" y="123554"/>
                </a:cubicBezTo>
                <a:lnTo>
                  <a:pt x="812800" y="689246"/>
                </a:lnTo>
                <a:cubicBezTo>
                  <a:pt x="812800" y="757483"/>
                  <a:pt x="757483" y="812800"/>
                  <a:pt x="689246" y="812800"/>
                </a:cubicBezTo>
                <a:lnTo>
                  <a:pt x="123554" y="812800"/>
                </a:lnTo>
                <a:cubicBezTo>
                  <a:pt x="55317" y="812800"/>
                  <a:pt x="0" y="757483"/>
                  <a:pt x="0" y="689246"/>
                </a:cubicBezTo>
                <a:lnTo>
                  <a:pt x="0" y="123554"/>
                </a:lnTo>
                <a:cubicBezTo>
                  <a:pt x="0" y="55317"/>
                  <a:pt x="55317" y="0"/>
                  <a:pt x="123554" y="0"/>
                </a:cubicBezTo>
                <a:close/>
              </a:path>
            </a:pathLst>
          </a:custGeom>
          <a:blipFill rotWithShape="1">
            <a:blip r:embed="rId14">
              <a:alphaModFix/>
            </a:blip>
            <a:stretch>
              <a:fillRect b="-9797" l="-25966" r="-26910" t="-8048"/>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2"/>
          <p:cNvSpPr/>
          <p:nvPr/>
        </p:nvSpPr>
        <p:spPr>
          <a:xfrm>
            <a:off x="14276962" y="3858801"/>
            <a:ext cx="3103771" cy="2592302"/>
          </a:xfrm>
          <a:custGeom>
            <a:rect b="b" l="l" r="r" t="t"/>
            <a:pathLst>
              <a:path extrusionOk="0" h="812800" w="973168">
                <a:moveTo>
                  <a:pt x="103193" y="0"/>
                </a:moveTo>
                <a:lnTo>
                  <a:pt x="869975" y="0"/>
                </a:lnTo>
                <a:cubicBezTo>
                  <a:pt x="897344" y="0"/>
                  <a:pt x="923591" y="10872"/>
                  <a:pt x="942944" y="30225"/>
                </a:cubicBezTo>
                <a:cubicBezTo>
                  <a:pt x="962296" y="49577"/>
                  <a:pt x="973168" y="75825"/>
                  <a:pt x="973168" y="103193"/>
                </a:cubicBezTo>
                <a:lnTo>
                  <a:pt x="973168" y="709607"/>
                </a:lnTo>
                <a:cubicBezTo>
                  <a:pt x="973168" y="736975"/>
                  <a:pt x="962296" y="763223"/>
                  <a:pt x="942944" y="782575"/>
                </a:cubicBezTo>
                <a:cubicBezTo>
                  <a:pt x="923591" y="801928"/>
                  <a:pt x="897344" y="812800"/>
                  <a:pt x="869975" y="812800"/>
                </a:cubicBezTo>
                <a:lnTo>
                  <a:pt x="103193" y="812800"/>
                </a:lnTo>
                <a:cubicBezTo>
                  <a:pt x="75825" y="812800"/>
                  <a:pt x="49577" y="801928"/>
                  <a:pt x="30225" y="782575"/>
                </a:cubicBezTo>
                <a:cubicBezTo>
                  <a:pt x="10872" y="763223"/>
                  <a:pt x="0" y="736975"/>
                  <a:pt x="0" y="709607"/>
                </a:cubicBezTo>
                <a:lnTo>
                  <a:pt x="0" y="103193"/>
                </a:lnTo>
                <a:cubicBezTo>
                  <a:pt x="0" y="75825"/>
                  <a:pt x="10872" y="49577"/>
                  <a:pt x="30225" y="30225"/>
                </a:cubicBezTo>
                <a:cubicBezTo>
                  <a:pt x="49577" y="10872"/>
                  <a:pt x="75825" y="0"/>
                  <a:pt x="103193" y="0"/>
                </a:cubicBezTo>
                <a:close/>
              </a:path>
            </a:pathLst>
          </a:custGeom>
          <a:blipFill rotWithShape="1">
            <a:blip r:embed="rId15">
              <a:alphaModFix/>
            </a:blip>
            <a:stretch>
              <a:fillRect b="-9942" l="-11135" r="-17970" t="-9118"/>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2"/>
          <p:cNvSpPr/>
          <p:nvPr/>
        </p:nvSpPr>
        <p:spPr>
          <a:xfrm>
            <a:off x="612399" y="3978898"/>
            <a:ext cx="343631" cy="343631"/>
          </a:xfrm>
          <a:custGeom>
            <a:rect b="b" l="l" r="r" t="t"/>
            <a:pathLst>
              <a:path extrusionOk="0" h="343631" w="343631">
                <a:moveTo>
                  <a:pt x="0" y="0"/>
                </a:moveTo>
                <a:lnTo>
                  <a:pt x="343631" y="0"/>
                </a:lnTo>
                <a:lnTo>
                  <a:pt x="343631" y="343631"/>
                </a:lnTo>
                <a:lnTo>
                  <a:pt x="0" y="343631"/>
                </a:lnTo>
                <a:lnTo>
                  <a:pt x="0" y="0"/>
                </a:lnTo>
                <a:close/>
              </a:path>
            </a:pathLst>
          </a:custGeom>
          <a:blipFill rotWithShape="1">
            <a:blip r:embed="rId16">
              <a:alphaModFix/>
            </a:blip>
            <a:stretch>
              <a:fillRect b="0" l="0" r="0" t="0"/>
            </a:stretch>
          </a:blipFill>
          <a:ln>
            <a:noFill/>
          </a:ln>
        </p:spPr>
      </p:sp>
      <p:sp>
        <p:nvSpPr>
          <p:cNvPr id="394" name="Google Shape;394;p22"/>
          <p:cNvSpPr/>
          <p:nvPr/>
        </p:nvSpPr>
        <p:spPr>
          <a:xfrm>
            <a:off x="5374051" y="3978898"/>
            <a:ext cx="343631" cy="343631"/>
          </a:xfrm>
          <a:custGeom>
            <a:rect b="b" l="l" r="r" t="t"/>
            <a:pathLst>
              <a:path extrusionOk="0" h="343631" w="343631">
                <a:moveTo>
                  <a:pt x="0" y="0"/>
                </a:moveTo>
                <a:lnTo>
                  <a:pt x="343631" y="0"/>
                </a:lnTo>
                <a:lnTo>
                  <a:pt x="343631" y="343631"/>
                </a:lnTo>
                <a:lnTo>
                  <a:pt x="0" y="343631"/>
                </a:lnTo>
                <a:lnTo>
                  <a:pt x="0" y="0"/>
                </a:lnTo>
                <a:close/>
              </a:path>
            </a:pathLst>
          </a:custGeom>
          <a:blipFill rotWithShape="1">
            <a:blip r:embed="rId17">
              <a:alphaModFix/>
            </a:blip>
            <a:stretch>
              <a:fillRect b="0" l="0" r="0" t="0"/>
            </a:stretch>
          </a:blipFill>
          <a:ln>
            <a:noFill/>
          </a:ln>
        </p:spPr>
      </p:sp>
      <p:sp>
        <p:nvSpPr>
          <p:cNvPr id="395" name="Google Shape;395;p22"/>
          <p:cNvSpPr/>
          <p:nvPr/>
        </p:nvSpPr>
        <p:spPr>
          <a:xfrm>
            <a:off x="10801209" y="2994403"/>
            <a:ext cx="343631" cy="343631"/>
          </a:xfrm>
          <a:custGeom>
            <a:rect b="b" l="l" r="r" t="t"/>
            <a:pathLst>
              <a:path extrusionOk="0" h="343631" w="343631">
                <a:moveTo>
                  <a:pt x="0" y="0"/>
                </a:moveTo>
                <a:lnTo>
                  <a:pt x="343631" y="0"/>
                </a:lnTo>
                <a:lnTo>
                  <a:pt x="343631" y="343631"/>
                </a:lnTo>
                <a:lnTo>
                  <a:pt x="0" y="343631"/>
                </a:lnTo>
                <a:lnTo>
                  <a:pt x="0" y="0"/>
                </a:lnTo>
                <a:close/>
              </a:path>
            </a:pathLst>
          </a:custGeom>
          <a:blipFill rotWithShape="1">
            <a:blip r:embed="rId18">
              <a:alphaModFix/>
            </a:blip>
            <a:stretch>
              <a:fillRect b="0" l="0" r="0" t="0"/>
            </a:stretch>
          </a:blipFill>
          <a:ln>
            <a:noFill/>
          </a:ln>
        </p:spPr>
      </p:sp>
      <p:sp>
        <p:nvSpPr>
          <p:cNvPr id="396" name="Google Shape;396;p22"/>
          <p:cNvSpPr/>
          <p:nvPr/>
        </p:nvSpPr>
        <p:spPr>
          <a:xfrm>
            <a:off x="14291050" y="2933700"/>
            <a:ext cx="343631" cy="343631"/>
          </a:xfrm>
          <a:custGeom>
            <a:rect b="b" l="l" r="r" t="t"/>
            <a:pathLst>
              <a:path extrusionOk="0" h="343631" w="343631">
                <a:moveTo>
                  <a:pt x="0" y="0"/>
                </a:moveTo>
                <a:lnTo>
                  <a:pt x="343631" y="0"/>
                </a:lnTo>
                <a:lnTo>
                  <a:pt x="343631" y="343631"/>
                </a:lnTo>
                <a:lnTo>
                  <a:pt x="0" y="343631"/>
                </a:lnTo>
                <a:lnTo>
                  <a:pt x="0" y="0"/>
                </a:lnTo>
                <a:close/>
              </a:path>
            </a:pathLst>
          </a:custGeom>
          <a:blipFill rotWithShape="1">
            <a:blip r:embed="rId19">
              <a:alphaModFix/>
            </a:blip>
            <a:stretch>
              <a:fillRect b="0" l="0" r="0" t="0"/>
            </a:stretch>
          </a:blipFill>
          <a:ln>
            <a:noFill/>
          </a:ln>
        </p:spPr>
      </p:sp>
      <p:sp>
        <p:nvSpPr>
          <p:cNvPr id="397" name="Google Shape;397;p22"/>
          <p:cNvSpPr/>
          <p:nvPr/>
        </p:nvSpPr>
        <p:spPr>
          <a:xfrm>
            <a:off x="10928772" y="7400126"/>
            <a:ext cx="3103772" cy="2592303"/>
          </a:xfrm>
          <a:custGeom>
            <a:rect b="b" l="l" r="r" t="t"/>
            <a:pathLst>
              <a:path extrusionOk="0" h="812800" w="973168">
                <a:moveTo>
                  <a:pt x="103193" y="0"/>
                </a:moveTo>
                <a:lnTo>
                  <a:pt x="869975" y="0"/>
                </a:lnTo>
                <a:cubicBezTo>
                  <a:pt x="897344" y="0"/>
                  <a:pt x="923591" y="10872"/>
                  <a:pt x="942944" y="30225"/>
                </a:cubicBezTo>
                <a:cubicBezTo>
                  <a:pt x="962296" y="49577"/>
                  <a:pt x="973168" y="75825"/>
                  <a:pt x="973168" y="103193"/>
                </a:cubicBezTo>
                <a:lnTo>
                  <a:pt x="973168" y="709607"/>
                </a:lnTo>
                <a:cubicBezTo>
                  <a:pt x="973168" y="736975"/>
                  <a:pt x="962296" y="763223"/>
                  <a:pt x="942944" y="782575"/>
                </a:cubicBezTo>
                <a:cubicBezTo>
                  <a:pt x="923591" y="801928"/>
                  <a:pt x="897344" y="812800"/>
                  <a:pt x="869975" y="812800"/>
                </a:cubicBezTo>
                <a:lnTo>
                  <a:pt x="103193" y="812800"/>
                </a:lnTo>
                <a:cubicBezTo>
                  <a:pt x="75825" y="812800"/>
                  <a:pt x="49577" y="801928"/>
                  <a:pt x="30225" y="782575"/>
                </a:cubicBezTo>
                <a:cubicBezTo>
                  <a:pt x="10872" y="763223"/>
                  <a:pt x="0" y="736975"/>
                  <a:pt x="0" y="709607"/>
                </a:cubicBezTo>
                <a:lnTo>
                  <a:pt x="0" y="103193"/>
                </a:lnTo>
                <a:cubicBezTo>
                  <a:pt x="0" y="75825"/>
                  <a:pt x="10872" y="49577"/>
                  <a:pt x="30225" y="30225"/>
                </a:cubicBezTo>
                <a:cubicBezTo>
                  <a:pt x="49577" y="10872"/>
                  <a:pt x="75825" y="0"/>
                  <a:pt x="103193" y="0"/>
                </a:cubicBezTo>
                <a:close/>
              </a:path>
            </a:pathLst>
          </a:custGeom>
          <a:blipFill rotWithShape="1">
            <a:blip r:embed="rId20">
              <a:alphaModFix/>
            </a:blip>
            <a:stretch>
              <a:fillRect b="-10110" l="-13274" r="-15182" t="-8352"/>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2"/>
          <p:cNvSpPr/>
          <p:nvPr/>
        </p:nvSpPr>
        <p:spPr>
          <a:xfrm>
            <a:off x="10786166" y="6897407"/>
            <a:ext cx="343631" cy="343631"/>
          </a:xfrm>
          <a:custGeom>
            <a:rect b="b" l="l" r="r" t="t"/>
            <a:pathLst>
              <a:path extrusionOk="0" h="343631" w="343631">
                <a:moveTo>
                  <a:pt x="0" y="0"/>
                </a:moveTo>
                <a:lnTo>
                  <a:pt x="343632" y="0"/>
                </a:lnTo>
                <a:lnTo>
                  <a:pt x="343632" y="343631"/>
                </a:lnTo>
                <a:lnTo>
                  <a:pt x="0" y="343631"/>
                </a:lnTo>
                <a:lnTo>
                  <a:pt x="0" y="0"/>
                </a:lnTo>
                <a:close/>
              </a:path>
            </a:pathLst>
          </a:custGeom>
          <a:blipFill rotWithShape="1">
            <a:blip r:embed="rId21">
              <a:alphaModFix/>
            </a:blip>
            <a:stretch>
              <a:fillRect b="0" l="0" r="0" t="0"/>
            </a:stretch>
          </a:blipFill>
          <a:ln>
            <a:noFill/>
          </a:ln>
        </p:spPr>
      </p:sp>
      <p:sp>
        <p:nvSpPr>
          <p:cNvPr id="399" name="Google Shape;399;p22"/>
          <p:cNvSpPr/>
          <p:nvPr/>
        </p:nvSpPr>
        <p:spPr>
          <a:xfrm>
            <a:off x="5799254" y="7586114"/>
            <a:ext cx="3918026" cy="2346408"/>
          </a:xfrm>
          <a:custGeom>
            <a:rect b="b" l="l" r="r" t="t"/>
            <a:pathLst>
              <a:path extrusionOk="0" h="812800" w="1357211">
                <a:moveTo>
                  <a:pt x="73993" y="0"/>
                </a:moveTo>
                <a:lnTo>
                  <a:pt x="1283218" y="0"/>
                </a:lnTo>
                <a:cubicBezTo>
                  <a:pt x="1324083" y="0"/>
                  <a:pt x="1357211" y="33128"/>
                  <a:pt x="1357211" y="73993"/>
                </a:cubicBezTo>
                <a:lnTo>
                  <a:pt x="1357211" y="738807"/>
                </a:lnTo>
                <a:cubicBezTo>
                  <a:pt x="1357211" y="758431"/>
                  <a:pt x="1349416" y="777251"/>
                  <a:pt x="1335539" y="791128"/>
                </a:cubicBezTo>
                <a:cubicBezTo>
                  <a:pt x="1321663" y="805004"/>
                  <a:pt x="1302842" y="812800"/>
                  <a:pt x="1283218" y="812800"/>
                </a:cubicBezTo>
                <a:lnTo>
                  <a:pt x="73993" y="812800"/>
                </a:lnTo>
                <a:cubicBezTo>
                  <a:pt x="54369" y="812800"/>
                  <a:pt x="35549" y="805004"/>
                  <a:pt x="21672" y="791128"/>
                </a:cubicBezTo>
                <a:cubicBezTo>
                  <a:pt x="7796" y="777251"/>
                  <a:pt x="0" y="758431"/>
                  <a:pt x="0" y="738807"/>
                </a:cubicBezTo>
                <a:lnTo>
                  <a:pt x="0" y="73993"/>
                </a:lnTo>
                <a:cubicBezTo>
                  <a:pt x="0" y="54369"/>
                  <a:pt x="7796" y="35549"/>
                  <a:pt x="21672" y="21672"/>
                </a:cubicBezTo>
                <a:cubicBezTo>
                  <a:pt x="35549" y="7796"/>
                  <a:pt x="54369" y="0"/>
                  <a:pt x="73993" y="0"/>
                </a:cubicBezTo>
                <a:close/>
              </a:path>
            </a:pathLst>
          </a:custGeom>
          <a:blipFill rotWithShape="1">
            <a:blip r:embed="rId22">
              <a:alphaModFix/>
            </a:blip>
            <a:stretch>
              <a:fillRect b="0" l="-11372" r="-11373"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2"/>
          <p:cNvSpPr txBox="1"/>
          <p:nvPr/>
        </p:nvSpPr>
        <p:spPr>
          <a:xfrm>
            <a:off x="1073298" y="3978898"/>
            <a:ext cx="3433922" cy="139320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Penyusunan Draft Perbup tentang Tata Cara Pemungutan Retribusi Jasa Umum dan Jasa Usaha Atas Pelayanan Bidang Perhubungan</a:t>
            </a:r>
            <a:endParaRPr sz="1800">
              <a:solidFill>
                <a:srgbClr val="000000"/>
              </a:solidFill>
              <a:latin typeface="Arial"/>
              <a:ea typeface="Arial"/>
              <a:cs typeface="Arial"/>
              <a:sym typeface="Arial"/>
            </a:endParaRPr>
          </a:p>
        </p:txBody>
      </p:sp>
      <p:sp>
        <p:nvSpPr>
          <p:cNvPr id="401" name="Google Shape;401;p22"/>
          <p:cNvSpPr txBox="1"/>
          <p:nvPr/>
        </p:nvSpPr>
        <p:spPr>
          <a:xfrm>
            <a:off x="612399" y="2032155"/>
            <a:ext cx="8697682" cy="511182"/>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lang="en-US" sz="2979">
                <a:solidFill>
                  <a:srgbClr val="FFFFFF"/>
                </a:solidFill>
                <a:latin typeface="Lato"/>
                <a:ea typeface="Lato"/>
                <a:cs typeface="Lato"/>
                <a:sym typeface="Lato"/>
              </a:rPr>
              <a:t>Tahapan Rancangan Proyek Perubahan Jangka Pendek</a:t>
            </a:r>
            <a:endParaRPr/>
          </a:p>
        </p:txBody>
      </p:sp>
      <p:sp>
        <p:nvSpPr>
          <p:cNvPr id="402" name="Google Shape;402;p22"/>
          <p:cNvSpPr txBox="1"/>
          <p:nvPr/>
        </p:nvSpPr>
        <p:spPr>
          <a:xfrm>
            <a:off x="612399" y="2806984"/>
            <a:ext cx="5097088" cy="73631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085">
                <a:solidFill>
                  <a:srgbClr val="014E59"/>
                </a:solidFill>
                <a:latin typeface="Lato"/>
                <a:ea typeface="Lato"/>
                <a:cs typeface="Lato"/>
                <a:sym typeface="Lato"/>
              </a:rPr>
              <a:t>3. Penyusunan Perbup tentang Sinergitas Perhubungan Terintegrasi</a:t>
            </a:r>
            <a:endParaRPr b="1" sz="2085">
              <a:solidFill>
                <a:srgbClr val="014E59"/>
              </a:solidFill>
              <a:latin typeface="Lato"/>
              <a:ea typeface="Lato"/>
              <a:cs typeface="Lato"/>
              <a:sym typeface="Lato"/>
            </a:endParaRPr>
          </a:p>
        </p:txBody>
      </p:sp>
      <p:sp>
        <p:nvSpPr>
          <p:cNvPr id="403" name="Google Shape;403;p22"/>
          <p:cNvSpPr txBox="1"/>
          <p:nvPr/>
        </p:nvSpPr>
        <p:spPr>
          <a:xfrm>
            <a:off x="5717682" y="3978898"/>
            <a:ext cx="4062565" cy="111107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Pembahasan Draft Perbup bersama Bagian Hukum Daerah</a:t>
            </a:r>
            <a:endParaRPr/>
          </a:p>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 Kab. Pulau Taliabu dengan </a:t>
            </a:r>
            <a:endParaRPr/>
          </a:p>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Universitas Hasanuddin</a:t>
            </a:r>
            <a:endParaRPr sz="1800">
              <a:solidFill>
                <a:srgbClr val="000000"/>
              </a:solidFill>
              <a:latin typeface="Arial"/>
              <a:ea typeface="Arial"/>
              <a:cs typeface="Arial"/>
              <a:sym typeface="Arial"/>
            </a:endParaRPr>
          </a:p>
        </p:txBody>
      </p:sp>
      <p:sp>
        <p:nvSpPr>
          <p:cNvPr id="404" name="Google Shape;404;p22"/>
          <p:cNvSpPr txBox="1"/>
          <p:nvPr/>
        </p:nvSpPr>
        <p:spPr>
          <a:xfrm>
            <a:off x="11162778" y="2937984"/>
            <a:ext cx="2545411" cy="800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Pengajuan Draft Final Perbup ke Bagian Hukum Daerah</a:t>
            </a:r>
            <a:endParaRPr/>
          </a:p>
        </p:txBody>
      </p:sp>
      <p:sp>
        <p:nvSpPr>
          <p:cNvPr id="405" name="Google Shape;405;p22"/>
          <p:cNvSpPr txBox="1"/>
          <p:nvPr/>
        </p:nvSpPr>
        <p:spPr>
          <a:xfrm>
            <a:off x="14629252" y="2937984"/>
            <a:ext cx="2581439"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Harmonisasi dengan Biro Hukum Daerah</a:t>
            </a:r>
            <a:endParaRPr/>
          </a:p>
        </p:txBody>
      </p:sp>
      <p:sp>
        <p:nvSpPr>
          <p:cNvPr id="406" name="Google Shape;406;p22"/>
          <p:cNvSpPr txBox="1"/>
          <p:nvPr/>
        </p:nvSpPr>
        <p:spPr>
          <a:xfrm>
            <a:off x="10693552" y="6897407"/>
            <a:ext cx="3103772"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Penetapan Perbup</a:t>
            </a:r>
            <a:endParaRPr/>
          </a:p>
        </p:txBody>
      </p:sp>
      <p:sp>
        <p:nvSpPr>
          <p:cNvPr id="407" name="Google Shape;407;p22"/>
          <p:cNvSpPr/>
          <p:nvPr/>
        </p:nvSpPr>
        <p:spPr>
          <a:xfrm flipH="1" rot="-4407040">
            <a:off x="4885031" y="7277535"/>
            <a:ext cx="1321669" cy="526265"/>
          </a:xfrm>
          <a:custGeom>
            <a:rect b="b" l="l" r="r" t="t"/>
            <a:pathLst>
              <a:path extrusionOk="0" h="526265" w="1321669">
                <a:moveTo>
                  <a:pt x="0" y="0"/>
                </a:moveTo>
                <a:lnTo>
                  <a:pt x="1321669" y="0"/>
                </a:lnTo>
                <a:lnTo>
                  <a:pt x="1321669" y="526265"/>
                </a:lnTo>
                <a:lnTo>
                  <a:pt x="0" y="526265"/>
                </a:lnTo>
                <a:lnTo>
                  <a:pt x="0" y="0"/>
                </a:lnTo>
                <a:close/>
              </a:path>
            </a:pathLst>
          </a:custGeom>
          <a:blipFill rotWithShape="1">
            <a:blip r:embed="rId23">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F"/>
        </a:solidFill>
      </p:bgPr>
    </p:bg>
    <p:spTree>
      <p:nvGrpSpPr>
        <p:cNvPr id="412" name="Shape 412"/>
        <p:cNvGrpSpPr/>
        <p:nvPr/>
      </p:nvGrpSpPr>
      <p:grpSpPr>
        <a:xfrm>
          <a:off x="0" y="0"/>
          <a:ext cx="0" cy="0"/>
          <a:chOff x="0" y="0"/>
          <a:chExt cx="0" cy="0"/>
        </a:xfrm>
      </p:grpSpPr>
      <p:sp>
        <p:nvSpPr>
          <p:cNvPr id="413" name="Google Shape;413;p23"/>
          <p:cNvSpPr/>
          <p:nvPr/>
        </p:nvSpPr>
        <p:spPr>
          <a:xfrm>
            <a:off x="16915371" y="8171397"/>
            <a:ext cx="2887579" cy="2803358"/>
          </a:xfrm>
          <a:custGeom>
            <a:rect b="b" l="l" r="r" t="t"/>
            <a:pathLst>
              <a:path extrusionOk="0" h="2803358" w="2887579">
                <a:moveTo>
                  <a:pt x="0" y="0"/>
                </a:moveTo>
                <a:lnTo>
                  <a:pt x="2887579" y="0"/>
                </a:lnTo>
                <a:lnTo>
                  <a:pt x="2887579" y="2803358"/>
                </a:lnTo>
                <a:lnTo>
                  <a:pt x="0" y="2803358"/>
                </a:lnTo>
                <a:lnTo>
                  <a:pt x="0" y="0"/>
                </a:lnTo>
                <a:close/>
              </a:path>
            </a:pathLst>
          </a:custGeom>
          <a:blipFill rotWithShape="1">
            <a:blip r:embed="rId3">
              <a:alphaModFix/>
            </a:blip>
            <a:stretch>
              <a:fillRect b="0" l="0" r="0" t="0"/>
            </a:stretch>
          </a:blipFill>
          <a:ln>
            <a:noFill/>
          </a:ln>
        </p:spPr>
      </p:sp>
      <p:sp>
        <p:nvSpPr>
          <p:cNvPr id="414" name="Google Shape;414;p23"/>
          <p:cNvSpPr/>
          <p:nvPr/>
        </p:nvSpPr>
        <p:spPr>
          <a:xfrm flipH="1" rot="10800000">
            <a:off x="15268100" y="9344025"/>
            <a:ext cx="2887579" cy="2803358"/>
          </a:xfrm>
          <a:custGeom>
            <a:rect b="b" l="l" r="r" t="t"/>
            <a:pathLst>
              <a:path extrusionOk="0" h="2803358" w="2887579">
                <a:moveTo>
                  <a:pt x="0" y="2803358"/>
                </a:moveTo>
                <a:lnTo>
                  <a:pt x="2887579" y="2803358"/>
                </a:lnTo>
                <a:lnTo>
                  <a:pt x="2887579" y="0"/>
                </a:lnTo>
                <a:lnTo>
                  <a:pt x="0" y="0"/>
                </a:lnTo>
                <a:lnTo>
                  <a:pt x="0" y="2803358"/>
                </a:lnTo>
                <a:close/>
              </a:path>
            </a:pathLst>
          </a:custGeom>
          <a:blipFill rotWithShape="1">
            <a:blip r:embed="rId3">
              <a:alphaModFix/>
            </a:blip>
            <a:stretch>
              <a:fillRect b="0" l="0" r="0" t="0"/>
            </a:stretch>
          </a:blipFill>
          <a:ln>
            <a:noFill/>
          </a:ln>
        </p:spPr>
      </p:sp>
      <p:sp>
        <p:nvSpPr>
          <p:cNvPr id="415" name="Google Shape;415;p23"/>
          <p:cNvSpPr/>
          <p:nvPr/>
        </p:nvSpPr>
        <p:spPr>
          <a:xfrm>
            <a:off x="17063371" y="-338174"/>
            <a:ext cx="2591578" cy="2579700"/>
          </a:xfrm>
          <a:custGeom>
            <a:rect b="b" l="l" r="r" t="t"/>
            <a:pathLst>
              <a:path extrusionOk="0" h="2579700" w="2591578">
                <a:moveTo>
                  <a:pt x="0" y="0"/>
                </a:moveTo>
                <a:lnTo>
                  <a:pt x="2591578" y="0"/>
                </a:lnTo>
                <a:lnTo>
                  <a:pt x="2591578" y="2579699"/>
                </a:lnTo>
                <a:lnTo>
                  <a:pt x="0" y="2579699"/>
                </a:lnTo>
                <a:lnTo>
                  <a:pt x="0" y="0"/>
                </a:lnTo>
                <a:close/>
              </a:path>
            </a:pathLst>
          </a:custGeom>
          <a:blipFill rotWithShape="1">
            <a:blip r:embed="rId4">
              <a:alphaModFix/>
            </a:blip>
            <a:stretch>
              <a:fillRect b="0" l="0" r="0" t="0"/>
            </a:stretch>
          </a:blipFill>
          <a:ln>
            <a:noFill/>
          </a:ln>
        </p:spPr>
      </p:sp>
      <p:grpSp>
        <p:nvGrpSpPr>
          <p:cNvPr id="416" name="Google Shape;416;p23"/>
          <p:cNvGrpSpPr/>
          <p:nvPr/>
        </p:nvGrpSpPr>
        <p:grpSpPr>
          <a:xfrm>
            <a:off x="1028700" y="490240"/>
            <a:ext cx="3777536" cy="737074"/>
            <a:chOff x="0" y="0"/>
            <a:chExt cx="5036715" cy="982765"/>
          </a:xfrm>
        </p:grpSpPr>
        <p:sp>
          <p:nvSpPr>
            <p:cNvPr id="417" name="Google Shape;417;p23"/>
            <p:cNvSpPr/>
            <p:nvPr/>
          </p:nvSpPr>
          <p:spPr>
            <a:xfrm>
              <a:off x="0" y="0"/>
              <a:ext cx="2184419" cy="982765"/>
            </a:xfrm>
            <a:custGeom>
              <a:rect b="b" l="l" r="r" t="t"/>
              <a:pathLst>
                <a:path extrusionOk="0" h="982765" w="2184419">
                  <a:moveTo>
                    <a:pt x="0" y="0"/>
                  </a:moveTo>
                  <a:lnTo>
                    <a:pt x="2184419" y="0"/>
                  </a:lnTo>
                  <a:lnTo>
                    <a:pt x="2184419" y="982765"/>
                  </a:lnTo>
                  <a:lnTo>
                    <a:pt x="0" y="982765"/>
                  </a:lnTo>
                  <a:lnTo>
                    <a:pt x="0" y="0"/>
                  </a:lnTo>
                  <a:close/>
                </a:path>
              </a:pathLst>
            </a:custGeom>
            <a:blipFill rotWithShape="1">
              <a:blip r:embed="rId5">
                <a:alphaModFix/>
              </a:blip>
              <a:stretch>
                <a:fillRect b="0" l="0" r="0" t="0"/>
              </a:stretch>
            </a:blipFill>
            <a:ln>
              <a:noFill/>
            </a:ln>
          </p:spPr>
        </p:sp>
        <p:sp>
          <p:nvSpPr>
            <p:cNvPr id="418" name="Google Shape;418;p23"/>
            <p:cNvSpPr/>
            <p:nvPr/>
          </p:nvSpPr>
          <p:spPr>
            <a:xfrm>
              <a:off x="2247919" y="0"/>
              <a:ext cx="766870" cy="982765"/>
            </a:xfrm>
            <a:custGeom>
              <a:rect b="b" l="l" r="r" t="t"/>
              <a:pathLst>
                <a:path extrusionOk="0" h="982765" w="766870">
                  <a:moveTo>
                    <a:pt x="0" y="0"/>
                  </a:moveTo>
                  <a:lnTo>
                    <a:pt x="766870" y="0"/>
                  </a:lnTo>
                  <a:lnTo>
                    <a:pt x="766870" y="982765"/>
                  </a:lnTo>
                  <a:lnTo>
                    <a:pt x="0" y="982765"/>
                  </a:lnTo>
                  <a:lnTo>
                    <a:pt x="0" y="0"/>
                  </a:lnTo>
                  <a:close/>
                </a:path>
              </a:pathLst>
            </a:custGeom>
            <a:blipFill rotWithShape="1">
              <a:blip r:embed="rId6">
                <a:alphaModFix/>
              </a:blip>
              <a:stretch>
                <a:fillRect b="0" l="0" r="0" t="0"/>
              </a:stretch>
            </a:blipFill>
            <a:ln>
              <a:noFill/>
            </a:ln>
          </p:spPr>
        </p:sp>
        <p:sp>
          <p:nvSpPr>
            <p:cNvPr id="419" name="Google Shape;419;p23"/>
            <p:cNvSpPr/>
            <p:nvPr/>
          </p:nvSpPr>
          <p:spPr>
            <a:xfrm>
              <a:off x="3136742" y="0"/>
              <a:ext cx="790209" cy="982765"/>
            </a:xfrm>
            <a:custGeom>
              <a:rect b="b" l="l" r="r" t="t"/>
              <a:pathLst>
                <a:path extrusionOk="0" h="982765" w="790209">
                  <a:moveTo>
                    <a:pt x="0" y="0"/>
                  </a:moveTo>
                  <a:lnTo>
                    <a:pt x="790208" y="0"/>
                  </a:lnTo>
                  <a:lnTo>
                    <a:pt x="790208" y="982765"/>
                  </a:lnTo>
                  <a:lnTo>
                    <a:pt x="0" y="982765"/>
                  </a:lnTo>
                  <a:lnTo>
                    <a:pt x="0" y="0"/>
                  </a:lnTo>
                  <a:close/>
                </a:path>
              </a:pathLst>
            </a:custGeom>
            <a:blipFill rotWithShape="1">
              <a:blip r:embed="rId7">
                <a:alphaModFix/>
              </a:blip>
              <a:stretch>
                <a:fillRect b="0" l="0" r="0" t="0"/>
              </a:stretch>
            </a:blipFill>
            <a:ln>
              <a:noFill/>
            </a:ln>
          </p:spPr>
        </p:sp>
        <p:sp>
          <p:nvSpPr>
            <p:cNvPr id="420" name="Google Shape;420;p23"/>
            <p:cNvSpPr/>
            <p:nvPr/>
          </p:nvSpPr>
          <p:spPr>
            <a:xfrm>
              <a:off x="4053950" y="0"/>
              <a:ext cx="982765" cy="982765"/>
            </a:xfrm>
            <a:custGeom>
              <a:rect b="b" l="l" r="r" t="t"/>
              <a:pathLst>
                <a:path extrusionOk="0" h="982765" w="982765">
                  <a:moveTo>
                    <a:pt x="0" y="0"/>
                  </a:moveTo>
                  <a:lnTo>
                    <a:pt x="982766" y="0"/>
                  </a:lnTo>
                  <a:lnTo>
                    <a:pt x="982766" y="982765"/>
                  </a:lnTo>
                  <a:lnTo>
                    <a:pt x="0" y="982765"/>
                  </a:lnTo>
                  <a:lnTo>
                    <a:pt x="0" y="0"/>
                  </a:lnTo>
                  <a:close/>
                </a:path>
              </a:pathLst>
            </a:custGeom>
            <a:blipFill rotWithShape="1">
              <a:blip r:embed="rId8">
                <a:alphaModFix/>
              </a:blip>
              <a:stretch>
                <a:fillRect b="0" l="0" r="0" t="0"/>
              </a:stretch>
            </a:blipFill>
            <a:ln>
              <a:noFill/>
            </a:ln>
          </p:spPr>
        </p:sp>
      </p:grpSp>
      <p:grpSp>
        <p:nvGrpSpPr>
          <p:cNvPr id="421" name="Google Shape;421;p23"/>
          <p:cNvGrpSpPr/>
          <p:nvPr/>
        </p:nvGrpSpPr>
        <p:grpSpPr>
          <a:xfrm>
            <a:off x="12773097" y="516040"/>
            <a:ext cx="3757021" cy="711274"/>
            <a:chOff x="0" y="0"/>
            <a:chExt cx="5009361" cy="948365"/>
          </a:xfrm>
        </p:grpSpPr>
        <p:sp>
          <p:nvSpPr>
            <p:cNvPr id="422" name="Google Shape;422;p23"/>
            <p:cNvSpPr/>
            <p:nvPr/>
          </p:nvSpPr>
          <p:spPr>
            <a:xfrm>
              <a:off x="0" y="0"/>
              <a:ext cx="3067279" cy="948365"/>
            </a:xfrm>
            <a:custGeom>
              <a:rect b="b" l="l" r="r" t="t"/>
              <a:pathLst>
                <a:path extrusionOk="0" h="948365" w="3067279">
                  <a:moveTo>
                    <a:pt x="0" y="0"/>
                  </a:moveTo>
                  <a:lnTo>
                    <a:pt x="3067279" y="0"/>
                  </a:lnTo>
                  <a:lnTo>
                    <a:pt x="3067279" y="948365"/>
                  </a:lnTo>
                  <a:lnTo>
                    <a:pt x="0" y="948365"/>
                  </a:lnTo>
                  <a:lnTo>
                    <a:pt x="0" y="0"/>
                  </a:lnTo>
                  <a:close/>
                </a:path>
              </a:pathLst>
            </a:custGeom>
            <a:blipFill rotWithShape="1">
              <a:blip r:embed="rId9">
                <a:alphaModFix/>
              </a:blip>
              <a:stretch>
                <a:fillRect b="-23170" l="0" r="0" t="0"/>
              </a:stretch>
            </a:blipFill>
            <a:ln>
              <a:noFill/>
            </a:ln>
          </p:spPr>
        </p:sp>
        <p:sp>
          <p:nvSpPr>
            <p:cNvPr id="423" name="Google Shape;423;p23"/>
            <p:cNvSpPr/>
            <p:nvPr/>
          </p:nvSpPr>
          <p:spPr>
            <a:xfrm>
              <a:off x="3194279" y="155113"/>
              <a:ext cx="1815082" cy="793252"/>
            </a:xfrm>
            <a:custGeom>
              <a:rect b="b" l="l" r="r" t="t"/>
              <a:pathLst>
                <a:path extrusionOk="0" h="793252" w="1815082">
                  <a:moveTo>
                    <a:pt x="0" y="0"/>
                  </a:moveTo>
                  <a:lnTo>
                    <a:pt x="1815082" y="0"/>
                  </a:lnTo>
                  <a:lnTo>
                    <a:pt x="1815082" y="793252"/>
                  </a:lnTo>
                  <a:lnTo>
                    <a:pt x="0" y="793252"/>
                  </a:lnTo>
                  <a:lnTo>
                    <a:pt x="0" y="0"/>
                  </a:lnTo>
                  <a:close/>
                </a:path>
              </a:pathLst>
            </a:custGeom>
            <a:blipFill rotWithShape="1">
              <a:blip r:embed="rId10">
                <a:alphaModFix/>
              </a:blip>
              <a:stretch>
                <a:fillRect b="0" l="0" r="0" t="0"/>
              </a:stretch>
            </a:blipFill>
            <a:ln>
              <a:noFill/>
            </a:ln>
          </p:spPr>
        </p:sp>
      </p:grpSp>
      <p:grpSp>
        <p:nvGrpSpPr>
          <p:cNvPr id="424" name="Google Shape;424;p23"/>
          <p:cNvGrpSpPr/>
          <p:nvPr/>
        </p:nvGrpSpPr>
        <p:grpSpPr>
          <a:xfrm rot="5400000">
            <a:off x="2337085" y="234329"/>
            <a:ext cx="840785" cy="5921226"/>
            <a:chOff x="0" y="0"/>
            <a:chExt cx="660400" cy="6672854"/>
          </a:xfrm>
        </p:grpSpPr>
        <p:sp>
          <p:nvSpPr>
            <p:cNvPr id="425" name="Google Shape;425;p23"/>
            <p:cNvSpPr/>
            <p:nvPr/>
          </p:nvSpPr>
          <p:spPr>
            <a:xfrm>
              <a:off x="0" y="0"/>
              <a:ext cx="660400" cy="6672854"/>
            </a:xfrm>
            <a:custGeom>
              <a:rect b="b" l="l" r="r" t="t"/>
              <a:pathLst>
                <a:path extrusionOk="0" h="6672854"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458670"/>
                  </a:cubicBezTo>
                  <a:lnTo>
                    <a:pt x="660400" y="6672854"/>
                  </a:lnTo>
                  <a:lnTo>
                    <a:pt x="0" y="6672854"/>
                  </a:lnTo>
                  <a:lnTo>
                    <a:pt x="0" y="463282"/>
                  </a:lnTo>
                  <a:cubicBezTo>
                    <a:pt x="1782" y="185660"/>
                    <a:pt x="93019" y="64045"/>
                    <a:pt x="220252" y="19070"/>
                  </a:cubicBezTo>
                  <a:close/>
                </a:path>
              </a:pathLst>
            </a:custGeom>
            <a:solidFill>
              <a:srgbClr val="FBFFFF"/>
            </a:solidFill>
            <a:ln cap="sq" cmpd="sng" w="47625">
              <a:solidFill>
                <a:srgbClr val="0166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3"/>
            <p:cNvSpPr txBox="1"/>
            <p:nvPr/>
          </p:nvSpPr>
          <p:spPr>
            <a:xfrm>
              <a:off x="0" y="79375"/>
              <a:ext cx="660400" cy="6593479"/>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7" name="Google Shape;427;p23"/>
          <p:cNvGrpSpPr/>
          <p:nvPr/>
        </p:nvGrpSpPr>
        <p:grpSpPr>
          <a:xfrm rot="5400000">
            <a:off x="4466141" y="-2638863"/>
            <a:ext cx="840785" cy="9910367"/>
            <a:chOff x="0" y="0"/>
            <a:chExt cx="660400" cy="7784166"/>
          </a:xfrm>
        </p:grpSpPr>
        <p:sp>
          <p:nvSpPr>
            <p:cNvPr id="428" name="Google Shape;428;p23"/>
            <p:cNvSpPr/>
            <p:nvPr/>
          </p:nvSpPr>
          <p:spPr>
            <a:xfrm>
              <a:off x="0" y="0"/>
              <a:ext cx="660400" cy="7784166"/>
            </a:xfrm>
            <a:custGeom>
              <a:rect b="b" l="l" r="r" t="t"/>
              <a:pathLst>
                <a:path extrusionOk="0" h="7784166"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483356"/>
                  </a:cubicBezTo>
                  <a:lnTo>
                    <a:pt x="660400" y="7784166"/>
                  </a:lnTo>
                  <a:lnTo>
                    <a:pt x="0" y="7784166"/>
                  </a:lnTo>
                  <a:lnTo>
                    <a:pt x="0" y="488774"/>
                  </a:lnTo>
                  <a:cubicBezTo>
                    <a:pt x="1782" y="185660"/>
                    <a:pt x="93019" y="64045"/>
                    <a:pt x="220252" y="1907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3"/>
            <p:cNvSpPr txBox="1"/>
            <p:nvPr/>
          </p:nvSpPr>
          <p:spPr>
            <a:xfrm>
              <a:off x="0" y="79375"/>
              <a:ext cx="660400" cy="7704791"/>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30" name="Google Shape;430;p23"/>
          <p:cNvSpPr/>
          <p:nvPr/>
        </p:nvSpPr>
        <p:spPr>
          <a:xfrm>
            <a:off x="8078036" y="3771900"/>
            <a:ext cx="2885600" cy="2104212"/>
          </a:xfrm>
          <a:custGeom>
            <a:rect b="b" l="l" r="r" t="t"/>
            <a:pathLst>
              <a:path extrusionOk="0"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11">
              <a:alphaModFix/>
            </a:blip>
            <a:stretch>
              <a:fillRect b="-105697" l="-2032" r="-2032"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3"/>
          <p:cNvSpPr/>
          <p:nvPr/>
        </p:nvSpPr>
        <p:spPr>
          <a:xfrm>
            <a:off x="12192000" y="3987901"/>
            <a:ext cx="4850513" cy="4051199"/>
          </a:xfrm>
          <a:custGeom>
            <a:rect b="b" l="l" r="r" t="t"/>
            <a:pathLst>
              <a:path extrusionOk="0" h="812800" w="973168">
                <a:moveTo>
                  <a:pt x="103193" y="0"/>
                </a:moveTo>
                <a:lnTo>
                  <a:pt x="869975" y="0"/>
                </a:lnTo>
                <a:cubicBezTo>
                  <a:pt x="897344" y="0"/>
                  <a:pt x="923591" y="10872"/>
                  <a:pt x="942944" y="30225"/>
                </a:cubicBezTo>
                <a:cubicBezTo>
                  <a:pt x="962296" y="49577"/>
                  <a:pt x="973168" y="75825"/>
                  <a:pt x="973168" y="103193"/>
                </a:cubicBezTo>
                <a:lnTo>
                  <a:pt x="973168" y="709607"/>
                </a:lnTo>
                <a:cubicBezTo>
                  <a:pt x="973168" y="736975"/>
                  <a:pt x="962296" y="763223"/>
                  <a:pt x="942944" y="782575"/>
                </a:cubicBezTo>
                <a:cubicBezTo>
                  <a:pt x="923591" y="801928"/>
                  <a:pt x="897344" y="812800"/>
                  <a:pt x="869975" y="812800"/>
                </a:cubicBezTo>
                <a:lnTo>
                  <a:pt x="103193" y="812800"/>
                </a:lnTo>
                <a:cubicBezTo>
                  <a:pt x="75825" y="812800"/>
                  <a:pt x="49577" y="801928"/>
                  <a:pt x="30225" y="782575"/>
                </a:cubicBezTo>
                <a:cubicBezTo>
                  <a:pt x="10872" y="763223"/>
                  <a:pt x="0" y="736975"/>
                  <a:pt x="0" y="709607"/>
                </a:cubicBezTo>
                <a:lnTo>
                  <a:pt x="0" y="103193"/>
                </a:lnTo>
                <a:cubicBezTo>
                  <a:pt x="0" y="75825"/>
                  <a:pt x="10872" y="49577"/>
                  <a:pt x="30225" y="30225"/>
                </a:cubicBezTo>
                <a:cubicBezTo>
                  <a:pt x="49577" y="10872"/>
                  <a:pt x="75825" y="0"/>
                  <a:pt x="103193" y="0"/>
                </a:cubicBezTo>
                <a:close/>
              </a:path>
            </a:pathLst>
          </a:custGeom>
          <a:blipFill rotWithShape="1">
            <a:blip r:embed="rId12">
              <a:alphaModFix/>
            </a:blip>
            <a:stretch>
              <a:fillRect b="-71390" l="0" r="0" t="-4604"/>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3"/>
          <p:cNvSpPr txBox="1"/>
          <p:nvPr/>
        </p:nvSpPr>
        <p:spPr>
          <a:xfrm>
            <a:off x="612399" y="2032155"/>
            <a:ext cx="8697682" cy="511182"/>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lang="en-US" sz="2979">
                <a:solidFill>
                  <a:srgbClr val="FFFFFF"/>
                </a:solidFill>
                <a:latin typeface="Lato"/>
                <a:ea typeface="Lato"/>
                <a:cs typeface="Lato"/>
                <a:sym typeface="Lato"/>
              </a:rPr>
              <a:t>Tahapan Rancangan Proyek Perubahan Jangka Pendek</a:t>
            </a:r>
            <a:endParaRPr/>
          </a:p>
        </p:txBody>
      </p:sp>
      <p:sp>
        <p:nvSpPr>
          <p:cNvPr id="433" name="Google Shape;433;p23"/>
          <p:cNvSpPr txBox="1"/>
          <p:nvPr/>
        </p:nvSpPr>
        <p:spPr>
          <a:xfrm>
            <a:off x="612399" y="2806984"/>
            <a:ext cx="5097088" cy="73631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085">
                <a:solidFill>
                  <a:srgbClr val="014E59"/>
                </a:solidFill>
                <a:latin typeface="Lato"/>
                <a:ea typeface="Lato"/>
                <a:cs typeface="Lato"/>
                <a:sym typeface="Lato"/>
              </a:rPr>
              <a:t>3. Penyusunan Perbup tentang Sinergitas Perhubungan Terintegrasi</a:t>
            </a:r>
            <a:endParaRPr b="1" sz="2085">
              <a:solidFill>
                <a:srgbClr val="014E59"/>
              </a:solidFill>
              <a:latin typeface="Lato"/>
              <a:ea typeface="Lato"/>
              <a:cs typeface="Lato"/>
              <a:sym typeface="Lato"/>
            </a:endParaRPr>
          </a:p>
        </p:txBody>
      </p:sp>
      <p:sp>
        <p:nvSpPr>
          <p:cNvPr id="434" name="Google Shape;434;p23"/>
          <p:cNvSpPr txBox="1"/>
          <p:nvPr/>
        </p:nvSpPr>
        <p:spPr>
          <a:xfrm>
            <a:off x="7696108" y="8357446"/>
            <a:ext cx="3505292" cy="139320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Draft Rancangan Perbup tentang Tata Cara Pemungutan Retribusi Jasa Umum dan Jasa Usaha Atas Pelayanan Bidang Perhubungan</a:t>
            </a:r>
            <a:endParaRPr sz="1800">
              <a:solidFill>
                <a:srgbClr val="000000"/>
              </a:solidFill>
              <a:latin typeface="Arial"/>
              <a:ea typeface="Arial"/>
              <a:cs typeface="Arial"/>
              <a:sym typeface="Arial"/>
            </a:endParaRPr>
          </a:p>
        </p:txBody>
      </p:sp>
      <p:sp>
        <p:nvSpPr>
          <p:cNvPr id="435" name="Google Shape;435;p23"/>
          <p:cNvSpPr txBox="1"/>
          <p:nvPr/>
        </p:nvSpPr>
        <p:spPr>
          <a:xfrm>
            <a:off x="12773097" y="8286373"/>
            <a:ext cx="3822242" cy="82894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Bukti penerimaan draft rancangan Perbup oleh Bagian Hukum Daerah Kab. Pulau Taliabu</a:t>
            </a:r>
            <a:endParaRPr sz="1800">
              <a:solidFill>
                <a:srgbClr val="000000"/>
              </a:solidFill>
              <a:latin typeface="Arial"/>
              <a:ea typeface="Arial"/>
              <a:cs typeface="Arial"/>
              <a:sym typeface="Arial"/>
            </a:endParaRPr>
          </a:p>
        </p:txBody>
      </p:sp>
      <p:sp>
        <p:nvSpPr>
          <p:cNvPr id="436" name="Google Shape;436;p23"/>
          <p:cNvSpPr txBox="1"/>
          <p:nvPr/>
        </p:nvSpPr>
        <p:spPr>
          <a:xfrm>
            <a:off x="646856" y="8354111"/>
            <a:ext cx="5677744" cy="139320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MoU</a:t>
            </a:r>
            <a:r>
              <a:rPr lang="en-US" sz="1800">
                <a:solidFill>
                  <a:schemeClr val="dk1"/>
                </a:solidFill>
                <a:latin typeface="Arial"/>
                <a:ea typeface="Arial"/>
                <a:cs typeface="Arial"/>
                <a:sym typeface="Arial"/>
              </a:rPr>
              <a:t> lintas sektor antara Dinas Perhubungan Kab. Pulau Taliabu dengan Kantor Unit Penyelenggara Pelabuhan Kelas II Sanana, Satuan Lalu Lintas Polres Pulau Taliabu, dan Kantor Satuan Polisi Pamong Praja dan Damkar Kab. Pulau Taliabu.</a:t>
            </a:r>
            <a:endParaRPr sz="1800">
              <a:solidFill>
                <a:srgbClr val="000000"/>
              </a:solidFill>
              <a:latin typeface="Arial"/>
              <a:ea typeface="Arial"/>
              <a:cs typeface="Arial"/>
              <a:sym typeface="Arial"/>
            </a:endParaRPr>
          </a:p>
        </p:txBody>
      </p:sp>
      <p:pic>
        <p:nvPicPr>
          <p:cNvPr id="437" name="Google Shape;437;p23"/>
          <p:cNvPicPr preferRelativeResize="0"/>
          <p:nvPr/>
        </p:nvPicPr>
        <p:blipFill rotWithShape="1">
          <a:blip r:embed="rId13">
            <a:alphaModFix/>
          </a:blip>
          <a:srcRect b="61626" l="0" r="0" t="0"/>
          <a:stretch/>
        </p:blipFill>
        <p:spPr>
          <a:xfrm>
            <a:off x="1600200" y="3980719"/>
            <a:ext cx="3591768" cy="1643975"/>
          </a:xfrm>
          <a:prstGeom prst="rect">
            <a:avLst/>
          </a:prstGeom>
          <a:noFill/>
          <a:ln>
            <a:noFill/>
          </a:ln>
        </p:spPr>
      </p:pic>
      <p:pic>
        <p:nvPicPr>
          <p:cNvPr id="438" name="Google Shape;438;p23"/>
          <p:cNvPicPr preferRelativeResize="0"/>
          <p:nvPr/>
        </p:nvPicPr>
        <p:blipFill rotWithShape="1">
          <a:blip r:embed="rId14">
            <a:alphaModFix/>
          </a:blip>
          <a:srcRect b="0" l="0" r="0" t="0"/>
          <a:stretch/>
        </p:blipFill>
        <p:spPr>
          <a:xfrm>
            <a:off x="1631403" y="5809519"/>
            <a:ext cx="3591771" cy="2401630"/>
          </a:xfrm>
          <a:prstGeom prst="rect">
            <a:avLst/>
          </a:prstGeom>
          <a:noFill/>
          <a:ln>
            <a:noFill/>
          </a:ln>
        </p:spPr>
      </p:pic>
      <p:pic>
        <p:nvPicPr>
          <p:cNvPr id="439" name="Google Shape;439;p23"/>
          <p:cNvPicPr preferRelativeResize="0"/>
          <p:nvPr/>
        </p:nvPicPr>
        <p:blipFill rotWithShape="1">
          <a:blip r:embed="rId15">
            <a:alphaModFix/>
          </a:blip>
          <a:srcRect b="0" l="0" r="0" t="0"/>
          <a:stretch/>
        </p:blipFill>
        <p:spPr>
          <a:xfrm>
            <a:off x="8099738" y="5920386"/>
            <a:ext cx="2887579" cy="232168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24"/>
          <p:cNvSpPr/>
          <p:nvPr/>
        </p:nvSpPr>
        <p:spPr>
          <a:xfrm>
            <a:off x="16915371" y="8171397"/>
            <a:ext cx="2887579" cy="2803358"/>
          </a:xfrm>
          <a:custGeom>
            <a:rect b="b" l="l" r="r" t="t"/>
            <a:pathLst>
              <a:path extrusionOk="0" h="2803358" w="2887579">
                <a:moveTo>
                  <a:pt x="0" y="0"/>
                </a:moveTo>
                <a:lnTo>
                  <a:pt x="2887579" y="0"/>
                </a:lnTo>
                <a:lnTo>
                  <a:pt x="2887579" y="2803358"/>
                </a:lnTo>
                <a:lnTo>
                  <a:pt x="0" y="2803358"/>
                </a:lnTo>
                <a:lnTo>
                  <a:pt x="0" y="0"/>
                </a:lnTo>
                <a:close/>
              </a:path>
            </a:pathLst>
          </a:custGeom>
          <a:blipFill rotWithShape="1">
            <a:blip r:embed="rId3">
              <a:alphaModFix/>
            </a:blip>
            <a:stretch>
              <a:fillRect b="0" l="0" r="0" t="0"/>
            </a:stretch>
          </a:blipFill>
          <a:ln>
            <a:noFill/>
          </a:ln>
        </p:spPr>
      </p:sp>
      <p:sp>
        <p:nvSpPr>
          <p:cNvPr id="445" name="Google Shape;445;p24"/>
          <p:cNvSpPr/>
          <p:nvPr/>
        </p:nvSpPr>
        <p:spPr>
          <a:xfrm flipH="1" rot="10800000">
            <a:off x="15268100" y="9344025"/>
            <a:ext cx="2887579" cy="2803358"/>
          </a:xfrm>
          <a:custGeom>
            <a:rect b="b" l="l" r="r" t="t"/>
            <a:pathLst>
              <a:path extrusionOk="0" h="2803358" w="2887579">
                <a:moveTo>
                  <a:pt x="0" y="2803358"/>
                </a:moveTo>
                <a:lnTo>
                  <a:pt x="2887579" y="2803358"/>
                </a:lnTo>
                <a:lnTo>
                  <a:pt x="2887579" y="0"/>
                </a:lnTo>
                <a:lnTo>
                  <a:pt x="0" y="0"/>
                </a:lnTo>
                <a:lnTo>
                  <a:pt x="0" y="2803358"/>
                </a:lnTo>
                <a:close/>
              </a:path>
            </a:pathLst>
          </a:custGeom>
          <a:blipFill rotWithShape="1">
            <a:blip r:embed="rId3">
              <a:alphaModFix/>
            </a:blip>
            <a:stretch>
              <a:fillRect b="0" l="0" r="0" t="0"/>
            </a:stretch>
          </a:blipFill>
          <a:ln>
            <a:noFill/>
          </a:ln>
        </p:spPr>
      </p:sp>
      <p:sp>
        <p:nvSpPr>
          <p:cNvPr id="446" name="Google Shape;446;p24"/>
          <p:cNvSpPr/>
          <p:nvPr/>
        </p:nvSpPr>
        <p:spPr>
          <a:xfrm>
            <a:off x="17063371" y="-338174"/>
            <a:ext cx="2591578" cy="2579700"/>
          </a:xfrm>
          <a:custGeom>
            <a:rect b="b" l="l" r="r" t="t"/>
            <a:pathLst>
              <a:path extrusionOk="0" h="2579700" w="2591578">
                <a:moveTo>
                  <a:pt x="0" y="0"/>
                </a:moveTo>
                <a:lnTo>
                  <a:pt x="2591578" y="0"/>
                </a:lnTo>
                <a:lnTo>
                  <a:pt x="2591578" y="2579699"/>
                </a:lnTo>
                <a:lnTo>
                  <a:pt x="0" y="2579699"/>
                </a:lnTo>
                <a:lnTo>
                  <a:pt x="0" y="0"/>
                </a:lnTo>
                <a:close/>
              </a:path>
            </a:pathLst>
          </a:custGeom>
          <a:blipFill rotWithShape="1">
            <a:blip r:embed="rId4">
              <a:alphaModFix/>
            </a:blip>
            <a:stretch>
              <a:fillRect b="0" l="0" r="0" t="0"/>
            </a:stretch>
          </a:blipFill>
          <a:ln>
            <a:noFill/>
          </a:ln>
        </p:spPr>
      </p:sp>
      <p:grpSp>
        <p:nvGrpSpPr>
          <p:cNvPr id="447" name="Google Shape;447;p24"/>
          <p:cNvGrpSpPr/>
          <p:nvPr/>
        </p:nvGrpSpPr>
        <p:grpSpPr>
          <a:xfrm>
            <a:off x="1028700" y="490240"/>
            <a:ext cx="3777536" cy="737074"/>
            <a:chOff x="0" y="0"/>
            <a:chExt cx="5036715" cy="982765"/>
          </a:xfrm>
        </p:grpSpPr>
        <p:sp>
          <p:nvSpPr>
            <p:cNvPr id="448" name="Google Shape;448;p24"/>
            <p:cNvSpPr/>
            <p:nvPr/>
          </p:nvSpPr>
          <p:spPr>
            <a:xfrm>
              <a:off x="0" y="0"/>
              <a:ext cx="2184419" cy="982765"/>
            </a:xfrm>
            <a:custGeom>
              <a:rect b="b" l="l" r="r" t="t"/>
              <a:pathLst>
                <a:path extrusionOk="0" h="982765" w="2184419">
                  <a:moveTo>
                    <a:pt x="0" y="0"/>
                  </a:moveTo>
                  <a:lnTo>
                    <a:pt x="2184419" y="0"/>
                  </a:lnTo>
                  <a:lnTo>
                    <a:pt x="2184419" y="982765"/>
                  </a:lnTo>
                  <a:lnTo>
                    <a:pt x="0" y="982765"/>
                  </a:lnTo>
                  <a:lnTo>
                    <a:pt x="0" y="0"/>
                  </a:lnTo>
                  <a:close/>
                </a:path>
              </a:pathLst>
            </a:custGeom>
            <a:blipFill rotWithShape="1">
              <a:blip r:embed="rId5">
                <a:alphaModFix/>
              </a:blip>
              <a:stretch>
                <a:fillRect b="0" l="0" r="0" t="0"/>
              </a:stretch>
            </a:blipFill>
            <a:ln>
              <a:noFill/>
            </a:ln>
          </p:spPr>
        </p:sp>
        <p:sp>
          <p:nvSpPr>
            <p:cNvPr id="449" name="Google Shape;449;p24"/>
            <p:cNvSpPr/>
            <p:nvPr/>
          </p:nvSpPr>
          <p:spPr>
            <a:xfrm>
              <a:off x="2247919" y="0"/>
              <a:ext cx="766870" cy="982765"/>
            </a:xfrm>
            <a:custGeom>
              <a:rect b="b" l="l" r="r" t="t"/>
              <a:pathLst>
                <a:path extrusionOk="0" h="982765" w="766870">
                  <a:moveTo>
                    <a:pt x="0" y="0"/>
                  </a:moveTo>
                  <a:lnTo>
                    <a:pt x="766870" y="0"/>
                  </a:lnTo>
                  <a:lnTo>
                    <a:pt x="766870" y="982765"/>
                  </a:lnTo>
                  <a:lnTo>
                    <a:pt x="0" y="982765"/>
                  </a:lnTo>
                  <a:lnTo>
                    <a:pt x="0" y="0"/>
                  </a:lnTo>
                  <a:close/>
                </a:path>
              </a:pathLst>
            </a:custGeom>
            <a:blipFill rotWithShape="1">
              <a:blip r:embed="rId6">
                <a:alphaModFix/>
              </a:blip>
              <a:stretch>
                <a:fillRect b="0" l="0" r="0" t="0"/>
              </a:stretch>
            </a:blipFill>
            <a:ln>
              <a:noFill/>
            </a:ln>
          </p:spPr>
        </p:sp>
        <p:sp>
          <p:nvSpPr>
            <p:cNvPr id="450" name="Google Shape;450;p24"/>
            <p:cNvSpPr/>
            <p:nvPr/>
          </p:nvSpPr>
          <p:spPr>
            <a:xfrm>
              <a:off x="3136742" y="0"/>
              <a:ext cx="790209" cy="982765"/>
            </a:xfrm>
            <a:custGeom>
              <a:rect b="b" l="l" r="r" t="t"/>
              <a:pathLst>
                <a:path extrusionOk="0" h="982765" w="790209">
                  <a:moveTo>
                    <a:pt x="0" y="0"/>
                  </a:moveTo>
                  <a:lnTo>
                    <a:pt x="790208" y="0"/>
                  </a:lnTo>
                  <a:lnTo>
                    <a:pt x="790208" y="982765"/>
                  </a:lnTo>
                  <a:lnTo>
                    <a:pt x="0" y="982765"/>
                  </a:lnTo>
                  <a:lnTo>
                    <a:pt x="0" y="0"/>
                  </a:lnTo>
                  <a:close/>
                </a:path>
              </a:pathLst>
            </a:custGeom>
            <a:blipFill rotWithShape="1">
              <a:blip r:embed="rId7">
                <a:alphaModFix/>
              </a:blip>
              <a:stretch>
                <a:fillRect b="0" l="0" r="0" t="0"/>
              </a:stretch>
            </a:blipFill>
            <a:ln>
              <a:noFill/>
            </a:ln>
          </p:spPr>
        </p:sp>
        <p:sp>
          <p:nvSpPr>
            <p:cNvPr id="451" name="Google Shape;451;p24"/>
            <p:cNvSpPr/>
            <p:nvPr/>
          </p:nvSpPr>
          <p:spPr>
            <a:xfrm>
              <a:off x="4053950" y="0"/>
              <a:ext cx="982765" cy="982765"/>
            </a:xfrm>
            <a:custGeom>
              <a:rect b="b" l="l" r="r" t="t"/>
              <a:pathLst>
                <a:path extrusionOk="0" h="982765" w="982765">
                  <a:moveTo>
                    <a:pt x="0" y="0"/>
                  </a:moveTo>
                  <a:lnTo>
                    <a:pt x="982766" y="0"/>
                  </a:lnTo>
                  <a:lnTo>
                    <a:pt x="982766" y="982765"/>
                  </a:lnTo>
                  <a:lnTo>
                    <a:pt x="0" y="982765"/>
                  </a:lnTo>
                  <a:lnTo>
                    <a:pt x="0" y="0"/>
                  </a:lnTo>
                  <a:close/>
                </a:path>
              </a:pathLst>
            </a:custGeom>
            <a:blipFill rotWithShape="1">
              <a:blip r:embed="rId8">
                <a:alphaModFix/>
              </a:blip>
              <a:stretch>
                <a:fillRect b="0" l="0" r="0" t="0"/>
              </a:stretch>
            </a:blipFill>
            <a:ln>
              <a:noFill/>
            </a:ln>
          </p:spPr>
        </p:sp>
      </p:grpSp>
      <p:grpSp>
        <p:nvGrpSpPr>
          <p:cNvPr id="452" name="Google Shape;452;p24"/>
          <p:cNvGrpSpPr/>
          <p:nvPr/>
        </p:nvGrpSpPr>
        <p:grpSpPr>
          <a:xfrm>
            <a:off x="12773097" y="516040"/>
            <a:ext cx="3757021" cy="711274"/>
            <a:chOff x="0" y="0"/>
            <a:chExt cx="5009361" cy="948365"/>
          </a:xfrm>
        </p:grpSpPr>
        <p:sp>
          <p:nvSpPr>
            <p:cNvPr id="453" name="Google Shape;453;p24"/>
            <p:cNvSpPr/>
            <p:nvPr/>
          </p:nvSpPr>
          <p:spPr>
            <a:xfrm>
              <a:off x="0" y="0"/>
              <a:ext cx="3067279" cy="948365"/>
            </a:xfrm>
            <a:custGeom>
              <a:rect b="b" l="l" r="r" t="t"/>
              <a:pathLst>
                <a:path extrusionOk="0" h="948365" w="3067279">
                  <a:moveTo>
                    <a:pt x="0" y="0"/>
                  </a:moveTo>
                  <a:lnTo>
                    <a:pt x="3067279" y="0"/>
                  </a:lnTo>
                  <a:lnTo>
                    <a:pt x="3067279" y="948365"/>
                  </a:lnTo>
                  <a:lnTo>
                    <a:pt x="0" y="948365"/>
                  </a:lnTo>
                  <a:lnTo>
                    <a:pt x="0" y="0"/>
                  </a:lnTo>
                  <a:close/>
                </a:path>
              </a:pathLst>
            </a:custGeom>
            <a:blipFill rotWithShape="1">
              <a:blip r:embed="rId9">
                <a:alphaModFix/>
              </a:blip>
              <a:stretch>
                <a:fillRect b="-23170" l="0" r="0" t="0"/>
              </a:stretch>
            </a:blipFill>
            <a:ln>
              <a:noFill/>
            </a:ln>
          </p:spPr>
        </p:sp>
        <p:sp>
          <p:nvSpPr>
            <p:cNvPr id="454" name="Google Shape;454;p24"/>
            <p:cNvSpPr/>
            <p:nvPr/>
          </p:nvSpPr>
          <p:spPr>
            <a:xfrm>
              <a:off x="3194279" y="155113"/>
              <a:ext cx="1815082" cy="793252"/>
            </a:xfrm>
            <a:custGeom>
              <a:rect b="b" l="l" r="r" t="t"/>
              <a:pathLst>
                <a:path extrusionOk="0" h="793252" w="1815082">
                  <a:moveTo>
                    <a:pt x="0" y="0"/>
                  </a:moveTo>
                  <a:lnTo>
                    <a:pt x="1815082" y="0"/>
                  </a:lnTo>
                  <a:lnTo>
                    <a:pt x="1815082" y="793252"/>
                  </a:lnTo>
                  <a:lnTo>
                    <a:pt x="0" y="793252"/>
                  </a:lnTo>
                  <a:lnTo>
                    <a:pt x="0" y="0"/>
                  </a:lnTo>
                  <a:close/>
                </a:path>
              </a:pathLst>
            </a:custGeom>
            <a:blipFill rotWithShape="1">
              <a:blip r:embed="rId10">
                <a:alphaModFix/>
              </a:blip>
              <a:stretch>
                <a:fillRect b="0" l="0" r="0" t="0"/>
              </a:stretch>
            </a:blipFill>
            <a:ln>
              <a:noFill/>
            </a:ln>
          </p:spPr>
        </p:sp>
      </p:grpSp>
      <p:grpSp>
        <p:nvGrpSpPr>
          <p:cNvPr id="455" name="Google Shape;455;p24"/>
          <p:cNvGrpSpPr/>
          <p:nvPr/>
        </p:nvGrpSpPr>
        <p:grpSpPr>
          <a:xfrm rot="5400000">
            <a:off x="2717422" y="-146008"/>
            <a:ext cx="937900" cy="6779015"/>
            <a:chOff x="0" y="0"/>
            <a:chExt cx="736680" cy="5324624"/>
          </a:xfrm>
        </p:grpSpPr>
        <p:sp>
          <p:nvSpPr>
            <p:cNvPr id="456" name="Google Shape;456;p24"/>
            <p:cNvSpPr/>
            <p:nvPr/>
          </p:nvSpPr>
          <p:spPr>
            <a:xfrm>
              <a:off x="0" y="0"/>
              <a:ext cx="736680" cy="5324624"/>
            </a:xfrm>
            <a:custGeom>
              <a:rect b="b" l="l" r="r" t="t"/>
              <a:pathLst>
                <a:path extrusionOk="0" h="5324624" w="736680">
                  <a:moveTo>
                    <a:pt x="245693" y="19070"/>
                  </a:moveTo>
                  <a:cubicBezTo>
                    <a:pt x="283338" y="7556"/>
                    <a:pt x="326397" y="0"/>
                    <a:pt x="368538" y="0"/>
                  </a:cubicBezTo>
                  <a:cubicBezTo>
                    <a:pt x="410681" y="0"/>
                    <a:pt x="451232" y="6476"/>
                    <a:pt x="488601" y="17990"/>
                  </a:cubicBezTo>
                  <a:cubicBezTo>
                    <a:pt x="489398" y="18350"/>
                    <a:pt x="490192" y="18350"/>
                    <a:pt x="490987" y="18710"/>
                  </a:cubicBezTo>
                  <a:cubicBezTo>
                    <a:pt x="631326" y="64765"/>
                    <a:pt x="734692" y="186379"/>
                    <a:pt x="736680" y="428722"/>
                  </a:cubicBezTo>
                  <a:lnTo>
                    <a:pt x="736680" y="5324624"/>
                  </a:lnTo>
                  <a:lnTo>
                    <a:pt x="0" y="5324624"/>
                  </a:lnTo>
                  <a:lnTo>
                    <a:pt x="0" y="432356"/>
                  </a:lnTo>
                  <a:cubicBezTo>
                    <a:pt x="1988" y="185660"/>
                    <a:pt x="103763" y="64045"/>
                    <a:pt x="245693" y="19070"/>
                  </a:cubicBezTo>
                  <a:close/>
                </a:path>
              </a:pathLst>
            </a:custGeom>
            <a:solidFill>
              <a:srgbClr val="FBFFFF"/>
            </a:solidFill>
            <a:ln cap="sq" cmpd="sng" w="47625">
              <a:solidFill>
                <a:srgbClr val="0166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4"/>
            <p:cNvSpPr txBox="1"/>
            <p:nvPr/>
          </p:nvSpPr>
          <p:spPr>
            <a:xfrm>
              <a:off x="0" y="79375"/>
              <a:ext cx="736680" cy="5245249"/>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58" name="Google Shape;458;p24"/>
          <p:cNvGrpSpPr/>
          <p:nvPr/>
        </p:nvGrpSpPr>
        <p:grpSpPr>
          <a:xfrm rot="5400000">
            <a:off x="4466141" y="-2638863"/>
            <a:ext cx="840785" cy="9910367"/>
            <a:chOff x="0" y="0"/>
            <a:chExt cx="660400" cy="7784166"/>
          </a:xfrm>
        </p:grpSpPr>
        <p:sp>
          <p:nvSpPr>
            <p:cNvPr id="459" name="Google Shape;459;p24"/>
            <p:cNvSpPr/>
            <p:nvPr/>
          </p:nvSpPr>
          <p:spPr>
            <a:xfrm>
              <a:off x="0" y="0"/>
              <a:ext cx="660400" cy="7784166"/>
            </a:xfrm>
            <a:custGeom>
              <a:rect b="b" l="l" r="r" t="t"/>
              <a:pathLst>
                <a:path extrusionOk="0" h="7784166"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483356"/>
                  </a:cubicBezTo>
                  <a:lnTo>
                    <a:pt x="660400" y="7784166"/>
                  </a:lnTo>
                  <a:lnTo>
                    <a:pt x="0" y="7784166"/>
                  </a:lnTo>
                  <a:lnTo>
                    <a:pt x="0" y="488774"/>
                  </a:lnTo>
                  <a:cubicBezTo>
                    <a:pt x="1782" y="185660"/>
                    <a:pt x="93019" y="64045"/>
                    <a:pt x="220252" y="1907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4"/>
            <p:cNvSpPr txBox="1"/>
            <p:nvPr/>
          </p:nvSpPr>
          <p:spPr>
            <a:xfrm>
              <a:off x="0" y="79375"/>
              <a:ext cx="660400" cy="7704791"/>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61" name="Google Shape;461;p24"/>
          <p:cNvSpPr/>
          <p:nvPr/>
        </p:nvSpPr>
        <p:spPr>
          <a:xfrm>
            <a:off x="868724" y="4760961"/>
            <a:ext cx="4017809" cy="1919955"/>
          </a:xfrm>
          <a:custGeom>
            <a:rect b="b" l="l" r="r" t="t"/>
            <a:pathLst>
              <a:path extrusionOk="0" h="812800" w="1700913">
                <a:moveTo>
                  <a:pt x="59041" y="0"/>
                </a:moveTo>
                <a:lnTo>
                  <a:pt x="1641872" y="0"/>
                </a:lnTo>
                <a:cubicBezTo>
                  <a:pt x="1657530" y="0"/>
                  <a:pt x="1672548" y="6220"/>
                  <a:pt x="1683620" y="17293"/>
                </a:cubicBezTo>
                <a:cubicBezTo>
                  <a:pt x="1694693" y="28365"/>
                  <a:pt x="1700913" y="43383"/>
                  <a:pt x="1700913" y="59041"/>
                </a:cubicBezTo>
                <a:lnTo>
                  <a:pt x="1700913" y="753759"/>
                </a:lnTo>
                <a:cubicBezTo>
                  <a:pt x="1700913" y="769417"/>
                  <a:pt x="1694693" y="784435"/>
                  <a:pt x="1683620" y="795507"/>
                </a:cubicBezTo>
                <a:cubicBezTo>
                  <a:pt x="1672548" y="806580"/>
                  <a:pt x="1657530" y="812800"/>
                  <a:pt x="1641872" y="812800"/>
                </a:cubicBezTo>
                <a:lnTo>
                  <a:pt x="59041" y="812800"/>
                </a:lnTo>
                <a:cubicBezTo>
                  <a:pt x="43383" y="812800"/>
                  <a:pt x="28365" y="806580"/>
                  <a:pt x="17293" y="795507"/>
                </a:cubicBezTo>
                <a:cubicBezTo>
                  <a:pt x="6220" y="784435"/>
                  <a:pt x="0" y="769417"/>
                  <a:pt x="0" y="753759"/>
                </a:cubicBezTo>
                <a:lnTo>
                  <a:pt x="0" y="59041"/>
                </a:lnTo>
                <a:cubicBezTo>
                  <a:pt x="0" y="43383"/>
                  <a:pt x="6220" y="28365"/>
                  <a:pt x="17293" y="17293"/>
                </a:cubicBezTo>
                <a:cubicBezTo>
                  <a:pt x="28365" y="6220"/>
                  <a:pt x="43383" y="0"/>
                  <a:pt x="59041" y="0"/>
                </a:cubicBezTo>
                <a:close/>
              </a:path>
            </a:pathLst>
          </a:custGeom>
          <a:blipFill rotWithShape="1">
            <a:blip r:embed="rId11">
              <a:alphaModFix/>
            </a:blip>
            <a:stretch>
              <a:fillRect b="-16929" l="-7390" r="-7658" t="-6921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4"/>
          <p:cNvSpPr/>
          <p:nvPr/>
        </p:nvSpPr>
        <p:spPr>
          <a:xfrm>
            <a:off x="612399" y="4090116"/>
            <a:ext cx="343631" cy="343631"/>
          </a:xfrm>
          <a:custGeom>
            <a:rect b="b" l="l" r="r" t="t"/>
            <a:pathLst>
              <a:path extrusionOk="0" h="343631" w="343631">
                <a:moveTo>
                  <a:pt x="0" y="0"/>
                </a:moveTo>
                <a:lnTo>
                  <a:pt x="343631" y="0"/>
                </a:lnTo>
                <a:lnTo>
                  <a:pt x="343631" y="343631"/>
                </a:lnTo>
                <a:lnTo>
                  <a:pt x="0" y="343631"/>
                </a:lnTo>
                <a:lnTo>
                  <a:pt x="0" y="0"/>
                </a:lnTo>
                <a:close/>
              </a:path>
            </a:pathLst>
          </a:custGeom>
          <a:blipFill rotWithShape="1">
            <a:blip r:embed="rId12">
              <a:alphaModFix/>
            </a:blip>
            <a:stretch>
              <a:fillRect b="0" l="0" r="0" t="0"/>
            </a:stretch>
          </a:blipFill>
          <a:ln>
            <a:noFill/>
          </a:ln>
        </p:spPr>
      </p:sp>
      <p:sp>
        <p:nvSpPr>
          <p:cNvPr id="463" name="Google Shape;463;p24"/>
          <p:cNvSpPr/>
          <p:nvPr/>
        </p:nvSpPr>
        <p:spPr>
          <a:xfrm>
            <a:off x="5557079" y="4051285"/>
            <a:ext cx="343631" cy="343631"/>
          </a:xfrm>
          <a:custGeom>
            <a:rect b="b" l="l" r="r" t="t"/>
            <a:pathLst>
              <a:path extrusionOk="0" h="343631" w="343631">
                <a:moveTo>
                  <a:pt x="0" y="0"/>
                </a:moveTo>
                <a:lnTo>
                  <a:pt x="343631" y="0"/>
                </a:lnTo>
                <a:lnTo>
                  <a:pt x="343631" y="343631"/>
                </a:lnTo>
                <a:lnTo>
                  <a:pt x="0" y="343631"/>
                </a:lnTo>
                <a:lnTo>
                  <a:pt x="0" y="0"/>
                </a:lnTo>
                <a:close/>
              </a:path>
            </a:pathLst>
          </a:custGeom>
          <a:blipFill rotWithShape="1">
            <a:blip r:embed="rId13">
              <a:alphaModFix/>
            </a:blip>
            <a:stretch>
              <a:fillRect b="0" l="0" r="0" t="0"/>
            </a:stretch>
          </a:blipFill>
          <a:ln>
            <a:noFill/>
          </a:ln>
        </p:spPr>
      </p:sp>
      <p:sp>
        <p:nvSpPr>
          <p:cNvPr id="464" name="Google Shape;464;p24"/>
          <p:cNvSpPr/>
          <p:nvPr/>
        </p:nvSpPr>
        <p:spPr>
          <a:xfrm>
            <a:off x="762000" y="6972300"/>
            <a:ext cx="343631" cy="343631"/>
          </a:xfrm>
          <a:custGeom>
            <a:rect b="b" l="l" r="r" t="t"/>
            <a:pathLst>
              <a:path extrusionOk="0" h="343631" w="343631">
                <a:moveTo>
                  <a:pt x="0" y="0"/>
                </a:moveTo>
                <a:lnTo>
                  <a:pt x="343632" y="0"/>
                </a:lnTo>
                <a:lnTo>
                  <a:pt x="343632" y="343631"/>
                </a:lnTo>
                <a:lnTo>
                  <a:pt x="0" y="343631"/>
                </a:lnTo>
                <a:lnTo>
                  <a:pt x="0" y="0"/>
                </a:lnTo>
                <a:close/>
              </a:path>
            </a:pathLst>
          </a:custGeom>
          <a:blipFill rotWithShape="1">
            <a:blip r:embed="rId14">
              <a:alphaModFix/>
            </a:blip>
            <a:stretch>
              <a:fillRect b="0" l="0" r="0" t="0"/>
            </a:stretch>
          </a:blipFill>
          <a:ln>
            <a:noFill/>
          </a:ln>
        </p:spPr>
      </p:sp>
      <p:sp>
        <p:nvSpPr>
          <p:cNvPr id="465" name="Google Shape;465;p24"/>
          <p:cNvSpPr/>
          <p:nvPr/>
        </p:nvSpPr>
        <p:spPr>
          <a:xfrm>
            <a:off x="14054336" y="1943100"/>
            <a:ext cx="3969585" cy="2404926"/>
          </a:xfrm>
          <a:custGeom>
            <a:rect b="b" l="l" r="r" t="t"/>
            <a:pathLst>
              <a:path extrusionOk="0" h="8546755" w="6350000">
                <a:moveTo>
                  <a:pt x="0" y="8113719"/>
                </a:moveTo>
                <a:lnTo>
                  <a:pt x="0" y="433036"/>
                </a:lnTo>
                <a:cubicBezTo>
                  <a:pt x="0" y="193726"/>
                  <a:pt x="215900" y="0"/>
                  <a:pt x="482600" y="0"/>
                </a:cubicBezTo>
                <a:lnTo>
                  <a:pt x="5867400" y="0"/>
                </a:lnTo>
                <a:cubicBezTo>
                  <a:pt x="6134100" y="0"/>
                  <a:pt x="6350000" y="194866"/>
                  <a:pt x="6350000" y="433036"/>
                </a:cubicBezTo>
                <a:lnTo>
                  <a:pt x="6350000" y="8113719"/>
                </a:lnTo>
                <a:cubicBezTo>
                  <a:pt x="6350000" y="8353028"/>
                  <a:pt x="6134100" y="8546755"/>
                  <a:pt x="5867400" y="8546755"/>
                </a:cubicBezTo>
                <a:lnTo>
                  <a:pt x="482600" y="8546755"/>
                </a:lnTo>
                <a:cubicBezTo>
                  <a:pt x="217170" y="8546755"/>
                  <a:pt x="0" y="8353028"/>
                  <a:pt x="0" y="8113719"/>
                </a:cubicBezTo>
                <a:close/>
              </a:path>
            </a:pathLst>
          </a:custGeom>
          <a:blipFill rotWithShape="1">
            <a:blip r:embed="rId15">
              <a:alphaModFix/>
            </a:blip>
            <a:stretch>
              <a:fillRect b="-130116" l="0" r="0" t="-7956"/>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4"/>
          <p:cNvSpPr/>
          <p:nvPr/>
        </p:nvSpPr>
        <p:spPr>
          <a:xfrm>
            <a:off x="849693" y="7438090"/>
            <a:ext cx="2654666" cy="2654666"/>
          </a:xfrm>
          <a:custGeom>
            <a:rect b="b" l="l" r="r" t="t"/>
            <a:pathLst>
              <a:path extrusionOk="0" h="812800" w="812800">
                <a:moveTo>
                  <a:pt x="123554" y="0"/>
                </a:moveTo>
                <a:lnTo>
                  <a:pt x="689246" y="0"/>
                </a:lnTo>
                <a:cubicBezTo>
                  <a:pt x="757483" y="0"/>
                  <a:pt x="812800" y="55317"/>
                  <a:pt x="812800" y="123554"/>
                </a:cubicBezTo>
                <a:lnTo>
                  <a:pt x="812800" y="689246"/>
                </a:lnTo>
                <a:cubicBezTo>
                  <a:pt x="812800" y="757483"/>
                  <a:pt x="757483" y="812800"/>
                  <a:pt x="689246" y="812800"/>
                </a:cubicBezTo>
                <a:lnTo>
                  <a:pt x="123554" y="812800"/>
                </a:lnTo>
                <a:cubicBezTo>
                  <a:pt x="55317" y="812800"/>
                  <a:pt x="0" y="757483"/>
                  <a:pt x="0" y="689246"/>
                </a:cubicBezTo>
                <a:lnTo>
                  <a:pt x="0" y="123554"/>
                </a:lnTo>
                <a:cubicBezTo>
                  <a:pt x="0" y="55317"/>
                  <a:pt x="55317" y="0"/>
                  <a:pt x="123554" y="0"/>
                </a:cubicBezTo>
                <a:close/>
              </a:path>
            </a:pathLst>
          </a:custGeom>
          <a:blipFill rotWithShape="1">
            <a:blip r:embed="rId16">
              <a:alphaModFix/>
            </a:blip>
            <a:stretch>
              <a:fillRect b="-10146" l="-24763" r="-27794" t="-7803"/>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4"/>
          <p:cNvSpPr/>
          <p:nvPr/>
        </p:nvSpPr>
        <p:spPr>
          <a:xfrm>
            <a:off x="3581400" y="7429500"/>
            <a:ext cx="2654666" cy="2654666"/>
          </a:xfrm>
          <a:custGeom>
            <a:rect b="b" l="l" r="r" t="t"/>
            <a:pathLst>
              <a:path extrusionOk="0" h="812800" w="812800">
                <a:moveTo>
                  <a:pt x="123554" y="0"/>
                </a:moveTo>
                <a:lnTo>
                  <a:pt x="689246" y="0"/>
                </a:lnTo>
                <a:cubicBezTo>
                  <a:pt x="757483" y="0"/>
                  <a:pt x="812800" y="55317"/>
                  <a:pt x="812800" y="123554"/>
                </a:cubicBezTo>
                <a:lnTo>
                  <a:pt x="812800" y="689246"/>
                </a:lnTo>
                <a:cubicBezTo>
                  <a:pt x="812800" y="757483"/>
                  <a:pt x="757483" y="812800"/>
                  <a:pt x="689246" y="812800"/>
                </a:cubicBezTo>
                <a:lnTo>
                  <a:pt x="123554" y="812800"/>
                </a:lnTo>
                <a:cubicBezTo>
                  <a:pt x="55317" y="812800"/>
                  <a:pt x="0" y="757483"/>
                  <a:pt x="0" y="689246"/>
                </a:cubicBezTo>
                <a:lnTo>
                  <a:pt x="0" y="123554"/>
                </a:lnTo>
                <a:cubicBezTo>
                  <a:pt x="0" y="55317"/>
                  <a:pt x="55317" y="0"/>
                  <a:pt x="123554" y="0"/>
                </a:cubicBezTo>
                <a:close/>
              </a:path>
            </a:pathLst>
          </a:custGeom>
          <a:blipFill rotWithShape="1">
            <a:blip r:embed="rId17">
              <a:alphaModFix/>
            </a:blip>
            <a:stretch>
              <a:fillRect b="-12236" l="-30499" r="-26924" t="-9475"/>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4"/>
          <p:cNvSpPr/>
          <p:nvPr/>
        </p:nvSpPr>
        <p:spPr>
          <a:xfrm>
            <a:off x="5562600" y="4676336"/>
            <a:ext cx="4194899" cy="2004579"/>
          </a:xfrm>
          <a:custGeom>
            <a:rect b="b" l="l" r="r" t="t"/>
            <a:pathLst>
              <a:path extrusionOk="0" h="812800" w="1700913">
                <a:moveTo>
                  <a:pt x="59041" y="0"/>
                </a:moveTo>
                <a:lnTo>
                  <a:pt x="1641872" y="0"/>
                </a:lnTo>
                <a:cubicBezTo>
                  <a:pt x="1657530" y="0"/>
                  <a:pt x="1672548" y="6220"/>
                  <a:pt x="1683620" y="17293"/>
                </a:cubicBezTo>
                <a:cubicBezTo>
                  <a:pt x="1694693" y="28365"/>
                  <a:pt x="1700913" y="43383"/>
                  <a:pt x="1700913" y="59041"/>
                </a:cubicBezTo>
                <a:lnTo>
                  <a:pt x="1700913" y="753759"/>
                </a:lnTo>
                <a:cubicBezTo>
                  <a:pt x="1700913" y="769417"/>
                  <a:pt x="1694693" y="784435"/>
                  <a:pt x="1683620" y="795507"/>
                </a:cubicBezTo>
                <a:cubicBezTo>
                  <a:pt x="1672548" y="806580"/>
                  <a:pt x="1657530" y="812800"/>
                  <a:pt x="1641872" y="812800"/>
                </a:cubicBezTo>
                <a:lnTo>
                  <a:pt x="59041" y="812800"/>
                </a:lnTo>
                <a:cubicBezTo>
                  <a:pt x="43383" y="812800"/>
                  <a:pt x="28365" y="806580"/>
                  <a:pt x="17293" y="795507"/>
                </a:cubicBezTo>
                <a:cubicBezTo>
                  <a:pt x="6220" y="784435"/>
                  <a:pt x="0" y="769417"/>
                  <a:pt x="0" y="753759"/>
                </a:cubicBezTo>
                <a:lnTo>
                  <a:pt x="0" y="59041"/>
                </a:lnTo>
                <a:cubicBezTo>
                  <a:pt x="0" y="43383"/>
                  <a:pt x="6220" y="28365"/>
                  <a:pt x="17293" y="17293"/>
                </a:cubicBezTo>
                <a:cubicBezTo>
                  <a:pt x="28365" y="6220"/>
                  <a:pt x="43383" y="0"/>
                  <a:pt x="59041" y="0"/>
                </a:cubicBezTo>
                <a:close/>
              </a:path>
            </a:pathLst>
          </a:custGeom>
          <a:blipFill rotWithShape="1">
            <a:blip r:embed="rId18">
              <a:alphaModFix/>
            </a:blip>
            <a:stretch>
              <a:fillRect b="-24111" l="-4150" r="-3928" t="-48236"/>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4"/>
          <p:cNvSpPr/>
          <p:nvPr/>
        </p:nvSpPr>
        <p:spPr>
          <a:xfrm>
            <a:off x="11201399" y="1802204"/>
            <a:ext cx="2635571" cy="3646096"/>
          </a:xfrm>
          <a:custGeom>
            <a:rect b="b" l="l" r="r" t="t"/>
            <a:pathLst>
              <a:path extrusionOk="0"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19">
              <a:alphaModFix/>
            </a:blip>
            <a:stretch>
              <a:fillRect b="-8979" l="-7599" r="-7599"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4"/>
          <p:cNvSpPr/>
          <p:nvPr/>
        </p:nvSpPr>
        <p:spPr>
          <a:xfrm>
            <a:off x="11201400" y="6120553"/>
            <a:ext cx="2526558" cy="3594947"/>
          </a:xfrm>
          <a:custGeom>
            <a:rect b="b" l="l" r="r" t="t"/>
            <a:pathLst>
              <a:path extrusionOk="0"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20">
              <a:alphaModFix/>
            </a:blip>
            <a:stretch>
              <a:fillRect b="-5958" l="-1692" r="-1691"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4"/>
          <p:cNvSpPr txBox="1"/>
          <p:nvPr/>
        </p:nvSpPr>
        <p:spPr>
          <a:xfrm>
            <a:off x="991656" y="4000500"/>
            <a:ext cx="3969584" cy="54681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Rapat Persiapan Pelaksanaan FGD Penyampaian Draf Peraturan Bupati</a:t>
            </a:r>
            <a:endParaRPr sz="1800">
              <a:solidFill>
                <a:srgbClr val="000000"/>
              </a:solidFill>
              <a:latin typeface="Arial"/>
              <a:ea typeface="Arial"/>
              <a:cs typeface="Arial"/>
              <a:sym typeface="Arial"/>
            </a:endParaRPr>
          </a:p>
        </p:txBody>
      </p:sp>
      <p:sp>
        <p:nvSpPr>
          <p:cNvPr id="472" name="Google Shape;472;p24"/>
          <p:cNvSpPr txBox="1"/>
          <p:nvPr/>
        </p:nvSpPr>
        <p:spPr>
          <a:xfrm>
            <a:off x="612399" y="2032155"/>
            <a:ext cx="8697682" cy="511182"/>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lang="en-US" sz="2979">
                <a:solidFill>
                  <a:srgbClr val="FFFFFF"/>
                </a:solidFill>
                <a:latin typeface="Lato"/>
                <a:ea typeface="Lato"/>
                <a:cs typeface="Lato"/>
                <a:sym typeface="Lato"/>
              </a:rPr>
              <a:t>Tahapan Rancangan Proyek Perubahan Jangka Pendek</a:t>
            </a:r>
            <a:endParaRPr/>
          </a:p>
        </p:txBody>
      </p:sp>
      <p:sp>
        <p:nvSpPr>
          <p:cNvPr id="473" name="Google Shape;473;p24"/>
          <p:cNvSpPr txBox="1"/>
          <p:nvPr/>
        </p:nvSpPr>
        <p:spPr>
          <a:xfrm>
            <a:off x="612399" y="2871006"/>
            <a:ext cx="5606022" cy="718712"/>
          </a:xfrm>
          <a:prstGeom prst="rect">
            <a:avLst/>
          </a:prstGeom>
          <a:noFill/>
          <a:ln>
            <a:noFill/>
          </a:ln>
        </p:spPr>
        <p:txBody>
          <a:bodyPr anchorCtr="0" anchor="t" bIns="0" lIns="0" spcFirstLastPara="1" rIns="0" wrap="square" tIns="0">
            <a:spAutoFit/>
          </a:bodyPr>
          <a:lstStyle/>
          <a:p>
            <a:pPr indent="0" lvl="0" marL="0" marR="0" rtl="0" algn="l">
              <a:lnSpc>
                <a:spcPct val="139971"/>
              </a:lnSpc>
              <a:spcBef>
                <a:spcPts val="0"/>
              </a:spcBef>
              <a:spcAft>
                <a:spcPts val="0"/>
              </a:spcAft>
              <a:buNone/>
            </a:pPr>
            <a:r>
              <a:rPr b="1" lang="en-US" sz="2079">
                <a:solidFill>
                  <a:srgbClr val="014E59"/>
                </a:solidFill>
                <a:latin typeface="Lato"/>
                <a:ea typeface="Lato"/>
                <a:cs typeface="Lato"/>
                <a:sym typeface="Lato"/>
              </a:rPr>
              <a:t>4. Pelaksanaan FGD dan Pembentukan Komunitas SI TERTIB RETRIBUSI</a:t>
            </a:r>
            <a:endParaRPr/>
          </a:p>
        </p:txBody>
      </p:sp>
      <p:sp>
        <p:nvSpPr>
          <p:cNvPr id="474" name="Google Shape;474;p24"/>
          <p:cNvSpPr txBox="1"/>
          <p:nvPr/>
        </p:nvSpPr>
        <p:spPr>
          <a:xfrm>
            <a:off x="5964027" y="4013916"/>
            <a:ext cx="3563419" cy="54681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FGD penyampaian draft Peraturan Bupati</a:t>
            </a:r>
            <a:endParaRPr sz="1800">
              <a:solidFill>
                <a:srgbClr val="000000"/>
              </a:solidFill>
              <a:latin typeface="Arial"/>
              <a:ea typeface="Arial"/>
              <a:cs typeface="Arial"/>
              <a:sym typeface="Arial"/>
            </a:endParaRPr>
          </a:p>
        </p:txBody>
      </p:sp>
      <p:sp>
        <p:nvSpPr>
          <p:cNvPr id="475" name="Google Shape;475;p24"/>
          <p:cNvSpPr txBox="1"/>
          <p:nvPr/>
        </p:nvSpPr>
        <p:spPr>
          <a:xfrm>
            <a:off x="804210" y="6978641"/>
            <a:ext cx="5956022" cy="2646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Pembentukan Komunitas SI TERTIB RETRIBUSI</a:t>
            </a:r>
            <a:endParaRPr/>
          </a:p>
        </p:txBody>
      </p:sp>
      <p:sp>
        <p:nvSpPr>
          <p:cNvPr id="476" name="Google Shape;476;p24"/>
          <p:cNvSpPr txBox="1"/>
          <p:nvPr/>
        </p:nvSpPr>
        <p:spPr>
          <a:xfrm>
            <a:off x="14515363" y="6826321"/>
            <a:ext cx="3010637" cy="139320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Perbup tentang Tata Cara Pemungutan Retribusi Jasa Umum dan Jasa Usaha Atas Pelayanan Bidang Perhubungan</a:t>
            </a:r>
            <a:endParaRPr sz="1800">
              <a:solidFill>
                <a:srgbClr val="000000"/>
              </a:solidFill>
              <a:latin typeface="Arial"/>
              <a:ea typeface="Arial"/>
              <a:cs typeface="Arial"/>
              <a:sym typeface="Arial"/>
            </a:endParaRPr>
          </a:p>
        </p:txBody>
      </p:sp>
      <p:sp>
        <p:nvSpPr>
          <p:cNvPr id="477" name="Google Shape;477;p24"/>
          <p:cNvSpPr txBox="1"/>
          <p:nvPr/>
        </p:nvSpPr>
        <p:spPr>
          <a:xfrm>
            <a:off x="10813633" y="5448300"/>
            <a:ext cx="3325321"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Undangan pelaksanaan FGD</a:t>
            </a:r>
            <a:endParaRPr/>
          </a:p>
        </p:txBody>
      </p:sp>
      <p:sp>
        <p:nvSpPr>
          <p:cNvPr id="478" name="Google Shape;478;p24"/>
          <p:cNvSpPr txBox="1"/>
          <p:nvPr/>
        </p:nvSpPr>
        <p:spPr>
          <a:xfrm>
            <a:off x="10904476" y="9715500"/>
            <a:ext cx="3421124" cy="2646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Daftar Hadir pelaksanaan FGD</a:t>
            </a:r>
            <a:endParaRPr/>
          </a:p>
        </p:txBody>
      </p:sp>
      <p:sp>
        <p:nvSpPr>
          <p:cNvPr id="479" name="Google Shape;479;p24"/>
          <p:cNvSpPr/>
          <p:nvPr/>
        </p:nvSpPr>
        <p:spPr>
          <a:xfrm>
            <a:off x="7778932" y="6821353"/>
            <a:ext cx="1875108" cy="2812663"/>
          </a:xfrm>
          <a:custGeom>
            <a:rect b="b" l="l" r="r" t="t"/>
            <a:pathLst>
              <a:path extrusionOk="0"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21">
              <a:alphaModFix/>
            </a:blip>
            <a:stretch>
              <a:fillRect b="0" l="-1912" r="-1911"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4"/>
          <p:cNvSpPr txBox="1"/>
          <p:nvPr/>
        </p:nvSpPr>
        <p:spPr>
          <a:xfrm>
            <a:off x="7010400" y="9708707"/>
            <a:ext cx="3342346"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Notulensi pelaksanaan FGD</a:t>
            </a:r>
            <a:endParaRPr/>
          </a:p>
        </p:txBody>
      </p:sp>
      <p:pic>
        <p:nvPicPr>
          <p:cNvPr id="481" name="Google Shape;481;p24"/>
          <p:cNvPicPr preferRelativeResize="0"/>
          <p:nvPr/>
        </p:nvPicPr>
        <p:blipFill rotWithShape="1">
          <a:blip r:embed="rId22">
            <a:alphaModFix/>
          </a:blip>
          <a:srcRect b="0" l="0" r="0" t="20020"/>
          <a:stretch/>
        </p:blipFill>
        <p:spPr>
          <a:xfrm>
            <a:off x="14031743" y="4522799"/>
            <a:ext cx="3816539" cy="2274609"/>
          </a:xfrm>
          <a:prstGeom prst="rect">
            <a:avLst/>
          </a:prstGeom>
          <a:noFill/>
          <a:ln>
            <a:noFill/>
          </a:ln>
        </p:spPr>
      </p:pic>
      <p:sp>
        <p:nvSpPr>
          <p:cNvPr id="482" name="Google Shape;482;p24"/>
          <p:cNvSpPr/>
          <p:nvPr/>
        </p:nvSpPr>
        <p:spPr>
          <a:xfrm flipH="1" rot="-4407040">
            <a:off x="10099452" y="4520495"/>
            <a:ext cx="1321669" cy="526265"/>
          </a:xfrm>
          <a:custGeom>
            <a:rect b="b" l="l" r="r" t="t"/>
            <a:pathLst>
              <a:path extrusionOk="0" h="526265" w="1321669">
                <a:moveTo>
                  <a:pt x="0" y="0"/>
                </a:moveTo>
                <a:lnTo>
                  <a:pt x="1321669" y="0"/>
                </a:lnTo>
                <a:lnTo>
                  <a:pt x="1321669" y="526265"/>
                </a:lnTo>
                <a:lnTo>
                  <a:pt x="0" y="526265"/>
                </a:lnTo>
                <a:lnTo>
                  <a:pt x="0" y="0"/>
                </a:lnTo>
                <a:close/>
              </a:path>
            </a:pathLst>
          </a:custGeom>
          <a:blipFill rotWithShape="1">
            <a:blip r:embed="rId23">
              <a:alphaModFix/>
            </a:blip>
            <a:stretch>
              <a:fillRect b="0" l="0" r="0" t="0"/>
            </a:stretch>
          </a:blipFill>
          <a:ln>
            <a:noFill/>
          </a:ln>
        </p:spPr>
      </p:sp>
      <p:sp>
        <p:nvSpPr>
          <p:cNvPr id="483" name="Google Shape;483;p24"/>
          <p:cNvSpPr/>
          <p:nvPr/>
        </p:nvSpPr>
        <p:spPr>
          <a:xfrm flipH="1" rot="-4407040">
            <a:off x="10371449" y="8662473"/>
            <a:ext cx="1321669" cy="526265"/>
          </a:xfrm>
          <a:custGeom>
            <a:rect b="b" l="l" r="r" t="t"/>
            <a:pathLst>
              <a:path extrusionOk="0" h="526265" w="1321669">
                <a:moveTo>
                  <a:pt x="0" y="0"/>
                </a:moveTo>
                <a:lnTo>
                  <a:pt x="1321669" y="0"/>
                </a:lnTo>
                <a:lnTo>
                  <a:pt x="1321669" y="526265"/>
                </a:lnTo>
                <a:lnTo>
                  <a:pt x="0" y="526265"/>
                </a:lnTo>
                <a:lnTo>
                  <a:pt x="0" y="0"/>
                </a:lnTo>
                <a:close/>
              </a:path>
            </a:pathLst>
          </a:custGeom>
          <a:blipFill rotWithShape="1">
            <a:blip r:embed="rId23">
              <a:alphaModFix/>
            </a:blip>
            <a:stretch>
              <a:fillRect b="0" l="0" r="0" t="0"/>
            </a:stretch>
          </a:blipFill>
          <a:ln>
            <a:noFill/>
          </a:ln>
        </p:spPr>
      </p:sp>
      <p:sp>
        <p:nvSpPr>
          <p:cNvPr id="484" name="Google Shape;484;p24"/>
          <p:cNvSpPr/>
          <p:nvPr/>
        </p:nvSpPr>
        <p:spPr>
          <a:xfrm rot="4407040">
            <a:off x="17050768" y="5924405"/>
            <a:ext cx="1321669" cy="526265"/>
          </a:xfrm>
          <a:custGeom>
            <a:rect b="b" l="l" r="r" t="t"/>
            <a:pathLst>
              <a:path extrusionOk="0" h="526265" w="1321669">
                <a:moveTo>
                  <a:pt x="0" y="0"/>
                </a:moveTo>
                <a:lnTo>
                  <a:pt x="1321669" y="0"/>
                </a:lnTo>
                <a:lnTo>
                  <a:pt x="1321669" y="526265"/>
                </a:lnTo>
                <a:lnTo>
                  <a:pt x="0" y="526265"/>
                </a:lnTo>
                <a:lnTo>
                  <a:pt x="0" y="0"/>
                </a:lnTo>
                <a:close/>
              </a:path>
            </a:pathLst>
          </a:custGeom>
          <a:blipFill rotWithShape="1">
            <a:blip r:embed="rId2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25"/>
          <p:cNvSpPr/>
          <p:nvPr/>
        </p:nvSpPr>
        <p:spPr>
          <a:xfrm>
            <a:off x="17063371" y="-338174"/>
            <a:ext cx="2591578" cy="2579700"/>
          </a:xfrm>
          <a:custGeom>
            <a:rect b="b" l="l" r="r" t="t"/>
            <a:pathLst>
              <a:path extrusionOk="0" h="2579700" w="2591578">
                <a:moveTo>
                  <a:pt x="0" y="0"/>
                </a:moveTo>
                <a:lnTo>
                  <a:pt x="2591578" y="0"/>
                </a:lnTo>
                <a:lnTo>
                  <a:pt x="2591578" y="2579699"/>
                </a:lnTo>
                <a:lnTo>
                  <a:pt x="0" y="2579699"/>
                </a:lnTo>
                <a:lnTo>
                  <a:pt x="0" y="0"/>
                </a:lnTo>
                <a:close/>
              </a:path>
            </a:pathLst>
          </a:custGeom>
          <a:blipFill rotWithShape="1">
            <a:blip r:embed="rId3">
              <a:alphaModFix/>
            </a:blip>
            <a:stretch>
              <a:fillRect b="0" l="0" r="0" t="0"/>
            </a:stretch>
          </a:blipFill>
          <a:ln>
            <a:noFill/>
          </a:ln>
        </p:spPr>
      </p:sp>
      <p:grpSp>
        <p:nvGrpSpPr>
          <p:cNvPr id="491" name="Google Shape;491;p25"/>
          <p:cNvGrpSpPr/>
          <p:nvPr/>
        </p:nvGrpSpPr>
        <p:grpSpPr>
          <a:xfrm>
            <a:off x="1028700" y="490240"/>
            <a:ext cx="3777536" cy="737074"/>
            <a:chOff x="0" y="0"/>
            <a:chExt cx="5036715" cy="982765"/>
          </a:xfrm>
        </p:grpSpPr>
        <p:sp>
          <p:nvSpPr>
            <p:cNvPr id="492" name="Google Shape;492;p25"/>
            <p:cNvSpPr/>
            <p:nvPr/>
          </p:nvSpPr>
          <p:spPr>
            <a:xfrm>
              <a:off x="0" y="0"/>
              <a:ext cx="2184419" cy="982765"/>
            </a:xfrm>
            <a:custGeom>
              <a:rect b="b" l="l" r="r" t="t"/>
              <a:pathLst>
                <a:path extrusionOk="0" h="982765" w="2184419">
                  <a:moveTo>
                    <a:pt x="0" y="0"/>
                  </a:moveTo>
                  <a:lnTo>
                    <a:pt x="2184419" y="0"/>
                  </a:lnTo>
                  <a:lnTo>
                    <a:pt x="2184419" y="982765"/>
                  </a:lnTo>
                  <a:lnTo>
                    <a:pt x="0" y="982765"/>
                  </a:lnTo>
                  <a:lnTo>
                    <a:pt x="0" y="0"/>
                  </a:lnTo>
                  <a:close/>
                </a:path>
              </a:pathLst>
            </a:custGeom>
            <a:blipFill rotWithShape="1">
              <a:blip r:embed="rId4">
                <a:alphaModFix/>
              </a:blip>
              <a:stretch>
                <a:fillRect b="0" l="0" r="0" t="0"/>
              </a:stretch>
            </a:blipFill>
            <a:ln>
              <a:noFill/>
            </a:ln>
          </p:spPr>
        </p:sp>
        <p:sp>
          <p:nvSpPr>
            <p:cNvPr id="493" name="Google Shape;493;p25"/>
            <p:cNvSpPr/>
            <p:nvPr/>
          </p:nvSpPr>
          <p:spPr>
            <a:xfrm>
              <a:off x="2247919" y="0"/>
              <a:ext cx="766870" cy="982765"/>
            </a:xfrm>
            <a:custGeom>
              <a:rect b="b" l="l" r="r" t="t"/>
              <a:pathLst>
                <a:path extrusionOk="0" h="982765" w="766870">
                  <a:moveTo>
                    <a:pt x="0" y="0"/>
                  </a:moveTo>
                  <a:lnTo>
                    <a:pt x="766870" y="0"/>
                  </a:lnTo>
                  <a:lnTo>
                    <a:pt x="766870" y="982765"/>
                  </a:lnTo>
                  <a:lnTo>
                    <a:pt x="0" y="982765"/>
                  </a:lnTo>
                  <a:lnTo>
                    <a:pt x="0" y="0"/>
                  </a:lnTo>
                  <a:close/>
                </a:path>
              </a:pathLst>
            </a:custGeom>
            <a:blipFill rotWithShape="1">
              <a:blip r:embed="rId5">
                <a:alphaModFix/>
              </a:blip>
              <a:stretch>
                <a:fillRect b="0" l="0" r="0" t="0"/>
              </a:stretch>
            </a:blipFill>
            <a:ln>
              <a:noFill/>
            </a:ln>
          </p:spPr>
        </p:sp>
        <p:sp>
          <p:nvSpPr>
            <p:cNvPr id="494" name="Google Shape;494;p25"/>
            <p:cNvSpPr/>
            <p:nvPr/>
          </p:nvSpPr>
          <p:spPr>
            <a:xfrm>
              <a:off x="3136742" y="0"/>
              <a:ext cx="790209" cy="982765"/>
            </a:xfrm>
            <a:custGeom>
              <a:rect b="b" l="l" r="r" t="t"/>
              <a:pathLst>
                <a:path extrusionOk="0" h="982765" w="790209">
                  <a:moveTo>
                    <a:pt x="0" y="0"/>
                  </a:moveTo>
                  <a:lnTo>
                    <a:pt x="790208" y="0"/>
                  </a:lnTo>
                  <a:lnTo>
                    <a:pt x="790208" y="982765"/>
                  </a:lnTo>
                  <a:lnTo>
                    <a:pt x="0" y="982765"/>
                  </a:lnTo>
                  <a:lnTo>
                    <a:pt x="0" y="0"/>
                  </a:lnTo>
                  <a:close/>
                </a:path>
              </a:pathLst>
            </a:custGeom>
            <a:blipFill rotWithShape="1">
              <a:blip r:embed="rId6">
                <a:alphaModFix/>
              </a:blip>
              <a:stretch>
                <a:fillRect b="0" l="0" r="0" t="0"/>
              </a:stretch>
            </a:blipFill>
            <a:ln>
              <a:noFill/>
            </a:ln>
          </p:spPr>
        </p:sp>
        <p:sp>
          <p:nvSpPr>
            <p:cNvPr id="495" name="Google Shape;495;p25"/>
            <p:cNvSpPr/>
            <p:nvPr/>
          </p:nvSpPr>
          <p:spPr>
            <a:xfrm>
              <a:off x="4053950" y="0"/>
              <a:ext cx="982765" cy="982765"/>
            </a:xfrm>
            <a:custGeom>
              <a:rect b="b" l="l" r="r" t="t"/>
              <a:pathLst>
                <a:path extrusionOk="0" h="982765" w="982765">
                  <a:moveTo>
                    <a:pt x="0" y="0"/>
                  </a:moveTo>
                  <a:lnTo>
                    <a:pt x="982766" y="0"/>
                  </a:lnTo>
                  <a:lnTo>
                    <a:pt x="982766" y="982765"/>
                  </a:lnTo>
                  <a:lnTo>
                    <a:pt x="0" y="982765"/>
                  </a:lnTo>
                  <a:lnTo>
                    <a:pt x="0" y="0"/>
                  </a:lnTo>
                  <a:close/>
                </a:path>
              </a:pathLst>
            </a:custGeom>
            <a:blipFill rotWithShape="1">
              <a:blip r:embed="rId7">
                <a:alphaModFix/>
              </a:blip>
              <a:stretch>
                <a:fillRect b="0" l="0" r="0" t="0"/>
              </a:stretch>
            </a:blipFill>
            <a:ln>
              <a:noFill/>
            </a:ln>
          </p:spPr>
        </p:sp>
      </p:grpSp>
      <p:grpSp>
        <p:nvGrpSpPr>
          <p:cNvPr id="496" name="Google Shape;496;p25"/>
          <p:cNvGrpSpPr/>
          <p:nvPr/>
        </p:nvGrpSpPr>
        <p:grpSpPr>
          <a:xfrm>
            <a:off x="12773097" y="516040"/>
            <a:ext cx="3757021" cy="711274"/>
            <a:chOff x="0" y="0"/>
            <a:chExt cx="5009361" cy="948365"/>
          </a:xfrm>
        </p:grpSpPr>
        <p:sp>
          <p:nvSpPr>
            <p:cNvPr id="497" name="Google Shape;497;p25"/>
            <p:cNvSpPr/>
            <p:nvPr/>
          </p:nvSpPr>
          <p:spPr>
            <a:xfrm>
              <a:off x="0" y="0"/>
              <a:ext cx="3067279" cy="948365"/>
            </a:xfrm>
            <a:custGeom>
              <a:rect b="b" l="l" r="r" t="t"/>
              <a:pathLst>
                <a:path extrusionOk="0" h="948365" w="3067279">
                  <a:moveTo>
                    <a:pt x="0" y="0"/>
                  </a:moveTo>
                  <a:lnTo>
                    <a:pt x="3067279" y="0"/>
                  </a:lnTo>
                  <a:lnTo>
                    <a:pt x="3067279" y="948365"/>
                  </a:lnTo>
                  <a:lnTo>
                    <a:pt x="0" y="948365"/>
                  </a:lnTo>
                  <a:lnTo>
                    <a:pt x="0" y="0"/>
                  </a:lnTo>
                  <a:close/>
                </a:path>
              </a:pathLst>
            </a:custGeom>
            <a:blipFill rotWithShape="1">
              <a:blip r:embed="rId8">
                <a:alphaModFix/>
              </a:blip>
              <a:stretch>
                <a:fillRect b="-23170" l="0" r="0" t="0"/>
              </a:stretch>
            </a:blipFill>
            <a:ln>
              <a:noFill/>
            </a:ln>
          </p:spPr>
        </p:sp>
        <p:sp>
          <p:nvSpPr>
            <p:cNvPr id="498" name="Google Shape;498;p25"/>
            <p:cNvSpPr/>
            <p:nvPr/>
          </p:nvSpPr>
          <p:spPr>
            <a:xfrm>
              <a:off x="3194279" y="155113"/>
              <a:ext cx="1815082" cy="793252"/>
            </a:xfrm>
            <a:custGeom>
              <a:rect b="b" l="l" r="r" t="t"/>
              <a:pathLst>
                <a:path extrusionOk="0" h="793252" w="1815082">
                  <a:moveTo>
                    <a:pt x="0" y="0"/>
                  </a:moveTo>
                  <a:lnTo>
                    <a:pt x="1815082" y="0"/>
                  </a:lnTo>
                  <a:lnTo>
                    <a:pt x="1815082" y="793252"/>
                  </a:lnTo>
                  <a:lnTo>
                    <a:pt x="0" y="793252"/>
                  </a:lnTo>
                  <a:lnTo>
                    <a:pt x="0" y="0"/>
                  </a:lnTo>
                  <a:close/>
                </a:path>
              </a:pathLst>
            </a:custGeom>
            <a:blipFill rotWithShape="1">
              <a:blip r:embed="rId9">
                <a:alphaModFix/>
              </a:blip>
              <a:stretch>
                <a:fillRect b="0" l="0" r="0" t="0"/>
              </a:stretch>
            </a:blipFill>
            <a:ln>
              <a:noFill/>
            </a:ln>
          </p:spPr>
        </p:sp>
      </p:grpSp>
      <p:grpSp>
        <p:nvGrpSpPr>
          <p:cNvPr id="499" name="Google Shape;499;p25"/>
          <p:cNvGrpSpPr/>
          <p:nvPr/>
        </p:nvGrpSpPr>
        <p:grpSpPr>
          <a:xfrm rot="5400000">
            <a:off x="2628515" y="-57100"/>
            <a:ext cx="864436" cy="6527734"/>
            <a:chOff x="0" y="0"/>
            <a:chExt cx="736680" cy="7011517"/>
          </a:xfrm>
        </p:grpSpPr>
        <p:sp>
          <p:nvSpPr>
            <p:cNvPr id="500" name="Google Shape;500;p25"/>
            <p:cNvSpPr/>
            <p:nvPr/>
          </p:nvSpPr>
          <p:spPr>
            <a:xfrm>
              <a:off x="0" y="0"/>
              <a:ext cx="736680" cy="7011517"/>
            </a:xfrm>
            <a:custGeom>
              <a:rect b="b" l="l" r="r" t="t"/>
              <a:pathLst>
                <a:path extrusionOk="0" h="7011517" w="736680">
                  <a:moveTo>
                    <a:pt x="245693" y="19070"/>
                  </a:moveTo>
                  <a:cubicBezTo>
                    <a:pt x="283338" y="7556"/>
                    <a:pt x="326397" y="0"/>
                    <a:pt x="368538" y="0"/>
                  </a:cubicBezTo>
                  <a:cubicBezTo>
                    <a:pt x="410681" y="0"/>
                    <a:pt x="451232" y="6476"/>
                    <a:pt x="488601" y="17990"/>
                  </a:cubicBezTo>
                  <a:cubicBezTo>
                    <a:pt x="489398" y="18350"/>
                    <a:pt x="490192" y="18350"/>
                    <a:pt x="490987" y="18710"/>
                  </a:cubicBezTo>
                  <a:cubicBezTo>
                    <a:pt x="631326" y="64765"/>
                    <a:pt x="734692" y="186379"/>
                    <a:pt x="736680" y="466193"/>
                  </a:cubicBezTo>
                  <a:lnTo>
                    <a:pt x="736680" y="7011517"/>
                  </a:lnTo>
                  <a:lnTo>
                    <a:pt x="0" y="7011517"/>
                  </a:lnTo>
                  <a:lnTo>
                    <a:pt x="0" y="471050"/>
                  </a:lnTo>
                  <a:cubicBezTo>
                    <a:pt x="1988" y="185660"/>
                    <a:pt x="103763" y="64045"/>
                    <a:pt x="245693" y="19070"/>
                  </a:cubicBezTo>
                  <a:close/>
                </a:path>
              </a:pathLst>
            </a:custGeom>
            <a:solidFill>
              <a:srgbClr val="FBFFFF"/>
            </a:solidFill>
            <a:ln cap="sq" cmpd="sng" w="47625">
              <a:solidFill>
                <a:srgbClr val="0166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5"/>
            <p:cNvSpPr txBox="1"/>
            <p:nvPr/>
          </p:nvSpPr>
          <p:spPr>
            <a:xfrm>
              <a:off x="0" y="79375"/>
              <a:ext cx="736680" cy="6932142"/>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02" name="Google Shape;502;p25"/>
          <p:cNvGrpSpPr/>
          <p:nvPr/>
        </p:nvGrpSpPr>
        <p:grpSpPr>
          <a:xfrm rot="5400000">
            <a:off x="4466141" y="-2670476"/>
            <a:ext cx="840785" cy="9910367"/>
            <a:chOff x="0" y="0"/>
            <a:chExt cx="660400" cy="7784166"/>
          </a:xfrm>
        </p:grpSpPr>
        <p:sp>
          <p:nvSpPr>
            <p:cNvPr id="503" name="Google Shape;503;p25"/>
            <p:cNvSpPr/>
            <p:nvPr/>
          </p:nvSpPr>
          <p:spPr>
            <a:xfrm>
              <a:off x="0" y="0"/>
              <a:ext cx="660400" cy="7784166"/>
            </a:xfrm>
            <a:custGeom>
              <a:rect b="b" l="l" r="r" t="t"/>
              <a:pathLst>
                <a:path extrusionOk="0" h="7784166"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483356"/>
                  </a:cubicBezTo>
                  <a:lnTo>
                    <a:pt x="660400" y="7784166"/>
                  </a:lnTo>
                  <a:lnTo>
                    <a:pt x="0" y="7784166"/>
                  </a:lnTo>
                  <a:lnTo>
                    <a:pt x="0" y="488774"/>
                  </a:lnTo>
                  <a:cubicBezTo>
                    <a:pt x="1782" y="185660"/>
                    <a:pt x="93019" y="64045"/>
                    <a:pt x="220252" y="1907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5"/>
            <p:cNvSpPr txBox="1"/>
            <p:nvPr/>
          </p:nvSpPr>
          <p:spPr>
            <a:xfrm>
              <a:off x="0" y="79375"/>
              <a:ext cx="660400" cy="7704791"/>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05" name="Google Shape;505;p25"/>
          <p:cNvSpPr/>
          <p:nvPr/>
        </p:nvSpPr>
        <p:spPr>
          <a:xfrm>
            <a:off x="1028699" y="4381500"/>
            <a:ext cx="5295901" cy="2530705"/>
          </a:xfrm>
          <a:custGeom>
            <a:rect b="b" l="l" r="r" t="t"/>
            <a:pathLst>
              <a:path extrusionOk="0" h="812800" w="1700913">
                <a:moveTo>
                  <a:pt x="59041" y="0"/>
                </a:moveTo>
                <a:lnTo>
                  <a:pt x="1641872" y="0"/>
                </a:lnTo>
                <a:cubicBezTo>
                  <a:pt x="1657530" y="0"/>
                  <a:pt x="1672548" y="6220"/>
                  <a:pt x="1683620" y="17293"/>
                </a:cubicBezTo>
                <a:cubicBezTo>
                  <a:pt x="1694693" y="28365"/>
                  <a:pt x="1700913" y="43383"/>
                  <a:pt x="1700913" y="59041"/>
                </a:cubicBezTo>
                <a:lnTo>
                  <a:pt x="1700913" y="753759"/>
                </a:lnTo>
                <a:cubicBezTo>
                  <a:pt x="1700913" y="769417"/>
                  <a:pt x="1694693" y="784435"/>
                  <a:pt x="1683620" y="795507"/>
                </a:cubicBezTo>
                <a:cubicBezTo>
                  <a:pt x="1672548" y="806580"/>
                  <a:pt x="1657530" y="812800"/>
                  <a:pt x="1641872" y="812800"/>
                </a:cubicBezTo>
                <a:lnTo>
                  <a:pt x="59041" y="812800"/>
                </a:lnTo>
                <a:cubicBezTo>
                  <a:pt x="43383" y="812800"/>
                  <a:pt x="28365" y="806580"/>
                  <a:pt x="17293" y="795507"/>
                </a:cubicBezTo>
                <a:cubicBezTo>
                  <a:pt x="6220" y="784435"/>
                  <a:pt x="0" y="769417"/>
                  <a:pt x="0" y="753759"/>
                </a:cubicBezTo>
                <a:lnTo>
                  <a:pt x="0" y="59041"/>
                </a:lnTo>
                <a:cubicBezTo>
                  <a:pt x="0" y="43383"/>
                  <a:pt x="6220" y="28365"/>
                  <a:pt x="17293" y="17293"/>
                </a:cubicBezTo>
                <a:cubicBezTo>
                  <a:pt x="28365" y="6220"/>
                  <a:pt x="43383" y="0"/>
                  <a:pt x="59041" y="0"/>
                </a:cubicBezTo>
                <a:close/>
              </a:path>
            </a:pathLst>
          </a:custGeom>
          <a:blipFill rotWithShape="1">
            <a:blip r:embed="rId10">
              <a:alphaModFix/>
            </a:blip>
            <a:stretch>
              <a:fillRect b="-8854" l="0" r="0" t="-8855"/>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5"/>
          <p:cNvSpPr/>
          <p:nvPr/>
        </p:nvSpPr>
        <p:spPr>
          <a:xfrm>
            <a:off x="612399" y="3961669"/>
            <a:ext cx="343631" cy="343631"/>
          </a:xfrm>
          <a:custGeom>
            <a:rect b="b" l="l" r="r" t="t"/>
            <a:pathLst>
              <a:path extrusionOk="0" h="343631" w="343631">
                <a:moveTo>
                  <a:pt x="0" y="0"/>
                </a:moveTo>
                <a:lnTo>
                  <a:pt x="343631" y="0"/>
                </a:lnTo>
                <a:lnTo>
                  <a:pt x="343631" y="343631"/>
                </a:lnTo>
                <a:lnTo>
                  <a:pt x="0" y="343631"/>
                </a:lnTo>
                <a:lnTo>
                  <a:pt x="0" y="0"/>
                </a:lnTo>
                <a:close/>
              </a:path>
            </a:pathLst>
          </a:custGeom>
          <a:blipFill rotWithShape="1">
            <a:blip r:embed="rId11">
              <a:alphaModFix/>
            </a:blip>
            <a:stretch>
              <a:fillRect b="0" l="0" r="0" t="0"/>
            </a:stretch>
          </a:blipFill>
          <a:ln>
            <a:noFill/>
          </a:ln>
        </p:spPr>
      </p:sp>
      <p:sp>
        <p:nvSpPr>
          <p:cNvPr id="507" name="Google Shape;507;p25"/>
          <p:cNvSpPr/>
          <p:nvPr/>
        </p:nvSpPr>
        <p:spPr>
          <a:xfrm>
            <a:off x="7254359" y="3924300"/>
            <a:ext cx="343631" cy="343631"/>
          </a:xfrm>
          <a:custGeom>
            <a:rect b="b" l="l" r="r" t="t"/>
            <a:pathLst>
              <a:path extrusionOk="0" h="343631" w="343631">
                <a:moveTo>
                  <a:pt x="0" y="0"/>
                </a:moveTo>
                <a:lnTo>
                  <a:pt x="343631" y="0"/>
                </a:lnTo>
                <a:lnTo>
                  <a:pt x="343631" y="343631"/>
                </a:lnTo>
                <a:lnTo>
                  <a:pt x="0" y="343631"/>
                </a:lnTo>
                <a:lnTo>
                  <a:pt x="0" y="0"/>
                </a:lnTo>
                <a:close/>
              </a:path>
            </a:pathLst>
          </a:custGeom>
          <a:blipFill rotWithShape="1">
            <a:blip r:embed="rId12">
              <a:alphaModFix/>
            </a:blip>
            <a:stretch>
              <a:fillRect b="0" l="0" r="0" t="0"/>
            </a:stretch>
          </a:blipFill>
          <a:ln>
            <a:noFill/>
          </a:ln>
        </p:spPr>
      </p:sp>
      <p:sp>
        <p:nvSpPr>
          <p:cNvPr id="508" name="Google Shape;508;p25"/>
          <p:cNvSpPr/>
          <p:nvPr/>
        </p:nvSpPr>
        <p:spPr>
          <a:xfrm>
            <a:off x="526482" y="7145604"/>
            <a:ext cx="343631" cy="343631"/>
          </a:xfrm>
          <a:custGeom>
            <a:rect b="b" l="l" r="r" t="t"/>
            <a:pathLst>
              <a:path extrusionOk="0" h="343631" w="343631">
                <a:moveTo>
                  <a:pt x="0" y="0"/>
                </a:moveTo>
                <a:lnTo>
                  <a:pt x="343632" y="0"/>
                </a:lnTo>
                <a:lnTo>
                  <a:pt x="343632" y="343631"/>
                </a:lnTo>
                <a:lnTo>
                  <a:pt x="0" y="343631"/>
                </a:lnTo>
                <a:lnTo>
                  <a:pt x="0" y="0"/>
                </a:lnTo>
                <a:close/>
              </a:path>
            </a:pathLst>
          </a:custGeom>
          <a:blipFill rotWithShape="1">
            <a:blip r:embed="rId13">
              <a:alphaModFix/>
            </a:blip>
            <a:stretch>
              <a:fillRect b="0" l="0" r="0" t="0"/>
            </a:stretch>
          </a:blipFill>
          <a:ln>
            <a:noFill/>
          </a:ln>
        </p:spPr>
      </p:sp>
      <p:sp>
        <p:nvSpPr>
          <p:cNvPr id="509" name="Google Shape;509;p25"/>
          <p:cNvSpPr/>
          <p:nvPr/>
        </p:nvSpPr>
        <p:spPr>
          <a:xfrm>
            <a:off x="7118008" y="4914900"/>
            <a:ext cx="5338737" cy="2551175"/>
          </a:xfrm>
          <a:custGeom>
            <a:rect b="b" l="l" r="r" t="t"/>
            <a:pathLst>
              <a:path extrusionOk="0" h="812800" w="1700913">
                <a:moveTo>
                  <a:pt x="59041" y="0"/>
                </a:moveTo>
                <a:lnTo>
                  <a:pt x="1641872" y="0"/>
                </a:lnTo>
                <a:cubicBezTo>
                  <a:pt x="1657530" y="0"/>
                  <a:pt x="1672548" y="6220"/>
                  <a:pt x="1683620" y="17293"/>
                </a:cubicBezTo>
                <a:cubicBezTo>
                  <a:pt x="1694693" y="28365"/>
                  <a:pt x="1700913" y="43383"/>
                  <a:pt x="1700913" y="59041"/>
                </a:cubicBezTo>
                <a:lnTo>
                  <a:pt x="1700913" y="753759"/>
                </a:lnTo>
                <a:cubicBezTo>
                  <a:pt x="1700913" y="769417"/>
                  <a:pt x="1694693" y="784435"/>
                  <a:pt x="1683620" y="795507"/>
                </a:cubicBezTo>
                <a:cubicBezTo>
                  <a:pt x="1672548" y="806580"/>
                  <a:pt x="1657530" y="812800"/>
                  <a:pt x="1641872" y="812800"/>
                </a:cubicBezTo>
                <a:lnTo>
                  <a:pt x="59041" y="812800"/>
                </a:lnTo>
                <a:cubicBezTo>
                  <a:pt x="43383" y="812800"/>
                  <a:pt x="28365" y="806580"/>
                  <a:pt x="17293" y="795507"/>
                </a:cubicBezTo>
                <a:cubicBezTo>
                  <a:pt x="6220" y="784435"/>
                  <a:pt x="0" y="769417"/>
                  <a:pt x="0" y="753759"/>
                </a:cubicBezTo>
                <a:lnTo>
                  <a:pt x="0" y="59041"/>
                </a:lnTo>
                <a:cubicBezTo>
                  <a:pt x="0" y="43383"/>
                  <a:pt x="6220" y="28365"/>
                  <a:pt x="17293" y="17293"/>
                </a:cubicBezTo>
                <a:cubicBezTo>
                  <a:pt x="28365" y="6220"/>
                  <a:pt x="43383" y="0"/>
                  <a:pt x="59041" y="0"/>
                </a:cubicBezTo>
                <a:close/>
              </a:path>
            </a:pathLst>
          </a:custGeom>
          <a:blipFill rotWithShape="1">
            <a:blip r:embed="rId14">
              <a:alphaModFix/>
            </a:blip>
            <a:stretch>
              <a:fillRect b="-16563" l="-7194" r="-9195" t="-71618"/>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5"/>
          <p:cNvSpPr/>
          <p:nvPr/>
        </p:nvSpPr>
        <p:spPr>
          <a:xfrm>
            <a:off x="15468600" y="2488760"/>
            <a:ext cx="2461417" cy="3692126"/>
          </a:xfrm>
          <a:custGeom>
            <a:rect b="b" l="l" r="r" t="t"/>
            <a:pathLst>
              <a:path extrusionOk="0"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15">
              <a:alphaModFix/>
            </a:blip>
            <a:stretch>
              <a:fillRect b="0" l="-9434" r="-9435"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5"/>
          <p:cNvSpPr/>
          <p:nvPr/>
        </p:nvSpPr>
        <p:spPr>
          <a:xfrm>
            <a:off x="12801600" y="2531509"/>
            <a:ext cx="2470264" cy="3361389"/>
          </a:xfrm>
          <a:custGeom>
            <a:rect b="b" l="l" r="r" t="t"/>
            <a:pathLst>
              <a:path extrusionOk="0"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16">
              <a:alphaModFix/>
            </a:blip>
            <a:stretch>
              <a:fillRect b="-10232" l="-9811" r="-9811"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5"/>
          <p:cNvSpPr/>
          <p:nvPr/>
        </p:nvSpPr>
        <p:spPr>
          <a:xfrm>
            <a:off x="7085728" y="7545325"/>
            <a:ext cx="5338737" cy="2551175"/>
          </a:xfrm>
          <a:custGeom>
            <a:rect b="b" l="l" r="r" t="t"/>
            <a:pathLst>
              <a:path extrusionOk="0" h="812800" w="1700913">
                <a:moveTo>
                  <a:pt x="59041" y="0"/>
                </a:moveTo>
                <a:lnTo>
                  <a:pt x="1641872" y="0"/>
                </a:lnTo>
                <a:cubicBezTo>
                  <a:pt x="1657530" y="0"/>
                  <a:pt x="1672548" y="6220"/>
                  <a:pt x="1683620" y="17293"/>
                </a:cubicBezTo>
                <a:cubicBezTo>
                  <a:pt x="1694693" y="28365"/>
                  <a:pt x="1700913" y="43383"/>
                  <a:pt x="1700913" y="59041"/>
                </a:cubicBezTo>
                <a:lnTo>
                  <a:pt x="1700913" y="753759"/>
                </a:lnTo>
                <a:cubicBezTo>
                  <a:pt x="1700913" y="769417"/>
                  <a:pt x="1694693" y="784435"/>
                  <a:pt x="1683620" y="795507"/>
                </a:cubicBezTo>
                <a:cubicBezTo>
                  <a:pt x="1672548" y="806580"/>
                  <a:pt x="1657530" y="812800"/>
                  <a:pt x="1641872" y="812800"/>
                </a:cubicBezTo>
                <a:lnTo>
                  <a:pt x="59041" y="812800"/>
                </a:lnTo>
                <a:cubicBezTo>
                  <a:pt x="43383" y="812800"/>
                  <a:pt x="28365" y="806580"/>
                  <a:pt x="17293" y="795507"/>
                </a:cubicBezTo>
                <a:cubicBezTo>
                  <a:pt x="6220" y="784435"/>
                  <a:pt x="0" y="769417"/>
                  <a:pt x="0" y="753759"/>
                </a:cubicBezTo>
                <a:lnTo>
                  <a:pt x="0" y="59041"/>
                </a:lnTo>
                <a:cubicBezTo>
                  <a:pt x="0" y="43383"/>
                  <a:pt x="6220" y="28365"/>
                  <a:pt x="17293" y="17293"/>
                </a:cubicBezTo>
                <a:cubicBezTo>
                  <a:pt x="28365" y="6220"/>
                  <a:pt x="43383" y="0"/>
                  <a:pt x="59041" y="0"/>
                </a:cubicBezTo>
                <a:close/>
              </a:path>
            </a:pathLst>
          </a:custGeom>
          <a:blipFill rotWithShape="1">
            <a:blip r:embed="rId17">
              <a:alphaModFix/>
            </a:blip>
            <a:stretch>
              <a:fillRect b="-10934" l="0" r="0" t="-46011"/>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5"/>
          <p:cNvSpPr/>
          <p:nvPr/>
        </p:nvSpPr>
        <p:spPr>
          <a:xfrm>
            <a:off x="952499" y="7565795"/>
            <a:ext cx="5295901" cy="2530705"/>
          </a:xfrm>
          <a:custGeom>
            <a:rect b="b" l="l" r="r" t="t"/>
            <a:pathLst>
              <a:path extrusionOk="0" h="812800" w="1700913">
                <a:moveTo>
                  <a:pt x="59041" y="0"/>
                </a:moveTo>
                <a:lnTo>
                  <a:pt x="1641872" y="0"/>
                </a:lnTo>
                <a:cubicBezTo>
                  <a:pt x="1657530" y="0"/>
                  <a:pt x="1672548" y="6220"/>
                  <a:pt x="1683620" y="17293"/>
                </a:cubicBezTo>
                <a:cubicBezTo>
                  <a:pt x="1694693" y="28365"/>
                  <a:pt x="1700913" y="43383"/>
                  <a:pt x="1700913" y="59041"/>
                </a:cubicBezTo>
                <a:lnTo>
                  <a:pt x="1700913" y="753759"/>
                </a:lnTo>
                <a:cubicBezTo>
                  <a:pt x="1700913" y="769417"/>
                  <a:pt x="1694693" y="784435"/>
                  <a:pt x="1683620" y="795507"/>
                </a:cubicBezTo>
                <a:cubicBezTo>
                  <a:pt x="1672548" y="806580"/>
                  <a:pt x="1657530" y="812800"/>
                  <a:pt x="1641872" y="812800"/>
                </a:cubicBezTo>
                <a:lnTo>
                  <a:pt x="59041" y="812800"/>
                </a:lnTo>
                <a:cubicBezTo>
                  <a:pt x="43383" y="812800"/>
                  <a:pt x="28365" y="806580"/>
                  <a:pt x="17293" y="795507"/>
                </a:cubicBezTo>
                <a:cubicBezTo>
                  <a:pt x="6220" y="784435"/>
                  <a:pt x="0" y="769417"/>
                  <a:pt x="0" y="753759"/>
                </a:cubicBezTo>
                <a:lnTo>
                  <a:pt x="0" y="59041"/>
                </a:lnTo>
                <a:cubicBezTo>
                  <a:pt x="0" y="43383"/>
                  <a:pt x="6220" y="28365"/>
                  <a:pt x="17293" y="17293"/>
                </a:cubicBezTo>
                <a:cubicBezTo>
                  <a:pt x="28365" y="6220"/>
                  <a:pt x="43383" y="0"/>
                  <a:pt x="59041" y="0"/>
                </a:cubicBezTo>
                <a:close/>
              </a:path>
            </a:pathLst>
          </a:custGeom>
          <a:blipFill rotWithShape="1">
            <a:blip r:embed="rId18">
              <a:alphaModFix/>
            </a:blip>
            <a:stretch>
              <a:fillRect b="-10434" l="-5893" r="-5849" t="-10479"/>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5"/>
          <p:cNvSpPr txBox="1"/>
          <p:nvPr/>
        </p:nvSpPr>
        <p:spPr>
          <a:xfrm>
            <a:off x="988400" y="3998564"/>
            <a:ext cx="5717200" cy="2646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Melakukan Identifikasi Peretapan Tarif yang sesuai</a:t>
            </a:r>
            <a:endParaRPr sz="1800">
              <a:solidFill>
                <a:srgbClr val="000000"/>
              </a:solidFill>
              <a:latin typeface="Arial"/>
              <a:ea typeface="Arial"/>
              <a:cs typeface="Arial"/>
              <a:sym typeface="Arial"/>
            </a:endParaRPr>
          </a:p>
        </p:txBody>
      </p:sp>
      <p:sp>
        <p:nvSpPr>
          <p:cNvPr id="515" name="Google Shape;515;p25"/>
          <p:cNvSpPr txBox="1"/>
          <p:nvPr/>
        </p:nvSpPr>
        <p:spPr>
          <a:xfrm>
            <a:off x="612399" y="2029570"/>
            <a:ext cx="8697682" cy="511182"/>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lang="en-US" sz="2979">
                <a:solidFill>
                  <a:srgbClr val="FFFFFF"/>
                </a:solidFill>
                <a:latin typeface="Lato"/>
                <a:ea typeface="Lato"/>
                <a:cs typeface="Lato"/>
                <a:sym typeface="Lato"/>
              </a:rPr>
              <a:t>Tahapan Rancangan Proyek Perubahan Jangka Pendek</a:t>
            </a:r>
            <a:endParaRPr b="1" sz="2979">
              <a:solidFill>
                <a:srgbClr val="FFFFFF"/>
              </a:solidFill>
              <a:latin typeface="Lato"/>
              <a:ea typeface="Lato"/>
              <a:cs typeface="Lato"/>
              <a:sym typeface="Lato"/>
            </a:endParaRPr>
          </a:p>
        </p:txBody>
      </p:sp>
      <p:sp>
        <p:nvSpPr>
          <p:cNvPr id="516" name="Google Shape;516;p25"/>
          <p:cNvSpPr txBox="1"/>
          <p:nvPr/>
        </p:nvSpPr>
        <p:spPr>
          <a:xfrm>
            <a:off x="612399" y="2966004"/>
            <a:ext cx="7553521" cy="47352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900">
                <a:solidFill>
                  <a:srgbClr val="014E59"/>
                </a:solidFill>
                <a:latin typeface="Lato"/>
                <a:ea typeface="Lato"/>
                <a:cs typeface="Lato"/>
                <a:sym typeface="Lato"/>
              </a:rPr>
              <a:t>5. Penerapan Tarif Sesuai PERDA</a:t>
            </a:r>
            <a:endParaRPr/>
          </a:p>
        </p:txBody>
      </p:sp>
      <p:sp>
        <p:nvSpPr>
          <p:cNvPr id="517" name="Google Shape;517;p25"/>
          <p:cNvSpPr txBox="1"/>
          <p:nvPr/>
        </p:nvSpPr>
        <p:spPr>
          <a:xfrm>
            <a:off x="7485579" y="3924300"/>
            <a:ext cx="4248303" cy="82894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Melakukan Diseminasi penyesuaian tarif yang kompetitif bersama stakeholder dan masyarakat</a:t>
            </a:r>
            <a:endParaRPr sz="1800">
              <a:solidFill>
                <a:srgbClr val="000000"/>
              </a:solidFill>
              <a:latin typeface="Arial"/>
              <a:ea typeface="Arial"/>
              <a:cs typeface="Arial"/>
              <a:sym typeface="Arial"/>
            </a:endParaRPr>
          </a:p>
        </p:txBody>
      </p:sp>
      <p:sp>
        <p:nvSpPr>
          <p:cNvPr id="518" name="Google Shape;518;p25"/>
          <p:cNvSpPr txBox="1"/>
          <p:nvPr/>
        </p:nvSpPr>
        <p:spPr>
          <a:xfrm>
            <a:off x="571776" y="7164812"/>
            <a:ext cx="6057624" cy="264688"/>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lang="en-US" sz="1600">
                <a:solidFill>
                  <a:srgbClr val="000000"/>
                </a:solidFill>
                <a:latin typeface="Arial"/>
                <a:ea typeface="Arial"/>
                <a:cs typeface="Arial"/>
                <a:sym typeface="Arial"/>
              </a:rPr>
              <a:t>Melakukan Uji Coba Penyesuaian tarif sesuai PERDA</a:t>
            </a:r>
            <a:endParaRPr/>
          </a:p>
        </p:txBody>
      </p:sp>
      <p:sp>
        <p:nvSpPr>
          <p:cNvPr id="519" name="Google Shape;519;p25"/>
          <p:cNvSpPr txBox="1"/>
          <p:nvPr/>
        </p:nvSpPr>
        <p:spPr>
          <a:xfrm>
            <a:off x="15806162" y="6134897"/>
            <a:ext cx="2027823" cy="54681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Daftar Hadir pelaksanaan FGD</a:t>
            </a:r>
            <a:endParaRPr/>
          </a:p>
        </p:txBody>
      </p:sp>
      <p:sp>
        <p:nvSpPr>
          <p:cNvPr id="520" name="Google Shape;520;p25"/>
          <p:cNvSpPr txBox="1"/>
          <p:nvPr/>
        </p:nvSpPr>
        <p:spPr>
          <a:xfrm>
            <a:off x="12824864" y="5897193"/>
            <a:ext cx="2662801" cy="82894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Undangan Diseminasi Penyesuaian tarif yang kompetitif</a:t>
            </a:r>
            <a:endParaRPr sz="1800">
              <a:solidFill>
                <a:srgbClr val="000000"/>
              </a:solidFill>
              <a:latin typeface="Arial"/>
              <a:ea typeface="Arial"/>
              <a:cs typeface="Arial"/>
              <a:sym typeface="Arial"/>
            </a:endParaRPr>
          </a:p>
        </p:txBody>
      </p:sp>
      <p:sp>
        <p:nvSpPr>
          <p:cNvPr id="521" name="Google Shape;521;p25"/>
          <p:cNvSpPr txBox="1"/>
          <p:nvPr/>
        </p:nvSpPr>
        <p:spPr>
          <a:xfrm>
            <a:off x="13716000" y="9521275"/>
            <a:ext cx="3342346"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Bukti Setoran ke Kas Daerah</a:t>
            </a:r>
            <a:endParaRPr/>
          </a:p>
        </p:txBody>
      </p:sp>
      <p:pic>
        <p:nvPicPr>
          <p:cNvPr id="522" name="Google Shape;522;p25"/>
          <p:cNvPicPr preferRelativeResize="0"/>
          <p:nvPr/>
        </p:nvPicPr>
        <p:blipFill rotWithShape="1">
          <a:blip r:embed="rId19">
            <a:alphaModFix/>
          </a:blip>
          <a:srcRect b="0" l="0" r="0" t="0"/>
          <a:stretch/>
        </p:blipFill>
        <p:spPr>
          <a:xfrm>
            <a:off x="12699654" y="7076216"/>
            <a:ext cx="2464146" cy="2248762"/>
          </a:xfrm>
          <a:prstGeom prst="rect">
            <a:avLst/>
          </a:prstGeom>
          <a:noFill/>
          <a:ln>
            <a:noFill/>
          </a:ln>
        </p:spPr>
      </p:pic>
      <p:pic>
        <p:nvPicPr>
          <p:cNvPr id="523" name="Google Shape;523;p25"/>
          <p:cNvPicPr preferRelativeResize="0"/>
          <p:nvPr/>
        </p:nvPicPr>
        <p:blipFill rotWithShape="1">
          <a:blip r:embed="rId20">
            <a:alphaModFix/>
          </a:blip>
          <a:srcRect b="0" l="0" r="0" t="0"/>
          <a:stretch/>
        </p:blipFill>
        <p:spPr>
          <a:xfrm>
            <a:off x="15240000" y="7076217"/>
            <a:ext cx="2855694" cy="2248761"/>
          </a:xfrm>
          <a:prstGeom prst="rect">
            <a:avLst/>
          </a:prstGeom>
          <a:noFill/>
          <a:ln>
            <a:noFill/>
          </a:ln>
        </p:spPr>
      </p:pic>
      <p:sp>
        <p:nvSpPr>
          <p:cNvPr id="524" name="Google Shape;524;p25"/>
          <p:cNvSpPr/>
          <p:nvPr/>
        </p:nvSpPr>
        <p:spPr>
          <a:xfrm flipH="1" rot="-4407040">
            <a:off x="6212869" y="7141501"/>
            <a:ext cx="1321669" cy="526265"/>
          </a:xfrm>
          <a:custGeom>
            <a:rect b="b" l="l" r="r" t="t"/>
            <a:pathLst>
              <a:path extrusionOk="0" h="526265" w="1321669">
                <a:moveTo>
                  <a:pt x="0" y="0"/>
                </a:moveTo>
                <a:lnTo>
                  <a:pt x="1321669" y="0"/>
                </a:lnTo>
                <a:lnTo>
                  <a:pt x="1321669" y="526265"/>
                </a:lnTo>
                <a:lnTo>
                  <a:pt x="0" y="526265"/>
                </a:lnTo>
                <a:lnTo>
                  <a:pt x="0" y="0"/>
                </a:lnTo>
                <a:close/>
              </a:path>
            </a:pathLst>
          </a:custGeom>
          <a:blipFill rotWithShape="1">
            <a:blip r:embed="rId21">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26"/>
          <p:cNvSpPr/>
          <p:nvPr/>
        </p:nvSpPr>
        <p:spPr>
          <a:xfrm>
            <a:off x="17063371" y="-338174"/>
            <a:ext cx="2591578" cy="2579700"/>
          </a:xfrm>
          <a:custGeom>
            <a:rect b="b" l="l" r="r" t="t"/>
            <a:pathLst>
              <a:path extrusionOk="0" h="2579700" w="2591578">
                <a:moveTo>
                  <a:pt x="0" y="0"/>
                </a:moveTo>
                <a:lnTo>
                  <a:pt x="2591578" y="0"/>
                </a:lnTo>
                <a:lnTo>
                  <a:pt x="2591578" y="2579699"/>
                </a:lnTo>
                <a:lnTo>
                  <a:pt x="0" y="2579699"/>
                </a:lnTo>
                <a:lnTo>
                  <a:pt x="0" y="0"/>
                </a:lnTo>
                <a:close/>
              </a:path>
            </a:pathLst>
          </a:custGeom>
          <a:blipFill rotWithShape="1">
            <a:blip r:embed="rId3">
              <a:alphaModFix/>
            </a:blip>
            <a:stretch>
              <a:fillRect b="0" l="0" r="0" t="0"/>
            </a:stretch>
          </a:blipFill>
          <a:ln>
            <a:noFill/>
          </a:ln>
        </p:spPr>
      </p:sp>
      <p:grpSp>
        <p:nvGrpSpPr>
          <p:cNvPr id="530" name="Google Shape;530;p26"/>
          <p:cNvGrpSpPr/>
          <p:nvPr/>
        </p:nvGrpSpPr>
        <p:grpSpPr>
          <a:xfrm>
            <a:off x="1028700" y="490240"/>
            <a:ext cx="3777536" cy="737074"/>
            <a:chOff x="0" y="0"/>
            <a:chExt cx="5036715" cy="982765"/>
          </a:xfrm>
        </p:grpSpPr>
        <p:sp>
          <p:nvSpPr>
            <p:cNvPr id="531" name="Google Shape;531;p26"/>
            <p:cNvSpPr/>
            <p:nvPr/>
          </p:nvSpPr>
          <p:spPr>
            <a:xfrm>
              <a:off x="0" y="0"/>
              <a:ext cx="2184419" cy="982765"/>
            </a:xfrm>
            <a:custGeom>
              <a:rect b="b" l="l" r="r" t="t"/>
              <a:pathLst>
                <a:path extrusionOk="0" h="982765" w="2184419">
                  <a:moveTo>
                    <a:pt x="0" y="0"/>
                  </a:moveTo>
                  <a:lnTo>
                    <a:pt x="2184419" y="0"/>
                  </a:lnTo>
                  <a:lnTo>
                    <a:pt x="2184419" y="982765"/>
                  </a:lnTo>
                  <a:lnTo>
                    <a:pt x="0" y="982765"/>
                  </a:lnTo>
                  <a:lnTo>
                    <a:pt x="0" y="0"/>
                  </a:lnTo>
                  <a:close/>
                </a:path>
              </a:pathLst>
            </a:custGeom>
            <a:blipFill rotWithShape="1">
              <a:blip r:embed="rId4">
                <a:alphaModFix/>
              </a:blip>
              <a:stretch>
                <a:fillRect b="0" l="0" r="0" t="0"/>
              </a:stretch>
            </a:blipFill>
            <a:ln>
              <a:noFill/>
            </a:ln>
          </p:spPr>
        </p:sp>
        <p:sp>
          <p:nvSpPr>
            <p:cNvPr id="532" name="Google Shape;532;p26"/>
            <p:cNvSpPr/>
            <p:nvPr/>
          </p:nvSpPr>
          <p:spPr>
            <a:xfrm>
              <a:off x="2247919" y="0"/>
              <a:ext cx="766870" cy="982765"/>
            </a:xfrm>
            <a:custGeom>
              <a:rect b="b" l="l" r="r" t="t"/>
              <a:pathLst>
                <a:path extrusionOk="0" h="982765" w="766870">
                  <a:moveTo>
                    <a:pt x="0" y="0"/>
                  </a:moveTo>
                  <a:lnTo>
                    <a:pt x="766870" y="0"/>
                  </a:lnTo>
                  <a:lnTo>
                    <a:pt x="766870" y="982765"/>
                  </a:lnTo>
                  <a:lnTo>
                    <a:pt x="0" y="982765"/>
                  </a:lnTo>
                  <a:lnTo>
                    <a:pt x="0" y="0"/>
                  </a:lnTo>
                  <a:close/>
                </a:path>
              </a:pathLst>
            </a:custGeom>
            <a:blipFill rotWithShape="1">
              <a:blip r:embed="rId5">
                <a:alphaModFix/>
              </a:blip>
              <a:stretch>
                <a:fillRect b="0" l="0" r="0" t="0"/>
              </a:stretch>
            </a:blipFill>
            <a:ln>
              <a:noFill/>
            </a:ln>
          </p:spPr>
        </p:sp>
        <p:sp>
          <p:nvSpPr>
            <p:cNvPr id="533" name="Google Shape;533;p26"/>
            <p:cNvSpPr/>
            <p:nvPr/>
          </p:nvSpPr>
          <p:spPr>
            <a:xfrm>
              <a:off x="3136742" y="0"/>
              <a:ext cx="790209" cy="982765"/>
            </a:xfrm>
            <a:custGeom>
              <a:rect b="b" l="l" r="r" t="t"/>
              <a:pathLst>
                <a:path extrusionOk="0" h="982765" w="790209">
                  <a:moveTo>
                    <a:pt x="0" y="0"/>
                  </a:moveTo>
                  <a:lnTo>
                    <a:pt x="790208" y="0"/>
                  </a:lnTo>
                  <a:lnTo>
                    <a:pt x="790208" y="982765"/>
                  </a:lnTo>
                  <a:lnTo>
                    <a:pt x="0" y="982765"/>
                  </a:lnTo>
                  <a:lnTo>
                    <a:pt x="0" y="0"/>
                  </a:lnTo>
                  <a:close/>
                </a:path>
              </a:pathLst>
            </a:custGeom>
            <a:blipFill rotWithShape="1">
              <a:blip r:embed="rId6">
                <a:alphaModFix/>
              </a:blip>
              <a:stretch>
                <a:fillRect b="0" l="0" r="0" t="0"/>
              </a:stretch>
            </a:blipFill>
            <a:ln>
              <a:noFill/>
            </a:ln>
          </p:spPr>
        </p:sp>
        <p:sp>
          <p:nvSpPr>
            <p:cNvPr id="534" name="Google Shape;534;p26"/>
            <p:cNvSpPr/>
            <p:nvPr/>
          </p:nvSpPr>
          <p:spPr>
            <a:xfrm>
              <a:off x="4053950" y="0"/>
              <a:ext cx="982765" cy="982765"/>
            </a:xfrm>
            <a:custGeom>
              <a:rect b="b" l="l" r="r" t="t"/>
              <a:pathLst>
                <a:path extrusionOk="0" h="982765" w="982765">
                  <a:moveTo>
                    <a:pt x="0" y="0"/>
                  </a:moveTo>
                  <a:lnTo>
                    <a:pt x="982766" y="0"/>
                  </a:lnTo>
                  <a:lnTo>
                    <a:pt x="982766" y="982765"/>
                  </a:lnTo>
                  <a:lnTo>
                    <a:pt x="0" y="982765"/>
                  </a:lnTo>
                  <a:lnTo>
                    <a:pt x="0" y="0"/>
                  </a:lnTo>
                  <a:close/>
                </a:path>
              </a:pathLst>
            </a:custGeom>
            <a:blipFill rotWithShape="1">
              <a:blip r:embed="rId7">
                <a:alphaModFix/>
              </a:blip>
              <a:stretch>
                <a:fillRect b="0" l="0" r="0" t="0"/>
              </a:stretch>
            </a:blipFill>
            <a:ln>
              <a:noFill/>
            </a:ln>
          </p:spPr>
        </p:sp>
      </p:grpSp>
      <p:grpSp>
        <p:nvGrpSpPr>
          <p:cNvPr id="535" name="Google Shape;535;p26"/>
          <p:cNvGrpSpPr/>
          <p:nvPr/>
        </p:nvGrpSpPr>
        <p:grpSpPr>
          <a:xfrm>
            <a:off x="12773097" y="516040"/>
            <a:ext cx="3757021" cy="711274"/>
            <a:chOff x="0" y="0"/>
            <a:chExt cx="5009361" cy="948365"/>
          </a:xfrm>
        </p:grpSpPr>
        <p:sp>
          <p:nvSpPr>
            <p:cNvPr id="536" name="Google Shape;536;p26"/>
            <p:cNvSpPr/>
            <p:nvPr/>
          </p:nvSpPr>
          <p:spPr>
            <a:xfrm>
              <a:off x="0" y="0"/>
              <a:ext cx="3067279" cy="948365"/>
            </a:xfrm>
            <a:custGeom>
              <a:rect b="b" l="l" r="r" t="t"/>
              <a:pathLst>
                <a:path extrusionOk="0" h="948365" w="3067279">
                  <a:moveTo>
                    <a:pt x="0" y="0"/>
                  </a:moveTo>
                  <a:lnTo>
                    <a:pt x="3067279" y="0"/>
                  </a:lnTo>
                  <a:lnTo>
                    <a:pt x="3067279" y="948365"/>
                  </a:lnTo>
                  <a:lnTo>
                    <a:pt x="0" y="948365"/>
                  </a:lnTo>
                  <a:lnTo>
                    <a:pt x="0" y="0"/>
                  </a:lnTo>
                  <a:close/>
                </a:path>
              </a:pathLst>
            </a:custGeom>
            <a:blipFill rotWithShape="1">
              <a:blip r:embed="rId8">
                <a:alphaModFix/>
              </a:blip>
              <a:stretch>
                <a:fillRect b="-23170" l="0" r="0" t="0"/>
              </a:stretch>
            </a:blipFill>
            <a:ln>
              <a:noFill/>
            </a:ln>
          </p:spPr>
        </p:sp>
        <p:sp>
          <p:nvSpPr>
            <p:cNvPr id="537" name="Google Shape;537;p26"/>
            <p:cNvSpPr/>
            <p:nvPr/>
          </p:nvSpPr>
          <p:spPr>
            <a:xfrm>
              <a:off x="3194279" y="155113"/>
              <a:ext cx="1815082" cy="793252"/>
            </a:xfrm>
            <a:custGeom>
              <a:rect b="b" l="l" r="r" t="t"/>
              <a:pathLst>
                <a:path extrusionOk="0" h="793252" w="1815082">
                  <a:moveTo>
                    <a:pt x="0" y="0"/>
                  </a:moveTo>
                  <a:lnTo>
                    <a:pt x="1815082" y="0"/>
                  </a:lnTo>
                  <a:lnTo>
                    <a:pt x="1815082" y="793252"/>
                  </a:lnTo>
                  <a:lnTo>
                    <a:pt x="0" y="793252"/>
                  </a:lnTo>
                  <a:lnTo>
                    <a:pt x="0" y="0"/>
                  </a:lnTo>
                  <a:close/>
                </a:path>
              </a:pathLst>
            </a:custGeom>
            <a:blipFill rotWithShape="1">
              <a:blip r:embed="rId9">
                <a:alphaModFix/>
              </a:blip>
              <a:stretch>
                <a:fillRect b="0" l="0" r="0" t="0"/>
              </a:stretch>
            </a:blipFill>
            <a:ln>
              <a:noFill/>
            </a:ln>
          </p:spPr>
        </p:sp>
      </p:grpSp>
      <p:grpSp>
        <p:nvGrpSpPr>
          <p:cNvPr id="538" name="Google Shape;538;p26"/>
          <p:cNvGrpSpPr/>
          <p:nvPr/>
        </p:nvGrpSpPr>
        <p:grpSpPr>
          <a:xfrm rot="5400000">
            <a:off x="3745241" y="-1173826"/>
            <a:ext cx="840786" cy="8737536"/>
            <a:chOff x="0" y="0"/>
            <a:chExt cx="736680" cy="7011517"/>
          </a:xfrm>
        </p:grpSpPr>
        <p:sp>
          <p:nvSpPr>
            <p:cNvPr id="539" name="Google Shape;539;p26"/>
            <p:cNvSpPr/>
            <p:nvPr/>
          </p:nvSpPr>
          <p:spPr>
            <a:xfrm>
              <a:off x="0" y="0"/>
              <a:ext cx="736680" cy="7011517"/>
            </a:xfrm>
            <a:custGeom>
              <a:rect b="b" l="l" r="r" t="t"/>
              <a:pathLst>
                <a:path extrusionOk="0" h="7011517" w="736680">
                  <a:moveTo>
                    <a:pt x="245693" y="19070"/>
                  </a:moveTo>
                  <a:cubicBezTo>
                    <a:pt x="283338" y="7556"/>
                    <a:pt x="326397" y="0"/>
                    <a:pt x="368538" y="0"/>
                  </a:cubicBezTo>
                  <a:cubicBezTo>
                    <a:pt x="410681" y="0"/>
                    <a:pt x="451232" y="6476"/>
                    <a:pt x="488601" y="17990"/>
                  </a:cubicBezTo>
                  <a:cubicBezTo>
                    <a:pt x="489398" y="18350"/>
                    <a:pt x="490192" y="18350"/>
                    <a:pt x="490987" y="18710"/>
                  </a:cubicBezTo>
                  <a:cubicBezTo>
                    <a:pt x="631326" y="64765"/>
                    <a:pt x="734692" y="186379"/>
                    <a:pt x="736680" y="466193"/>
                  </a:cubicBezTo>
                  <a:lnTo>
                    <a:pt x="736680" y="7011517"/>
                  </a:lnTo>
                  <a:lnTo>
                    <a:pt x="0" y="7011517"/>
                  </a:lnTo>
                  <a:lnTo>
                    <a:pt x="0" y="471050"/>
                  </a:lnTo>
                  <a:cubicBezTo>
                    <a:pt x="1988" y="185660"/>
                    <a:pt x="103763" y="64045"/>
                    <a:pt x="245693" y="19070"/>
                  </a:cubicBezTo>
                  <a:close/>
                </a:path>
              </a:pathLst>
            </a:custGeom>
            <a:solidFill>
              <a:srgbClr val="FBFFFF"/>
            </a:solidFill>
            <a:ln cap="sq" cmpd="sng" w="47625">
              <a:solidFill>
                <a:srgbClr val="0166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6"/>
            <p:cNvSpPr txBox="1"/>
            <p:nvPr/>
          </p:nvSpPr>
          <p:spPr>
            <a:xfrm>
              <a:off x="0" y="79375"/>
              <a:ext cx="736680" cy="6932142"/>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41" name="Google Shape;541;p26"/>
          <p:cNvGrpSpPr/>
          <p:nvPr/>
        </p:nvGrpSpPr>
        <p:grpSpPr>
          <a:xfrm rot="5400000">
            <a:off x="4466141" y="-2638863"/>
            <a:ext cx="840785" cy="9910367"/>
            <a:chOff x="0" y="0"/>
            <a:chExt cx="660400" cy="7784166"/>
          </a:xfrm>
        </p:grpSpPr>
        <p:sp>
          <p:nvSpPr>
            <p:cNvPr id="542" name="Google Shape;542;p26"/>
            <p:cNvSpPr/>
            <p:nvPr/>
          </p:nvSpPr>
          <p:spPr>
            <a:xfrm>
              <a:off x="0" y="0"/>
              <a:ext cx="660400" cy="7784166"/>
            </a:xfrm>
            <a:custGeom>
              <a:rect b="b" l="l" r="r" t="t"/>
              <a:pathLst>
                <a:path extrusionOk="0" h="7784166"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483356"/>
                  </a:cubicBezTo>
                  <a:lnTo>
                    <a:pt x="660400" y="7784166"/>
                  </a:lnTo>
                  <a:lnTo>
                    <a:pt x="0" y="7784166"/>
                  </a:lnTo>
                  <a:lnTo>
                    <a:pt x="0" y="488774"/>
                  </a:lnTo>
                  <a:cubicBezTo>
                    <a:pt x="1782" y="185660"/>
                    <a:pt x="93019" y="64045"/>
                    <a:pt x="220252" y="1907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6"/>
            <p:cNvSpPr txBox="1"/>
            <p:nvPr/>
          </p:nvSpPr>
          <p:spPr>
            <a:xfrm>
              <a:off x="0" y="79375"/>
              <a:ext cx="660400" cy="7704791"/>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44" name="Google Shape;544;p26"/>
          <p:cNvSpPr/>
          <p:nvPr/>
        </p:nvSpPr>
        <p:spPr>
          <a:xfrm>
            <a:off x="617928" y="4838700"/>
            <a:ext cx="4123424" cy="1970424"/>
          </a:xfrm>
          <a:custGeom>
            <a:rect b="b" l="l" r="r" t="t"/>
            <a:pathLst>
              <a:path extrusionOk="0" h="812800" w="1700913">
                <a:moveTo>
                  <a:pt x="59041" y="0"/>
                </a:moveTo>
                <a:lnTo>
                  <a:pt x="1641872" y="0"/>
                </a:lnTo>
                <a:cubicBezTo>
                  <a:pt x="1657530" y="0"/>
                  <a:pt x="1672548" y="6220"/>
                  <a:pt x="1683620" y="17293"/>
                </a:cubicBezTo>
                <a:cubicBezTo>
                  <a:pt x="1694693" y="28365"/>
                  <a:pt x="1700913" y="43383"/>
                  <a:pt x="1700913" y="59041"/>
                </a:cubicBezTo>
                <a:lnTo>
                  <a:pt x="1700913" y="753759"/>
                </a:lnTo>
                <a:cubicBezTo>
                  <a:pt x="1700913" y="769417"/>
                  <a:pt x="1694693" y="784435"/>
                  <a:pt x="1683620" y="795507"/>
                </a:cubicBezTo>
                <a:cubicBezTo>
                  <a:pt x="1672548" y="806580"/>
                  <a:pt x="1657530" y="812800"/>
                  <a:pt x="1641872" y="812800"/>
                </a:cubicBezTo>
                <a:lnTo>
                  <a:pt x="59041" y="812800"/>
                </a:lnTo>
                <a:cubicBezTo>
                  <a:pt x="43383" y="812800"/>
                  <a:pt x="28365" y="806580"/>
                  <a:pt x="17293" y="795507"/>
                </a:cubicBezTo>
                <a:cubicBezTo>
                  <a:pt x="6220" y="784435"/>
                  <a:pt x="0" y="769417"/>
                  <a:pt x="0" y="753759"/>
                </a:cubicBezTo>
                <a:lnTo>
                  <a:pt x="0" y="59041"/>
                </a:lnTo>
                <a:cubicBezTo>
                  <a:pt x="0" y="43383"/>
                  <a:pt x="6220" y="28365"/>
                  <a:pt x="17293" y="17293"/>
                </a:cubicBezTo>
                <a:cubicBezTo>
                  <a:pt x="28365" y="6220"/>
                  <a:pt x="43383" y="0"/>
                  <a:pt x="59041" y="0"/>
                </a:cubicBezTo>
                <a:close/>
              </a:path>
            </a:pathLst>
          </a:custGeom>
          <a:blipFill rotWithShape="1">
            <a:blip r:embed="rId10">
              <a:alphaModFix/>
            </a:blip>
            <a:stretch>
              <a:fillRect b="0" l="-3559" r="-3559"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6"/>
          <p:cNvSpPr/>
          <p:nvPr/>
        </p:nvSpPr>
        <p:spPr>
          <a:xfrm>
            <a:off x="612399" y="3915246"/>
            <a:ext cx="343631" cy="343631"/>
          </a:xfrm>
          <a:custGeom>
            <a:rect b="b" l="l" r="r" t="t"/>
            <a:pathLst>
              <a:path extrusionOk="0" h="343631" w="343631">
                <a:moveTo>
                  <a:pt x="0" y="0"/>
                </a:moveTo>
                <a:lnTo>
                  <a:pt x="343631" y="0"/>
                </a:lnTo>
                <a:lnTo>
                  <a:pt x="343631" y="343631"/>
                </a:lnTo>
                <a:lnTo>
                  <a:pt x="0" y="343631"/>
                </a:lnTo>
                <a:lnTo>
                  <a:pt x="0" y="0"/>
                </a:lnTo>
                <a:close/>
              </a:path>
            </a:pathLst>
          </a:custGeom>
          <a:blipFill rotWithShape="1">
            <a:blip r:embed="rId11">
              <a:alphaModFix/>
            </a:blip>
            <a:stretch>
              <a:fillRect b="0" l="0" r="0" t="0"/>
            </a:stretch>
          </a:blipFill>
          <a:ln>
            <a:noFill/>
          </a:ln>
        </p:spPr>
      </p:sp>
      <p:sp>
        <p:nvSpPr>
          <p:cNvPr id="546" name="Google Shape;546;p26"/>
          <p:cNvSpPr/>
          <p:nvPr/>
        </p:nvSpPr>
        <p:spPr>
          <a:xfrm>
            <a:off x="5078382" y="3927580"/>
            <a:ext cx="343631" cy="343631"/>
          </a:xfrm>
          <a:custGeom>
            <a:rect b="b" l="l" r="r" t="t"/>
            <a:pathLst>
              <a:path extrusionOk="0" h="343631" w="343631">
                <a:moveTo>
                  <a:pt x="0" y="0"/>
                </a:moveTo>
                <a:lnTo>
                  <a:pt x="343631" y="0"/>
                </a:lnTo>
                <a:lnTo>
                  <a:pt x="343631" y="343631"/>
                </a:lnTo>
                <a:lnTo>
                  <a:pt x="0" y="343631"/>
                </a:lnTo>
                <a:lnTo>
                  <a:pt x="0" y="0"/>
                </a:lnTo>
                <a:close/>
              </a:path>
            </a:pathLst>
          </a:custGeom>
          <a:blipFill rotWithShape="1">
            <a:blip r:embed="rId12">
              <a:alphaModFix/>
            </a:blip>
            <a:stretch>
              <a:fillRect b="0" l="0" r="0" t="0"/>
            </a:stretch>
          </a:blipFill>
          <a:ln>
            <a:noFill/>
          </a:ln>
        </p:spPr>
      </p:sp>
      <p:sp>
        <p:nvSpPr>
          <p:cNvPr id="547" name="Google Shape;547;p26"/>
          <p:cNvSpPr/>
          <p:nvPr/>
        </p:nvSpPr>
        <p:spPr>
          <a:xfrm>
            <a:off x="612398" y="7314469"/>
            <a:ext cx="343631" cy="343631"/>
          </a:xfrm>
          <a:custGeom>
            <a:rect b="b" l="l" r="r" t="t"/>
            <a:pathLst>
              <a:path extrusionOk="0" h="343631" w="343631">
                <a:moveTo>
                  <a:pt x="0" y="0"/>
                </a:moveTo>
                <a:lnTo>
                  <a:pt x="343631" y="0"/>
                </a:lnTo>
                <a:lnTo>
                  <a:pt x="343631" y="343631"/>
                </a:lnTo>
                <a:lnTo>
                  <a:pt x="0" y="343631"/>
                </a:lnTo>
                <a:lnTo>
                  <a:pt x="0" y="0"/>
                </a:lnTo>
                <a:close/>
              </a:path>
            </a:pathLst>
          </a:custGeom>
          <a:blipFill rotWithShape="1">
            <a:blip r:embed="rId13">
              <a:alphaModFix/>
            </a:blip>
            <a:stretch>
              <a:fillRect b="0" l="0" r="0" t="0"/>
            </a:stretch>
          </a:blipFill>
          <a:ln>
            <a:noFill/>
          </a:ln>
        </p:spPr>
      </p:sp>
      <p:sp>
        <p:nvSpPr>
          <p:cNvPr id="548" name="Google Shape;548;p26"/>
          <p:cNvSpPr/>
          <p:nvPr/>
        </p:nvSpPr>
        <p:spPr>
          <a:xfrm>
            <a:off x="7772400" y="4000500"/>
            <a:ext cx="3993350" cy="2488259"/>
          </a:xfrm>
          <a:custGeom>
            <a:rect b="b" l="l" r="r" t="t"/>
            <a:pathLst>
              <a:path extrusionOk="0" h="812800" w="1304445">
                <a:moveTo>
                  <a:pt x="76986" y="0"/>
                </a:moveTo>
                <a:lnTo>
                  <a:pt x="1227458" y="0"/>
                </a:lnTo>
                <a:cubicBezTo>
                  <a:pt x="1247876" y="0"/>
                  <a:pt x="1267458" y="8111"/>
                  <a:pt x="1281896" y="22549"/>
                </a:cubicBezTo>
                <a:cubicBezTo>
                  <a:pt x="1296334" y="36986"/>
                  <a:pt x="1304445" y="56568"/>
                  <a:pt x="1304445" y="76986"/>
                </a:cubicBezTo>
                <a:lnTo>
                  <a:pt x="1304445" y="735814"/>
                </a:lnTo>
                <a:cubicBezTo>
                  <a:pt x="1304445" y="756232"/>
                  <a:pt x="1296334" y="775813"/>
                  <a:pt x="1281896" y="790251"/>
                </a:cubicBezTo>
                <a:cubicBezTo>
                  <a:pt x="1267458" y="804689"/>
                  <a:pt x="1247876" y="812800"/>
                  <a:pt x="1227458" y="812800"/>
                </a:cubicBezTo>
                <a:lnTo>
                  <a:pt x="76986" y="812800"/>
                </a:lnTo>
                <a:cubicBezTo>
                  <a:pt x="56568" y="812800"/>
                  <a:pt x="36986" y="804689"/>
                  <a:pt x="22549" y="790251"/>
                </a:cubicBezTo>
                <a:cubicBezTo>
                  <a:pt x="8111" y="775813"/>
                  <a:pt x="0" y="756232"/>
                  <a:pt x="0" y="735814"/>
                </a:cubicBezTo>
                <a:lnTo>
                  <a:pt x="0" y="76986"/>
                </a:lnTo>
                <a:cubicBezTo>
                  <a:pt x="0" y="56568"/>
                  <a:pt x="8111" y="36986"/>
                  <a:pt x="22549" y="22549"/>
                </a:cubicBezTo>
                <a:cubicBezTo>
                  <a:pt x="36986" y="8111"/>
                  <a:pt x="56568" y="0"/>
                  <a:pt x="76986" y="0"/>
                </a:cubicBezTo>
                <a:close/>
              </a:path>
            </a:pathLst>
          </a:custGeom>
          <a:blipFill rotWithShape="1">
            <a:blip r:embed="rId14">
              <a:alphaModFix/>
            </a:blip>
            <a:stretch>
              <a:fillRect b="-40537" l="0" r="-42265" t="-30695"/>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6"/>
          <p:cNvSpPr/>
          <p:nvPr/>
        </p:nvSpPr>
        <p:spPr>
          <a:xfrm>
            <a:off x="15501531" y="5243132"/>
            <a:ext cx="2481669" cy="3547405"/>
          </a:xfrm>
          <a:custGeom>
            <a:rect b="b" l="l" r="r" t="t"/>
            <a:pathLst>
              <a:path extrusionOk="0"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15">
              <a:alphaModFix/>
            </a:blip>
            <a:stretch>
              <a:fillRect b="-4935" l="-5479" r="-5477"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6"/>
          <p:cNvSpPr/>
          <p:nvPr/>
        </p:nvSpPr>
        <p:spPr>
          <a:xfrm>
            <a:off x="12344400" y="5282200"/>
            <a:ext cx="2897164" cy="3567613"/>
          </a:xfrm>
          <a:custGeom>
            <a:rect b="b" l="l" r="r" t="t"/>
            <a:pathLst>
              <a:path extrusionOk="0"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16">
              <a:alphaModFix/>
            </a:blip>
            <a:stretch>
              <a:fillRect b="-10332" l="-8822" r="-8822"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6"/>
          <p:cNvSpPr/>
          <p:nvPr/>
        </p:nvSpPr>
        <p:spPr>
          <a:xfrm>
            <a:off x="7785354" y="6645180"/>
            <a:ext cx="3980396" cy="2386591"/>
          </a:xfrm>
          <a:custGeom>
            <a:rect b="b" l="l" r="r" t="t"/>
            <a:pathLst>
              <a:path extrusionOk="0" h="812800" w="1355602">
                <a:moveTo>
                  <a:pt x="74081" y="0"/>
                </a:moveTo>
                <a:lnTo>
                  <a:pt x="1281521" y="0"/>
                </a:lnTo>
                <a:cubicBezTo>
                  <a:pt x="1322435" y="0"/>
                  <a:pt x="1355602" y="33167"/>
                  <a:pt x="1355602" y="74081"/>
                </a:cubicBezTo>
                <a:lnTo>
                  <a:pt x="1355602" y="738719"/>
                </a:lnTo>
                <a:cubicBezTo>
                  <a:pt x="1355602" y="779633"/>
                  <a:pt x="1322435" y="812800"/>
                  <a:pt x="1281521" y="812800"/>
                </a:cubicBezTo>
                <a:lnTo>
                  <a:pt x="74081" y="812800"/>
                </a:lnTo>
                <a:cubicBezTo>
                  <a:pt x="33167" y="812800"/>
                  <a:pt x="0" y="779633"/>
                  <a:pt x="0" y="738719"/>
                </a:cubicBezTo>
                <a:lnTo>
                  <a:pt x="0" y="74081"/>
                </a:lnTo>
                <a:cubicBezTo>
                  <a:pt x="0" y="33167"/>
                  <a:pt x="33167" y="0"/>
                  <a:pt x="74081" y="0"/>
                </a:cubicBezTo>
                <a:close/>
              </a:path>
            </a:pathLst>
          </a:custGeom>
          <a:blipFill rotWithShape="1">
            <a:blip r:embed="rId17">
              <a:alphaModFix/>
            </a:blip>
            <a:stretch>
              <a:fillRect b="-18793" l="-10526" r="-11529" t="-3859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2" name="Google Shape;552;p26"/>
          <p:cNvSpPr/>
          <p:nvPr/>
        </p:nvSpPr>
        <p:spPr>
          <a:xfrm>
            <a:off x="4038600" y="7939390"/>
            <a:ext cx="3420280" cy="2131178"/>
          </a:xfrm>
          <a:custGeom>
            <a:rect b="b" l="l" r="r" t="t"/>
            <a:pathLst>
              <a:path extrusionOk="0" h="812800" w="1304445">
                <a:moveTo>
                  <a:pt x="76986" y="0"/>
                </a:moveTo>
                <a:lnTo>
                  <a:pt x="1227458" y="0"/>
                </a:lnTo>
                <a:cubicBezTo>
                  <a:pt x="1247876" y="0"/>
                  <a:pt x="1267458" y="8111"/>
                  <a:pt x="1281896" y="22549"/>
                </a:cubicBezTo>
                <a:cubicBezTo>
                  <a:pt x="1296334" y="36986"/>
                  <a:pt x="1304445" y="56568"/>
                  <a:pt x="1304445" y="76986"/>
                </a:cubicBezTo>
                <a:lnTo>
                  <a:pt x="1304445" y="735814"/>
                </a:lnTo>
                <a:cubicBezTo>
                  <a:pt x="1304445" y="756232"/>
                  <a:pt x="1296334" y="775813"/>
                  <a:pt x="1281896" y="790251"/>
                </a:cubicBezTo>
                <a:cubicBezTo>
                  <a:pt x="1267458" y="804689"/>
                  <a:pt x="1247876" y="812800"/>
                  <a:pt x="1227458" y="812800"/>
                </a:cubicBezTo>
                <a:lnTo>
                  <a:pt x="76986" y="812800"/>
                </a:lnTo>
                <a:cubicBezTo>
                  <a:pt x="56568" y="812800"/>
                  <a:pt x="36986" y="804689"/>
                  <a:pt x="22549" y="790251"/>
                </a:cubicBezTo>
                <a:cubicBezTo>
                  <a:pt x="8111" y="775813"/>
                  <a:pt x="0" y="756232"/>
                  <a:pt x="0" y="735814"/>
                </a:cubicBezTo>
                <a:lnTo>
                  <a:pt x="0" y="76986"/>
                </a:lnTo>
                <a:cubicBezTo>
                  <a:pt x="0" y="56568"/>
                  <a:pt x="8111" y="36986"/>
                  <a:pt x="22549" y="22549"/>
                </a:cubicBezTo>
                <a:cubicBezTo>
                  <a:pt x="36986" y="8111"/>
                  <a:pt x="56568" y="0"/>
                  <a:pt x="76986" y="0"/>
                </a:cubicBezTo>
                <a:close/>
              </a:path>
            </a:pathLst>
          </a:custGeom>
          <a:blipFill rotWithShape="1">
            <a:blip r:embed="rId18">
              <a:alphaModFix/>
            </a:blip>
            <a:stretch>
              <a:fillRect b="-10181" l="0" r="0" t="-10181"/>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6"/>
          <p:cNvSpPr/>
          <p:nvPr/>
        </p:nvSpPr>
        <p:spPr>
          <a:xfrm>
            <a:off x="537571" y="7994802"/>
            <a:ext cx="3437447" cy="2061046"/>
          </a:xfrm>
          <a:custGeom>
            <a:rect b="b" l="l" r="r" t="t"/>
            <a:pathLst>
              <a:path extrusionOk="0" h="812800" w="1355602">
                <a:moveTo>
                  <a:pt x="74081" y="0"/>
                </a:moveTo>
                <a:lnTo>
                  <a:pt x="1281521" y="0"/>
                </a:lnTo>
                <a:cubicBezTo>
                  <a:pt x="1322435" y="0"/>
                  <a:pt x="1355602" y="33167"/>
                  <a:pt x="1355602" y="74081"/>
                </a:cubicBezTo>
                <a:lnTo>
                  <a:pt x="1355602" y="738719"/>
                </a:lnTo>
                <a:cubicBezTo>
                  <a:pt x="1355602" y="779633"/>
                  <a:pt x="1322435" y="812800"/>
                  <a:pt x="1281521" y="812800"/>
                </a:cubicBezTo>
                <a:lnTo>
                  <a:pt x="74081" y="812800"/>
                </a:lnTo>
                <a:cubicBezTo>
                  <a:pt x="33167" y="812800"/>
                  <a:pt x="0" y="779633"/>
                  <a:pt x="0" y="738719"/>
                </a:cubicBezTo>
                <a:lnTo>
                  <a:pt x="0" y="74081"/>
                </a:lnTo>
                <a:cubicBezTo>
                  <a:pt x="0" y="33167"/>
                  <a:pt x="33167" y="0"/>
                  <a:pt x="74081" y="0"/>
                </a:cubicBezTo>
                <a:close/>
              </a:path>
            </a:pathLst>
          </a:custGeom>
          <a:blipFill rotWithShape="1">
            <a:blip r:embed="rId19">
              <a:alphaModFix/>
            </a:blip>
            <a:stretch>
              <a:fillRect b="-16932" l="-9866" r="-8364" t="-36136"/>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6"/>
          <p:cNvSpPr/>
          <p:nvPr/>
        </p:nvSpPr>
        <p:spPr>
          <a:xfrm>
            <a:off x="12334134" y="2079840"/>
            <a:ext cx="2518879" cy="3110255"/>
          </a:xfrm>
          <a:custGeom>
            <a:rect b="b" l="l" r="r" t="t"/>
            <a:pathLst>
              <a:path extrusionOk="0"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20">
              <a:alphaModFix/>
            </a:blip>
            <a:stretch>
              <a:fillRect b="0" l="-4730" r="-4729"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6"/>
          <p:cNvSpPr txBox="1"/>
          <p:nvPr/>
        </p:nvSpPr>
        <p:spPr>
          <a:xfrm>
            <a:off x="1066800" y="3923640"/>
            <a:ext cx="3200400" cy="822982"/>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lang="en-US" sz="1600">
                <a:solidFill>
                  <a:srgbClr val="000000"/>
                </a:solidFill>
                <a:latin typeface="Arial"/>
                <a:ea typeface="Arial"/>
                <a:cs typeface="Arial"/>
                <a:sym typeface="Arial"/>
              </a:rPr>
              <a:t>Melakukan persiapan diseminasi areal khusus parkir dan pelayanan retribusi</a:t>
            </a:r>
            <a:endParaRPr sz="1600">
              <a:solidFill>
                <a:srgbClr val="000000"/>
              </a:solidFill>
              <a:latin typeface="Arial"/>
              <a:ea typeface="Arial"/>
              <a:cs typeface="Arial"/>
              <a:sym typeface="Arial"/>
            </a:endParaRPr>
          </a:p>
        </p:txBody>
      </p:sp>
      <p:sp>
        <p:nvSpPr>
          <p:cNvPr id="556" name="Google Shape;556;p26"/>
          <p:cNvSpPr txBox="1"/>
          <p:nvPr/>
        </p:nvSpPr>
        <p:spPr>
          <a:xfrm>
            <a:off x="612399" y="2032155"/>
            <a:ext cx="8697682" cy="511182"/>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lang="en-US" sz="2979">
                <a:solidFill>
                  <a:srgbClr val="FFFFFF"/>
                </a:solidFill>
                <a:latin typeface="Lato"/>
                <a:ea typeface="Lato"/>
                <a:cs typeface="Lato"/>
                <a:sym typeface="Lato"/>
              </a:rPr>
              <a:t>Tahapan Rancangan Proyek Perubahan Jangka Pendek</a:t>
            </a:r>
            <a:endParaRPr/>
          </a:p>
        </p:txBody>
      </p:sp>
      <p:sp>
        <p:nvSpPr>
          <p:cNvPr id="557" name="Google Shape;557;p26"/>
          <p:cNvSpPr txBox="1"/>
          <p:nvPr/>
        </p:nvSpPr>
        <p:spPr>
          <a:xfrm>
            <a:off x="612399" y="2851069"/>
            <a:ext cx="7278323"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100">
                <a:solidFill>
                  <a:srgbClr val="014E59"/>
                </a:solidFill>
                <a:latin typeface="Lato"/>
                <a:ea typeface="Lato"/>
                <a:cs typeface="Lato"/>
                <a:sym typeface="Lato"/>
              </a:rPr>
              <a:t>6. Pelaksanaan Diseminasi Areal Khusus Retribusi Jasa Umum dan Jasa Usaha Pelayanan “SI TERTIB RETRIBUSI”</a:t>
            </a:r>
            <a:endParaRPr/>
          </a:p>
        </p:txBody>
      </p:sp>
      <p:sp>
        <p:nvSpPr>
          <p:cNvPr id="558" name="Google Shape;558;p26"/>
          <p:cNvSpPr txBox="1"/>
          <p:nvPr/>
        </p:nvSpPr>
        <p:spPr>
          <a:xfrm>
            <a:off x="5334000" y="3966411"/>
            <a:ext cx="2354341" cy="2233625"/>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lang="en-US" sz="1600">
                <a:solidFill>
                  <a:srgbClr val="000000"/>
                </a:solidFill>
                <a:latin typeface="Arial"/>
                <a:ea typeface="Arial"/>
                <a:cs typeface="Arial"/>
                <a:sym typeface="Arial"/>
              </a:rPr>
              <a:t>Melakukan Rapat Koordinasi Dan Sinergitas Antara Dinas Perhubungan Satlantas Serta Komunitas Atas Pengelolaan Tempat Khusus Retribusi Jasa Umum dan Jasa Usaha</a:t>
            </a:r>
            <a:endParaRPr/>
          </a:p>
        </p:txBody>
      </p:sp>
      <p:sp>
        <p:nvSpPr>
          <p:cNvPr id="559" name="Google Shape;559;p26"/>
          <p:cNvSpPr txBox="1"/>
          <p:nvPr/>
        </p:nvSpPr>
        <p:spPr>
          <a:xfrm>
            <a:off x="15544800" y="8818921"/>
            <a:ext cx="2513481" cy="1105111"/>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lang="en-US" sz="1600">
                <a:solidFill>
                  <a:srgbClr val="000000"/>
                </a:solidFill>
                <a:latin typeface="Arial"/>
                <a:ea typeface="Arial"/>
                <a:cs typeface="Arial"/>
                <a:sym typeface="Arial"/>
              </a:rPr>
              <a:t>Daftar Hadir pelaksanaan persiapan diseminasi areal khusus parkir dan pelayanan retribusi</a:t>
            </a:r>
            <a:endParaRPr sz="1600">
              <a:solidFill>
                <a:srgbClr val="000000"/>
              </a:solidFill>
              <a:latin typeface="Arial"/>
              <a:ea typeface="Arial"/>
              <a:cs typeface="Arial"/>
              <a:sym typeface="Arial"/>
            </a:endParaRPr>
          </a:p>
        </p:txBody>
      </p:sp>
      <p:sp>
        <p:nvSpPr>
          <p:cNvPr id="560" name="Google Shape;560;p26"/>
          <p:cNvSpPr txBox="1"/>
          <p:nvPr/>
        </p:nvSpPr>
        <p:spPr>
          <a:xfrm>
            <a:off x="12649200" y="8838989"/>
            <a:ext cx="2300459" cy="1105111"/>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lang="en-US" sz="1600">
                <a:solidFill>
                  <a:srgbClr val="000000"/>
                </a:solidFill>
                <a:latin typeface="Arial"/>
                <a:ea typeface="Arial"/>
                <a:cs typeface="Arial"/>
                <a:sym typeface="Arial"/>
              </a:rPr>
              <a:t>Undangan rapat persiapan diseminasi areal khusus parkir dan pelayanan retribusi</a:t>
            </a:r>
            <a:endParaRPr sz="1600">
              <a:solidFill>
                <a:srgbClr val="000000"/>
              </a:solidFill>
              <a:latin typeface="Arial"/>
              <a:ea typeface="Arial"/>
              <a:cs typeface="Arial"/>
              <a:sym typeface="Arial"/>
            </a:endParaRPr>
          </a:p>
        </p:txBody>
      </p:sp>
      <p:sp>
        <p:nvSpPr>
          <p:cNvPr id="561" name="Google Shape;561;p26"/>
          <p:cNvSpPr txBox="1"/>
          <p:nvPr/>
        </p:nvSpPr>
        <p:spPr>
          <a:xfrm>
            <a:off x="998220" y="7089377"/>
            <a:ext cx="5906797" cy="822982"/>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lang="en-US" sz="1600">
                <a:solidFill>
                  <a:srgbClr val="000000"/>
                </a:solidFill>
                <a:latin typeface="Arial"/>
                <a:ea typeface="Arial"/>
                <a:cs typeface="Arial"/>
                <a:sym typeface="Arial"/>
              </a:rPr>
              <a:t>Melakukan Penertiban dan Penataan Kawasan Retribusi Jasa Umum dan Jasa Usaha Khusus Dalam Bentuk Operasi Gabungan Berupa Sosialisasi dan Edukasi</a:t>
            </a:r>
            <a:endParaRPr sz="1600">
              <a:solidFill>
                <a:srgbClr val="000000"/>
              </a:solidFill>
              <a:latin typeface="Arial"/>
              <a:ea typeface="Arial"/>
              <a:cs typeface="Arial"/>
              <a:sym typeface="Arial"/>
            </a:endParaRPr>
          </a:p>
        </p:txBody>
      </p:sp>
      <p:sp>
        <p:nvSpPr>
          <p:cNvPr id="562" name="Google Shape;562;p26"/>
          <p:cNvSpPr txBox="1"/>
          <p:nvPr/>
        </p:nvSpPr>
        <p:spPr>
          <a:xfrm>
            <a:off x="14962762" y="2063881"/>
            <a:ext cx="2518879" cy="1103365"/>
          </a:xfrm>
          <a:prstGeom prst="rect">
            <a:avLst/>
          </a:prstGeom>
          <a:noFill/>
          <a:ln>
            <a:noFill/>
          </a:ln>
        </p:spPr>
        <p:txBody>
          <a:bodyPr anchorCtr="0" anchor="t" bIns="0" lIns="0" spcFirstLastPara="1" rIns="0" wrap="square" tIns="0">
            <a:spAutoFit/>
          </a:bodyPr>
          <a:lstStyle/>
          <a:p>
            <a:pPr indent="0" lvl="0" marL="0" marR="0" rtl="0" algn="l">
              <a:lnSpc>
                <a:spcPct val="135000"/>
              </a:lnSpc>
              <a:spcBef>
                <a:spcPts val="0"/>
              </a:spcBef>
              <a:spcAft>
                <a:spcPts val="0"/>
              </a:spcAft>
              <a:buNone/>
            </a:pPr>
            <a:r>
              <a:rPr lang="en-US" sz="1600">
                <a:solidFill>
                  <a:srgbClr val="000000"/>
                </a:solidFill>
                <a:latin typeface="Arial"/>
                <a:ea typeface="Arial"/>
                <a:cs typeface="Arial"/>
                <a:sym typeface="Arial"/>
              </a:rPr>
              <a:t>Notulensi apat persiapan diseminasi areal khusus parkir dan pelayanan retribusi</a:t>
            </a:r>
            <a:endParaRPr sz="1600">
              <a:solidFill>
                <a:srgbClr val="000000"/>
              </a:solidFill>
              <a:latin typeface="Arial"/>
              <a:ea typeface="Arial"/>
              <a:cs typeface="Arial"/>
              <a:sym typeface="Arial"/>
            </a:endParaRPr>
          </a:p>
        </p:txBody>
      </p:sp>
      <p:sp>
        <p:nvSpPr>
          <p:cNvPr id="563" name="Google Shape;563;p26"/>
          <p:cNvSpPr/>
          <p:nvPr/>
        </p:nvSpPr>
        <p:spPr>
          <a:xfrm rot="4147262">
            <a:off x="11174338" y="6455147"/>
            <a:ext cx="1321669" cy="526265"/>
          </a:xfrm>
          <a:custGeom>
            <a:rect b="b" l="l" r="r" t="t"/>
            <a:pathLst>
              <a:path extrusionOk="0" h="526265" w="1321669">
                <a:moveTo>
                  <a:pt x="0" y="0"/>
                </a:moveTo>
                <a:lnTo>
                  <a:pt x="1321669" y="0"/>
                </a:lnTo>
                <a:lnTo>
                  <a:pt x="1321669" y="526265"/>
                </a:lnTo>
                <a:lnTo>
                  <a:pt x="0" y="526265"/>
                </a:lnTo>
                <a:lnTo>
                  <a:pt x="0" y="0"/>
                </a:lnTo>
                <a:close/>
              </a:path>
            </a:pathLst>
          </a:custGeom>
          <a:blipFill rotWithShape="1">
            <a:blip r:embed="rId21">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F"/>
        </a:solidFill>
      </p:bgPr>
    </p:bg>
    <p:spTree>
      <p:nvGrpSpPr>
        <p:cNvPr id="567" name="Shape 567"/>
        <p:cNvGrpSpPr/>
        <p:nvPr/>
      </p:nvGrpSpPr>
      <p:grpSpPr>
        <a:xfrm>
          <a:off x="0" y="0"/>
          <a:ext cx="0" cy="0"/>
          <a:chOff x="0" y="0"/>
          <a:chExt cx="0" cy="0"/>
        </a:xfrm>
      </p:grpSpPr>
      <p:sp>
        <p:nvSpPr>
          <p:cNvPr id="568" name="Google Shape;568;p27"/>
          <p:cNvSpPr/>
          <p:nvPr/>
        </p:nvSpPr>
        <p:spPr>
          <a:xfrm>
            <a:off x="16915371" y="8171397"/>
            <a:ext cx="2887579" cy="2803358"/>
          </a:xfrm>
          <a:custGeom>
            <a:rect b="b" l="l" r="r" t="t"/>
            <a:pathLst>
              <a:path extrusionOk="0" h="2803358" w="2887579">
                <a:moveTo>
                  <a:pt x="0" y="0"/>
                </a:moveTo>
                <a:lnTo>
                  <a:pt x="2887579" y="0"/>
                </a:lnTo>
                <a:lnTo>
                  <a:pt x="2887579" y="2803358"/>
                </a:lnTo>
                <a:lnTo>
                  <a:pt x="0" y="2803358"/>
                </a:lnTo>
                <a:lnTo>
                  <a:pt x="0" y="0"/>
                </a:lnTo>
                <a:close/>
              </a:path>
            </a:pathLst>
          </a:custGeom>
          <a:blipFill rotWithShape="1">
            <a:blip r:embed="rId3">
              <a:alphaModFix/>
            </a:blip>
            <a:stretch>
              <a:fillRect b="0" l="0" r="0" t="0"/>
            </a:stretch>
          </a:blipFill>
          <a:ln>
            <a:noFill/>
          </a:ln>
        </p:spPr>
      </p:sp>
      <p:sp>
        <p:nvSpPr>
          <p:cNvPr id="569" name="Google Shape;569;p27"/>
          <p:cNvSpPr/>
          <p:nvPr/>
        </p:nvSpPr>
        <p:spPr>
          <a:xfrm flipH="1" rot="10800000">
            <a:off x="15268100" y="9344025"/>
            <a:ext cx="2887579" cy="2803358"/>
          </a:xfrm>
          <a:custGeom>
            <a:rect b="b" l="l" r="r" t="t"/>
            <a:pathLst>
              <a:path extrusionOk="0" h="2803358" w="2887579">
                <a:moveTo>
                  <a:pt x="0" y="2803358"/>
                </a:moveTo>
                <a:lnTo>
                  <a:pt x="2887579" y="2803358"/>
                </a:lnTo>
                <a:lnTo>
                  <a:pt x="2887579" y="0"/>
                </a:lnTo>
                <a:lnTo>
                  <a:pt x="0" y="0"/>
                </a:lnTo>
                <a:lnTo>
                  <a:pt x="0" y="2803358"/>
                </a:lnTo>
                <a:close/>
              </a:path>
            </a:pathLst>
          </a:custGeom>
          <a:blipFill rotWithShape="1">
            <a:blip r:embed="rId3">
              <a:alphaModFix/>
            </a:blip>
            <a:stretch>
              <a:fillRect b="0" l="0" r="0" t="0"/>
            </a:stretch>
          </a:blipFill>
          <a:ln>
            <a:noFill/>
          </a:ln>
        </p:spPr>
      </p:sp>
      <p:sp>
        <p:nvSpPr>
          <p:cNvPr id="570" name="Google Shape;570;p27"/>
          <p:cNvSpPr/>
          <p:nvPr/>
        </p:nvSpPr>
        <p:spPr>
          <a:xfrm>
            <a:off x="17063371" y="-338174"/>
            <a:ext cx="2591578" cy="2579700"/>
          </a:xfrm>
          <a:custGeom>
            <a:rect b="b" l="l" r="r" t="t"/>
            <a:pathLst>
              <a:path extrusionOk="0" h="2579700" w="2591578">
                <a:moveTo>
                  <a:pt x="0" y="0"/>
                </a:moveTo>
                <a:lnTo>
                  <a:pt x="2591578" y="0"/>
                </a:lnTo>
                <a:lnTo>
                  <a:pt x="2591578" y="2579699"/>
                </a:lnTo>
                <a:lnTo>
                  <a:pt x="0" y="2579699"/>
                </a:lnTo>
                <a:lnTo>
                  <a:pt x="0" y="0"/>
                </a:lnTo>
                <a:close/>
              </a:path>
            </a:pathLst>
          </a:custGeom>
          <a:blipFill rotWithShape="1">
            <a:blip r:embed="rId4">
              <a:alphaModFix/>
            </a:blip>
            <a:stretch>
              <a:fillRect b="0" l="0" r="0" t="0"/>
            </a:stretch>
          </a:blipFill>
          <a:ln>
            <a:noFill/>
          </a:ln>
        </p:spPr>
      </p:sp>
      <p:grpSp>
        <p:nvGrpSpPr>
          <p:cNvPr id="571" name="Google Shape;571;p27"/>
          <p:cNvGrpSpPr/>
          <p:nvPr/>
        </p:nvGrpSpPr>
        <p:grpSpPr>
          <a:xfrm>
            <a:off x="1028700" y="490240"/>
            <a:ext cx="3777536" cy="737074"/>
            <a:chOff x="0" y="0"/>
            <a:chExt cx="5036715" cy="982765"/>
          </a:xfrm>
        </p:grpSpPr>
        <p:sp>
          <p:nvSpPr>
            <p:cNvPr id="572" name="Google Shape;572;p27"/>
            <p:cNvSpPr/>
            <p:nvPr/>
          </p:nvSpPr>
          <p:spPr>
            <a:xfrm>
              <a:off x="0" y="0"/>
              <a:ext cx="2184419" cy="982765"/>
            </a:xfrm>
            <a:custGeom>
              <a:rect b="b" l="l" r="r" t="t"/>
              <a:pathLst>
                <a:path extrusionOk="0" h="982765" w="2184419">
                  <a:moveTo>
                    <a:pt x="0" y="0"/>
                  </a:moveTo>
                  <a:lnTo>
                    <a:pt x="2184419" y="0"/>
                  </a:lnTo>
                  <a:lnTo>
                    <a:pt x="2184419" y="982765"/>
                  </a:lnTo>
                  <a:lnTo>
                    <a:pt x="0" y="982765"/>
                  </a:lnTo>
                  <a:lnTo>
                    <a:pt x="0" y="0"/>
                  </a:lnTo>
                  <a:close/>
                </a:path>
              </a:pathLst>
            </a:custGeom>
            <a:blipFill rotWithShape="1">
              <a:blip r:embed="rId5">
                <a:alphaModFix/>
              </a:blip>
              <a:stretch>
                <a:fillRect b="0" l="0" r="0" t="0"/>
              </a:stretch>
            </a:blipFill>
            <a:ln>
              <a:noFill/>
            </a:ln>
          </p:spPr>
        </p:sp>
        <p:sp>
          <p:nvSpPr>
            <p:cNvPr id="573" name="Google Shape;573;p27"/>
            <p:cNvSpPr/>
            <p:nvPr/>
          </p:nvSpPr>
          <p:spPr>
            <a:xfrm>
              <a:off x="2247919" y="0"/>
              <a:ext cx="766870" cy="982765"/>
            </a:xfrm>
            <a:custGeom>
              <a:rect b="b" l="l" r="r" t="t"/>
              <a:pathLst>
                <a:path extrusionOk="0" h="982765" w="766870">
                  <a:moveTo>
                    <a:pt x="0" y="0"/>
                  </a:moveTo>
                  <a:lnTo>
                    <a:pt x="766870" y="0"/>
                  </a:lnTo>
                  <a:lnTo>
                    <a:pt x="766870" y="982765"/>
                  </a:lnTo>
                  <a:lnTo>
                    <a:pt x="0" y="982765"/>
                  </a:lnTo>
                  <a:lnTo>
                    <a:pt x="0" y="0"/>
                  </a:lnTo>
                  <a:close/>
                </a:path>
              </a:pathLst>
            </a:custGeom>
            <a:blipFill rotWithShape="1">
              <a:blip r:embed="rId6">
                <a:alphaModFix/>
              </a:blip>
              <a:stretch>
                <a:fillRect b="0" l="0" r="0" t="0"/>
              </a:stretch>
            </a:blipFill>
            <a:ln>
              <a:noFill/>
            </a:ln>
          </p:spPr>
        </p:sp>
        <p:sp>
          <p:nvSpPr>
            <p:cNvPr id="574" name="Google Shape;574;p27"/>
            <p:cNvSpPr/>
            <p:nvPr/>
          </p:nvSpPr>
          <p:spPr>
            <a:xfrm>
              <a:off x="3136742" y="0"/>
              <a:ext cx="790209" cy="982765"/>
            </a:xfrm>
            <a:custGeom>
              <a:rect b="b" l="l" r="r" t="t"/>
              <a:pathLst>
                <a:path extrusionOk="0" h="982765" w="790209">
                  <a:moveTo>
                    <a:pt x="0" y="0"/>
                  </a:moveTo>
                  <a:lnTo>
                    <a:pt x="790208" y="0"/>
                  </a:lnTo>
                  <a:lnTo>
                    <a:pt x="790208" y="982765"/>
                  </a:lnTo>
                  <a:lnTo>
                    <a:pt x="0" y="982765"/>
                  </a:lnTo>
                  <a:lnTo>
                    <a:pt x="0" y="0"/>
                  </a:lnTo>
                  <a:close/>
                </a:path>
              </a:pathLst>
            </a:custGeom>
            <a:blipFill rotWithShape="1">
              <a:blip r:embed="rId7">
                <a:alphaModFix/>
              </a:blip>
              <a:stretch>
                <a:fillRect b="0" l="0" r="0" t="0"/>
              </a:stretch>
            </a:blipFill>
            <a:ln>
              <a:noFill/>
            </a:ln>
          </p:spPr>
        </p:sp>
        <p:sp>
          <p:nvSpPr>
            <p:cNvPr id="575" name="Google Shape;575;p27"/>
            <p:cNvSpPr/>
            <p:nvPr/>
          </p:nvSpPr>
          <p:spPr>
            <a:xfrm>
              <a:off x="4053950" y="0"/>
              <a:ext cx="982765" cy="982765"/>
            </a:xfrm>
            <a:custGeom>
              <a:rect b="b" l="l" r="r" t="t"/>
              <a:pathLst>
                <a:path extrusionOk="0" h="982765" w="982765">
                  <a:moveTo>
                    <a:pt x="0" y="0"/>
                  </a:moveTo>
                  <a:lnTo>
                    <a:pt x="982766" y="0"/>
                  </a:lnTo>
                  <a:lnTo>
                    <a:pt x="982766" y="982765"/>
                  </a:lnTo>
                  <a:lnTo>
                    <a:pt x="0" y="982765"/>
                  </a:lnTo>
                  <a:lnTo>
                    <a:pt x="0" y="0"/>
                  </a:lnTo>
                  <a:close/>
                </a:path>
              </a:pathLst>
            </a:custGeom>
            <a:blipFill rotWithShape="1">
              <a:blip r:embed="rId8">
                <a:alphaModFix/>
              </a:blip>
              <a:stretch>
                <a:fillRect b="0" l="0" r="0" t="0"/>
              </a:stretch>
            </a:blipFill>
            <a:ln>
              <a:noFill/>
            </a:ln>
          </p:spPr>
        </p:sp>
      </p:grpSp>
      <p:grpSp>
        <p:nvGrpSpPr>
          <p:cNvPr id="576" name="Google Shape;576;p27"/>
          <p:cNvGrpSpPr/>
          <p:nvPr/>
        </p:nvGrpSpPr>
        <p:grpSpPr>
          <a:xfrm>
            <a:off x="12773097" y="516040"/>
            <a:ext cx="3757021" cy="711274"/>
            <a:chOff x="0" y="0"/>
            <a:chExt cx="5009361" cy="948365"/>
          </a:xfrm>
        </p:grpSpPr>
        <p:sp>
          <p:nvSpPr>
            <p:cNvPr id="577" name="Google Shape;577;p27"/>
            <p:cNvSpPr/>
            <p:nvPr/>
          </p:nvSpPr>
          <p:spPr>
            <a:xfrm>
              <a:off x="0" y="0"/>
              <a:ext cx="3067279" cy="948365"/>
            </a:xfrm>
            <a:custGeom>
              <a:rect b="b" l="l" r="r" t="t"/>
              <a:pathLst>
                <a:path extrusionOk="0" h="948365" w="3067279">
                  <a:moveTo>
                    <a:pt x="0" y="0"/>
                  </a:moveTo>
                  <a:lnTo>
                    <a:pt x="3067279" y="0"/>
                  </a:lnTo>
                  <a:lnTo>
                    <a:pt x="3067279" y="948365"/>
                  </a:lnTo>
                  <a:lnTo>
                    <a:pt x="0" y="948365"/>
                  </a:lnTo>
                  <a:lnTo>
                    <a:pt x="0" y="0"/>
                  </a:lnTo>
                  <a:close/>
                </a:path>
              </a:pathLst>
            </a:custGeom>
            <a:blipFill rotWithShape="1">
              <a:blip r:embed="rId9">
                <a:alphaModFix/>
              </a:blip>
              <a:stretch>
                <a:fillRect b="-23170" l="0" r="0" t="0"/>
              </a:stretch>
            </a:blipFill>
            <a:ln>
              <a:noFill/>
            </a:ln>
          </p:spPr>
        </p:sp>
        <p:sp>
          <p:nvSpPr>
            <p:cNvPr id="578" name="Google Shape;578;p27"/>
            <p:cNvSpPr/>
            <p:nvPr/>
          </p:nvSpPr>
          <p:spPr>
            <a:xfrm>
              <a:off x="3194279" y="155113"/>
              <a:ext cx="1815082" cy="793252"/>
            </a:xfrm>
            <a:custGeom>
              <a:rect b="b" l="l" r="r" t="t"/>
              <a:pathLst>
                <a:path extrusionOk="0" h="793252" w="1815082">
                  <a:moveTo>
                    <a:pt x="0" y="0"/>
                  </a:moveTo>
                  <a:lnTo>
                    <a:pt x="1815082" y="0"/>
                  </a:lnTo>
                  <a:lnTo>
                    <a:pt x="1815082" y="793252"/>
                  </a:lnTo>
                  <a:lnTo>
                    <a:pt x="0" y="793252"/>
                  </a:lnTo>
                  <a:lnTo>
                    <a:pt x="0" y="0"/>
                  </a:lnTo>
                  <a:close/>
                </a:path>
              </a:pathLst>
            </a:custGeom>
            <a:blipFill rotWithShape="1">
              <a:blip r:embed="rId10">
                <a:alphaModFix/>
              </a:blip>
              <a:stretch>
                <a:fillRect b="0" l="0" r="0" t="0"/>
              </a:stretch>
            </a:blipFill>
            <a:ln>
              <a:noFill/>
            </a:ln>
          </p:spPr>
        </p:sp>
      </p:grpSp>
      <p:grpSp>
        <p:nvGrpSpPr>
          <p:cNvPr id="579" name="Google Shape;579;p27"/>
          <p:cNvGrpSpPr/>
          <p:nvPr/>
        </p:nvGrpSpPr>
        <p:grpSpPr>
          <a:xfrm rot="5400000">
            <a:off x="3624226" y="-1052812"/>
            <a:ext cx="840785" cy="8495507"/>
            <a:chOff x="0" y="0"/>
            <a:chExt cx="660400" cy="6672854"/>
          </a:xfrm>
        </p:grpSpPr>
        <p:sp>
          <p:nvSpPr>
            <p:cNvPr id="580" name="Google Shape;580;p27"/>
            <p:cNvSpPr/>
            <p:nvPr/>
          </p:nvSpPr>
          <p:spPr>
            <a:xfrm>
              <a:off x="0" y="0"/>
              <a:ext cx="660400" cy="6672854"/>
            </a:xfrm>
            <a:custGeom>
              <a:rect b="b" l="l" r="r" t="t"/>
              <a:pathLst>
                <a:path extrusionOk="0" h="6672854"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458670"/>
                  </a:cubicBezTo>
                  <a:lnTo>
                    <a:pt x="660400" y="6672854"/>
                  </a:lnTo>
                  <a:lnTo>
                    <a:pt x="0" y="6672854"/>
                  </a:lnTo>
                  <a:lnTo>
                    <a:pt x="0" y="463282"/>
                  </a:lnTo>
                  <a:cubicBezTo>
                    <a:pt x="1782" y="185660"/>
                    <a:pt x="93019" y="64045"/>
                    <a:pt x="220252" y="19070"/>
                  </a:cubicBezTo>
                  <a:close/>
                </a:path>
              </a:pathLst>
            </a:custGeom>
            <a:solidFill>
              <a:srgbClr val="FBFFFF"/>
            </a:solidFill>
            <a:ln cap="sq" cmpd="sng" w="47625">
              <a:solidFill>
                <a:srgbClr val="0166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7"/>
            <p:cNvSpPr txBox="1"/>
            <p:nvPr/>
          </p:nvSpPr>
          <p:spPr>
            <a:xfrm>
              <a:off x="0" y="79375"/>
              <a:ext cx="660400" cy="6593479"/>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82" name="Google Shape;582;p27"/>
          <p:cNvGrpSpPr/>
          <p:nvPr/>
        </p:nvGrpSpPr>
        <p:grpSpPr>
          <a:xfrm rot="5400000">
            <a:off x="4466141" y="-2638863"/>
            <a:ext cx="840785" cy="9910367"/>
            <a:chOff x="0" y="0"/>
            <a:chExt cx="660400" cy="7784166"/>
          </a:xfrm>
        </p:grpSpPr>
        <p:sp>
          <p:nvSpPr>
            <p:cNvPr id="583" name="Google Shape;583;p27"/>
            <p:cNvSpPr/>
            <p:nvPr/>
          </p:nvSpPr>
          <p:spPr>
            <a:xfrm>
              <a:off x="0" y="0"/>
              <a:ext cx="660400" cy="7784166"/>
            </a:xfrm>
            <a:custGeom>
              <a:rect b="b" l="l" r="r" t="t"/>
              <a:pathLst>
                <a:path extrusionOk="0" h="7784166"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483356"/>
                  </a:cubicBezTo>
                  <a:lnTo>
                    <a:pt x="660400" y="7784166"/>
                  </a:lnTo>
                  <a:lnTo>
                    <a:pt x="0" y="7784166"/>
                  </a:lnTo>
                  <a:lnTo>
                    <a:pt x="0" y="488774"/>
                  </a:lnTo>
                  <a:cubicBezTo>
                    <a:pt x="1782" y="185660"/>
                    <a:pt x="93019" y="64045"/>
                    <a:pt x="220252" y="1907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7"/>
            <p:cNvSpPr txBox="1"/>
            <p:nvPr/>
          </p:nvSpPr>
          <p:spPr>
            <a:xfrm>
              <a:off x="0" y="79375"/>
              <a:ext cx="660400" cy="7704791"/>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85" name="Google Shape;585;p27"/>
          <p:cNvSpPr/>
          <p:nvPr/>
        </p:nvSpPr>
        <p:spPr>
          <a:xfrm>
            <a:off x="1219200" y="4915195"/>
            <a:ext cx="2505132" cy="2505132"/>
          </a:xfrm>
          <a:custGeom>
            <a:rect b="b" l="l" r="r" t="t"/>
            <a:pathLst>
              <a:path extrusionOk="0" h="812800" w="812800">
                <a:moveTo>
                  <a:pt x="123554" y="0"/>
                </a:moveTo>
                <a:lnTo>
                  <a:pt x="689246" y="0"/>
                </a:lnTo>
                <a:cubicBezTo>
                  <a:pt x="757483" y="0"/>
                  <a:pt x="812800" y="55317"/>
                  <a:pt x="812800" y="123554"/>
                </a:cubicBezTo>
                <a:lnTo>
                  <a:pt x="812800" y="689246"/>
                </a:lnTo>
                <a:cubicBezTo>
                  <a:pt x="812800" y="757483"/>
                  <a:pt x="757483" y="812800"/>
                  <a:pt x="689246" y="812800"/>
                </a:cubicBezTo>
                <a:lnTo>
                  <a:pt x="123554" y="812800"/>
                </a:lnTo>
                <a:cubicBezTo>
                  <a:pt x="55317" y="812800"/>
                  <a:pt x="0" y="757483"/>
                  <a:pt x="0" y="689246"/>
                </a:cubicBezTo>
                <a:lnTo>
                  <a:pt x="0" y="123554"/>
                </a:lnTo>
                <a:cubicBezTo>
                  <a:pt x="0" y="55317"/>
                  <a:pt x="55317" y="0"/>
                  <a:pt x="123554" y="0"/>
                </a:cubicBezTo>
                <a:close/>
              </a:path>
            </a:pathLst>
          </a:custGeom>
          <a:blipFill rotWithShape="1">
            <a:blip r:embed="rId11">
              <a:alphaModFix/>
            </a:blip>
            <a:stretch>
              <a:fillRect b="-11848" l="-10012" r="-8749" t="-13179"/>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7"/>
          <p:cNvSpPr/>
          <p:nvPr/>
        </p:nvSpPr>
        <p:spPr>
          <a:xfrm>
            <a:off x="4485350" y="4914900"/>
            <a:ext cx="3972852" cy="2379242"/>
          </a:xfrm>
          <a:custGeom>
            <a:rect b="b" l="l" r="r" t="t"/>
            <a:pathLst>
              <a:path extrusionOk="0" h="812800" w="1357211">
                <a:moveTo>
                  <a:pt x="73993" y="0"/>
                </a:moveTo>
                <a:lnTo>
                  <a:pt x="1283218" y="0"/>
                </a:lnTo>
                <a:cubicBezTo>
                  <a:pt x="1324083" y="0"/>
                  <a:pt x="1357211" y="33128"/>
                  <a:pt x="1357211" y="73993"/>
                </a:cubicBezTo>
                <a:lnTo>
                  <a:pt x="1357211" y="738807"/>
                </a:lnTo>
                <a:cubicBezTo>
                  <a:pt x="1357211" y="758431"/>
                  <a:pt x="1349416" y="777251"/>
                  <a:pt x="1335539" y="791128"/>
                </a:cubicBezTo>
                <a:cubicBezTo>
                  <a:pt x="1321663" y="805004"/>
                  <a:pt x="1302842" y="812800"/>
                  <a:pt x="1283218" y="812800"/>
                </a:cubicBezTo>
                <a:lnTo>
                  <a:pt x="73993" y="812800"/>
                </a:lnTo>
                <a:cubicBezTo>
                  <a:pt x="54369" y="812800"/>
                  <a:pt x="35549" y="805004"/>
                  <a:pt x="21672" y="791128"/>
                </a:cubicBezTo>
                <a:cubicBezTo>
                  <a:pt x="7796" y="777251"/>
                  <a:pt x="0" y="758431"/>
                  <a:pt x="0" y="738807"/>
                </a:cubicBezTo>
                <a:lnTo>
                  <a:pt x="0" y="73993"/>
                </a:lnTo>
                <a:cubicBezTo>
                  <a:pt x="0" y="54369"/>
                  <a:pt x="7796" y="35549"/>
                  <a:pt x="21672" y="21672"/>
                </a:cubicBezTo>
                <a:cubicBezTo>
                  <a:pt x="35549" y="7796"/>
                  <a:pt x="54369" y="0"/>
                  <a:pt x="73993" y="0"/>
                </a:cubicBezTo>
                <a:close/>
              </a:path>
            </a:pathLst>
          </a:custGeom>
          <a:blipFill rotWithShape="1">
            <a:blip r:embed="rId12">
              <a:alphaModFix/>
            </a:blip>
            <a:stretch>
              <a:fillRect b="-18148" l="-21884" r="-18474" t="-1188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7"/>
          <p:cNvSpPr/>
          <p:nvPr/>
        </p:nvSpPr>
        <p:spPr>
          <a:xfrm>
            <a:off x="8915850" y="4839151"/>
            <a:ext cx="2887579" cy="2887579"/>
          </a:xfrm>
          <a:custGeom>
            <a:rect b="b" l="l" r="r" t="t"/>
            <a:pathLst>
              <a:path extrusionOk="0" h="812800" w="812800">
                <a:moveTo>
                  <a:pt x="123554" y="0"/>
                </a:moveTo>
                <a:lnTo>
                  <a:pt x="689246" y="0"/>
                </a:lnTo>
                <a:cubicBezTo>
                  <a:pt x="757483" y="0"/>
                  <a:pt x="812800" y="55317"/>
                  <a:pt x="812800" y="123554"/>
                </a:cubicBezTo>
                <a:lnTo>
                  <a:pt x="812800" y="689246"/>
                </a:lnTo>
                <a:cubicBezTo>
                  <a:pt x="812800" y="757483"/>
                  <a:pt x="757483" y="812800"/>
                  <a:pt x="689246" y="812800"/>
                </a:cubicBezTo>
                <a:lnTo>
                  <a:pt x="123554" y="812800"/>
                </a:lnTo>
                <a:cubicBezTo>
                  <a:pt x="55317" y="812800"/>
                  <a:pt x="0" y="757483"/>
                  <a:pt x="0" y="689246"/>
                </a:cubicBezTo>
                <a:lnTo>
                  <a:pt x="0" y="123554"/>
                </a:lnTo>
                <a:cubicBezTo>
                  <a:pt x="0" y="55317"/>
                  <a:pt x="55317" y="0"/>
                  <a:pt x="123554" y="0"/>
                </a:cubicBezTo>
                <a:close/>
              </a:path>
            </a:pathLst>
          </a:custGeom>
          <a:blipFill rotWithShape="1">
            <a:blip r:embed="rId13">
              <a:alphaModFix/>
            </a:blip>
            <a:stretch>
              <a:fillRect b="0" l="0" r="0" t="-33331"/>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7"/>
          <p:cNvSpPr/>
          <p:nvPr/>
        </p:nvSpPr>
        <p:spPr>
          <a:xfrm>
            <a:off x="13864942" y="4839151"/>
            <a:ext cx="3457306" cy="2887578"/>
          </a:xfrm>
          <a:custGeom>
            <a:rect b="b" l="l" r="r" t="t"/>
            <a:pathLst>
              <a:path extrusionOk="0" h="812800" w="973168">
                <a:moveTo>
                  <a:pt x="103193" y="0"/>
                </a:moveTo>
                <a:lnTo>
                  <a:pt x="869975" y="0"/>
                </a:lnTo>
                <a:cubicBezTo>
                  <a:pt x="897344" y="0"/>
                  <a:pt x="923591" y="10872"/>
                  <a:pt x="942944" y="30225"/>
                </a:cubicBezTo>
                <a:cubicBezTo>
                  <a:pt x="962296" y="49577"/>
                  <a:pt x="973168" y="75825"/>
                  <a:pt x="973168" y="103193"/>
                </a:cubicBezTo>
                <a:lnTo>
                  <a:pt x="973168" y="709607"/>
                </a:lnTo>
                <a:cubicBezTo>
                  <a:pt x="973168" y="736975"/>
                  <a:pt x="962296" y="763223"/>
                  <a:pt x="942944" y="782575"/>
                </a:cubicBezTo>
                <a:cubicBezTo>
                  <a:pt x="923591" y="801928"/>
                  <a:pt x="897344" y="812800"/>
                  <a:pt x="869975" y="812800"/>
                </a:cubicBezTo>
                <a:lnTo>
                  <a:pt x="103193" y="812800"/>
                </a:lnTo>
                <a:cubicBezTo>
                  <a:pt x="75825" y="812800"/>
                  <a:pt x="49577" y="801928"/>
                  <a:pt x="30225" y="782575"/>
                </a:cubicBezTo>
                <a:cubicBezTo>
                  <a:pt x="10872" y="763223"/>
                  <a:pt x="0" y="736975"/>
                  <a:pt x="0" y="709607"/>
                </a:cubicBezTo>
                <a:lnTo>
                  <a:pt x="0" y="103193"/>
                </a:lnTo>
                <a:cubicBezTo>
                  <a:pt x="0" y="75825"/>
                  <a:pt x="10872" y="49577"/>
                  <a:pt x="30225" y="30225"/>
                </a:cubicBezTo>
                <a:cubicBezTo>
                  <a:pt x="49577" y="10872"/>
                  <a:pt x="75825" y="0"/>
                  <a:pt x="103193" y="0"/>
                </a:cubicBezTo>
                <a:close/>
              </a:path>
            </a:pathLst>
          </a:custGeom>
          <a:blipFill rotWithShape="1">
            <a:blip r:embed="rId14">
              <a:alphaModFix/>
            </a:blip>
            <a:stretch>
              <a:fillRect b="-14176" l="-8115" r="-8246" t="-14323"/>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7"/>
          <p:cNvSpPr/>
          <p:nvPr/>
        </p:nvSpPr>
        <p:spPr>
          <a:xfrm>
            <a:off x="612399" y="4093449"/>
            <a:ext cx="343631" cy="343631"/>
          </a:xfrm>
          <a:custGeom>
            <a:rect b="b" l="l" r="r" t="t"/>
            <a:pathLst>
              <a:path extrusionOk="0" h="343631" w="343631">
                <a:moveTo>
                  <a:pt x="0" y="0"/>
                </a:moveTo>
                <a:lnTo>
                  <a:pt x="343631" y="0"/>
                </a:lnTo>
                <a:lnTo>
                  <a:pt x="343631" y="343631"/>
                </a:lnTo>
                <a:lnTo>
                  <a:pt x="0" y="343631"/>
                </a:lnTo>
                <a:lnTo>
                  <a:pt x="0" y="0"/>
                </a:lnTo>
                <a:close/>
              </a:path>
            </a:pathLst>
          </a:custGeom>
          <a:blipFill rotWithShape="1">
            <a:blip r:embed="rId15">
              <a:alphaModFix/>
            </a:blip>
            <a:stretch>
              <a:fillRect b="0" l="0" r="0" t="0"/>
            </a:stretch>
          </a:blipFill>
          <a:ln>
            <a:noFill/>
          </a:ln>
        </p:spPr>
      </p:sp>
      <p:sp>
        <p:nvSpPr>
          <p:cNvPr id="590" name="Google Shape;590;p27"/>
          <p:cNvSpPr/>
          <p:nvPr/>
        </p:nvSpPr>
        <p:spPr>
          <a:xfrm>
            <a:off x="4492374" y="4093448"/>
            <a:ext cx="343631" cy="343631"/>
          </a:xfrm>
          <a:custGeom>
            <a:rect b="b" l="l" r="r" t="t"/>
            <a:pathLst>
              <a:path extrusionOk="0" h="343631" w="343631">
                <a:moveTo>
                  <a:pt x="0" y="0"/>
                </a:moveTo>
                <a:lnTo>
                  <a:pt x="343631" y="0"/>
                </a:lnTo>
                <a:lnTo>
                  <a:pt x="343631" y="343631"/>
                </a:lnTo>
                <a:lnTo>
                  <a:pt x="0" y="343631"/>
                </a:lnTo>
                <a:lnTo>
                  <a:pt x="0" y="0"/>
                </a:lnTo>
                <a:close/>
              </a:path>
            </a:pathLst>
          </a:custGeom>
          <a:blipFill rotWithShape="1">
            <a:blip r:embed="rId16">
              <a:alphaModFix/>
            </a:blip>
            <a:stretch>
              <a:fillRect b="0" l="0" r="0" t="0"/>
            </a:stretch>
          </a:blipFill>
          <a:ln>
            <a:noFill/>
          </a:ln>
        </p:spPr>
      </p:sp>
      <p:sp>
        <p:nvSpPr>
          <p:cNvPr id="591" name="Google Shape;591;p27"/>
          <p:cNvSpPr/>
          <p:nvPr/>
        </p:nvSpPr>
        <p:spPr>
          <a:xfrm>
            <a:off x="8937419" y="4114069"/>
            <a:ext cx="343631" cy="343631"/>
          </a:xfrm>
          <a:custGeom>
            <a:rect b="b" l="l" r="r" t="t"/>
            <a:pathLst>
              <a:path extrusionOk="0" h="343631" w="343631">
                <a:moveTo>
                  <a:pt x="0" y="0"/>
                </a:moveTo>
                <a:lnTo>
                  <a:pt x="343631" y="0"/>
                </a:lnTo>
                <a:lnTo>
                  <a:pt x="343631" y="343631"/>
                </a:lnTo>
                <a:lnTo>
                  <a:pt x="0" y="343631"/>
                </a:lnTo>
                <a:lnTo>
                  <a:pt x="0" y="0"/>
                </a:lnTo>
                <a:close/>
              </a:path>
            </a:pathLst>
          </a:custGeom>
          <a:blipFill rotWithShape="1">
            <a:blip r:embed="rId17">
              <a:alphaModFix/>
            </a:blip>
            <a:stretch>
              <a:fillRect b="0" l="0" r="0" t="0"/>
            </a:stretch>
          </a:blipFill>
          <a:ln>
            <a:noFill/>
          </a:ln>
        </p:spPr>
      </p:sp>
      <p:sp>
        <p:nvSpPr>
          <p:cNvPr id="592" name="Google Shape;592;p27"/>
          <p:cNvSpPr/>
          <p:nvPr/>
        </p:nvSpPr>
        <p:spPr>
          <a:xfrm>
            <a:off x="13885393" y="4114069"/>
            <a:ext cx="343631" cy="343631"/>
          </a:xfrm>
          <a:custGeom>
            <a:rect b="b" l="l" r="r" t="t"/>
            <a:pathLst>
              <a:path extrusionOk="0" h="343631" w="343631">
                <a:moveTo>
                  <a:pt x="0" y="0"/>
                </a:moveTo>
                <a:lnTo>
                  <a:pt x="343631" y="0"/>
                </a:lnTo>
                <a:lnTo>
                  <a:pt x="343631" y="343631"/>
                </a:lnTo>
                <a:lnTo>
                  <a:pt x="0" y="343631"/>
                </a:lnTo>
                <a:lnTo>
                  <a:pt x="0" y="0"/>
                </a:lnTo>
                <a:close/>
              </a:path>
            </a:pathLst>
          </a:custGeom>
          <a:blipFill rotWithShape="1">
            <a:blip r:embed="rId18">
              <a:alphaModFix/>
            </a:blip>
            <a:stretch>
              <a:fillRect b="0" l="0" r="0" t="0"/>
            </a:stretch>
          </a:blipFill>
          <a:ln>
            <a:noFill/>
          </a:ln>
        </p:spPr>
      </p:sp>
      <p:sp>
        <p:nvSpPr>
          <p:cNvPr id="593" name="Google Shape;593;p27"/>
          <p:cNvSpPr/>
          <p:nvPr/>
        </p:nvSpPr>
        <p:spPr>
          <a:xfrm>
            <a:off x="4485349" y="7581900"/>
            <a:ext cx="3972852" cy="2379242"/>
          </a:xfrm>
          <a:custGeom>
            <a:rect b="b" l="l" r="r" t="t"/>
            <a:pathLst>
              <a:path extrusionOk="0" h="812800" w="1357211">
                <a:moveTo>
                  <a:pt x="73993" y="0"/>
                </a:moveTo>
                <a:lnTo>
                  <a:pt x="1283218" y="0"/>
                </a:lnTo>
                <a:cubicBezTo>
                  <a:pt x="1324083" y="0"/>
                  <a:pt x="1357211" y="33128"/>
                  <a:pt x="1357211" y="73993"/>
                </a:cubicBezTo>
                <a:lnTo>
                  <a:pt x="1357211" y="738807"/>
                </a:lnTo>
                <a:cubicBezTo>
                  <a:pt x="1357211" y="758431"/>
                  <a:pt x="1349416" y="777251"/>
                  <a:pt x="1335539" y="791128"/>
                </a:cubicBezTo>
                <a:cubicBezTo>
                  <a:pt x="1321663" y="805004"/>
                  <a:pt x="1302842" y="812800"/>
                  <a:pt x="1283218" y="812800"/>
                </a:cubicBezTo>
                <a:lnTo>
                  <a:pt x="73993" y="812800"/>
                </a:lnTo>
                <a:cubicBezTo>
                  <a:pt x="54369" y="812800"/>
                  <a:pt x="35549" y="805004"/>
                  <a:pt x="21672" y="791128"/>
                </a:cubicBezTo>
                <a:cubicBezTo>
                  <a:pt x="7796" y="777251"/>
                  <a:pt x="0" y="758431"/>
                  <a:pt x="0" y="738807"/>
                </a:cubicBezTo>
                <a:lnTo>
                  <a:pt x="0" y="73993"/>
                </a:lnTo>
                <a:cubicBezTo>
                  <a:pt x="0" y="54369"/>
                  <a:pt x="7796" y="35549"/>
                  <a:pt x="21672" y="21672"/>
                </a:cubicBezTo>
                <a:cubicBezTo>
                  <a:pt x="35549" y="7796"/>
                  <a:pt x="54369" y="0"/>
                  <a:pt x="73993" y="0"/>
                </a:cubicBezTo>
                <a:close/>
              </a:path>
            </a:pathLst>
          </a:custGeom>
          <a:blipFill rotWithShape="1">
            <a:blip r:embed="rId19">
              <a:alphaModFix/>
            </a:blip>
            <a:stretch>
              <a:fillRect b="-17562" l="-23583" r="-20298" t="-14548"/>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7"/>
          <p:cNvSpPr/>
          <p:nvPr/>
        </p:nvSpPr>
        <p:spPr>
          <a:xfrm>
            <a:off x="1219200" y="7505700"/>
            <a:ext cx="2505132" cy="2505132"/>
          </a:xfrm>
          <a:custGeom>
            <a:rect b="b" l="l" r="r" t="t"/>
            <a:pathLst>
              <a:path extrusionOk="0" h="812800" w="812800">
                <a:moveTo>
                  <a:pt x="123554" y="0"/>
                </a:moveTo>
                <a:lnTo>
                  <a:pt x="689246" y="0"/>
                </a:lnTo>
                <a:cubicBezTo>
                  <a:pt x="757483" y="0"/>
                  <a:pt x="812800" y="55317"/>
                  <a:pt x="812800" y="123554"/>
                </a:cubicBezTo>
                <a:lnTo>
                  <a:pt x="812800" y="689246"/>
                </a:lnTo>
                <a:cubicBezTo>
                  <a:pt x="812800" y="757483"/>
                  <a:pt x="757483" y="812800"/>
                  <a:pt x="689246" y="812800"/>
                </a:cubicBezTo>
                <a:lnTo>
                  <a:pt x="123554" y="812800"/>
                </a:lnTo>
                <a:cubicBezTo>
                  <a:pt x="55317" y="812800"/>
                  <a:pt x="0" y="757483"/>
                  <a:pt x="0" y="689246"/>
                </a:cubicBezTo>
                <a:lnTo>
                  <a:pt x="0" y="123554"/>
                </a:lnTo>
                <a:cubicBezTo>
                  <a:pt x="0" y="55317"/>
                  <a:pt x="55317" y="0"/>
                  <a:pt x="123554" y="0"/>
                </a:cubicBezTo>
                <a:close/>
              </a:path>
            </a:pathLst>
          </a:custGeom>
          <a:blipFill rotWithShape="1">
            <a:blip r:embed="rId20">
              <a:alphaModFix/>
            </a:blip>
            <a:stretch>
              <a:fillRect b="-16663" l="0" r="0" t="-16664"/>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7"/>
          <p:cNvSpPr/>
          <p:nvPr/>
        </p:nvSpPr>
        <p:spPr>
          <a:xfrm>
            <a:off x="10134600" y="7048500"/>
            <a:ext cx="2887579" cy="2887579"/>
          </a:xfrm>
          <a:custGeom>
            <a:rect b="b" l="l" r="r" t="t"/>
            <a:pathLst>
              <a:path extrusionOk="0" h="812800" w="812800">
                <a:moveTo>
                  <a:pt x="123554" y="0"/>
                </a:moveTo>
                <a:lnTo>
                  <a:pt x="689246" y="0"/>
                </a:lnTo>
                <a:cubicBezTo>
                  <a:pt x="757483" y="0"/>
                  <a:pt x="812800" y="55317"/>
                  <a:pt x="812800" y="123554"/>
                </a:cubicBezTo>
                <a:lnTo>
                  <a:pt x="812800" y="689246"/>
                </a:lnTo>
                <a:cubicBezTo>
                  <a:pt x="812800" y="757483"/>
                  <a:pt x="757483" y="812800"/>
                  <a:pt x="689246" y="812800"/>
                </a:cubicBezTo>
                <a:lnTo>
                  <a:pt x="123554" y="812800"/>
                </a:lnTo>
                <a:cubicBezTo>
                  <a:pt x="55317" y="812800"/>
                  <a:pt x="0" y="757483"/>
                  <a:pt x="0" y="689246"/>
                </a:cubicBezTo>
                <a:lnTo>
                  <a:pt x="0" y="123554"/>
                </a:lnTo>
                <a:cubicBezTo>
                  <a:pt x="0" y="55317"/>
                  <a:pt x="55317" y="0"/>
                  <a:pt x="123554" y="0"/>
                </a:cubicBezTo>
                <a:close/>
              </a:path>
            </a:pathLst>
          </a:custGeom>
          <a:blipFill rotWithShape="1">
            <a:blip r:embed="rId21">
              <a:alphaModFix/>
            </a:blip>
            <a:stretch>
              <a:fillRect b="-15049" l="-20495" r="-40609" t="-9349"/>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7"/>
          <p:cNvSpPr txBox="1"/>
          <p:nvPr/>
        </p:nvSpPr>
        <p:spPr>
          <a:xfrm>
            <a:off x="612399" y="2032155"/>
            <a:ext cx="8697682" cy="511182"/>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lang="en-US" sz="2979">
                <a:solidFill>
                  <a:srgbClr val="FFFFFF"/>
                </a:solidFill>
                <a:latin typeface="Lato"/>
                <a:ea typeface="Lato"/>
                <a:cs typeface="Lato"/>
                <a:sym typeface="Lato"/>
              </a:rPr>
              <a:t>Tahapan Rancangan Proyek Perubahan Jangka Pendek</a:t>
            </a:r>
            <a:endParaRPr/>
          </a:p>
        </p:txBody>
      </p:sp>
      <p:sp>
        <p:nvSpPr>
          <p:cNvPr id="597" name="Google Shape;597;p27"/>
          <p:cNvSpPr txBox="1"/>
          <p:nvPr/>
        </p:nvSpPr>
        <p:spPr>
          <a:xfrm>
            <a:off x="612399" y="2917446"/>
            <a:ext cx="5866435" cy="497840"/>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1" lang="en-US" sz="2899">
                <a:solidFill>
                  <a:srgbClr val="014E59"/>
                </a:solidFill>
                <a:latin typeface="Lato"/>
                <a:ea typeface="Lato"/>
                <a:cs typeface="Lato"/>
                <a:sym typeface="Lato"/>
              </a:rPr>
              <a:t>7. Launching “SI TERTIB RETRIBUSI”</a:t>
            </a:r>
            <a:endParaRPr/>
          </a:p>
        </p:txBody>
      </p:sp>
      <p:sp>
        <p:nvSpPr>
          <p:cNvPr id="598" name="Google Shape;598;p27"/>
          <p:cNvSpPr txBox="1"/>
          <p:nvPr/>
        </p:nvSpPr>
        <p:spPr>
          <a:xfrm>
            <a:off x="4759678" y="4093448"/>
            <a:ext cx="3241322" cy="54681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Melakukan Pengambilan Video Testimoni</a:t>
            </a:r>
            <a:endParaRPr sz="1800">
              <a:solidFill>
                <a:srgbClr val="000000"/>
              </a:solidFill>
              <a:latin typeface="Arial"/>
              <a:ea typeface="Arial"/>
              <a:cs typeface="Arial"/>
              <a:sym typeface="Arial"/>
            </a:endParaRPr>
          </a:p>
        </p:txBody>
      </p:sp>
      <p:sp>
        <p:nvSpPr>
          <p:cNvPr id="599" name="Google Shape;599;p27"/>
          <p:cNvSpPr txBox="1"/>
          <p:nvPr/>
        </p:nvSpPr>
        <p:spPr>
          <a:xfrm>
            <a:off x="9409868" y="3993550"/>
            <a:ext cx="3549084" cy="800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Melaksanakan Persiapan Lokasi Penerapan Pelayanan Melalui “SI TERTIB RETRIBUSI”</a:t>
            </a:r>
            <a:endParaRPr/>
          </a:p>
        </p:txBody>
      </p:sp>
      <p:sp>
        <p:nvSpPr>
          <p:cNvPr id="600" name="Google Shape;600;p27"/>
          <p:cNvSpPr txBox="1"/>
          <p:nvPr/>
        </p:nvSpPr>
        <p:spPr>
          <a:xfrm>
            <a:off x="14320579" y="3966806"/>
            <a:ext cx="2539809" cy="800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Penyerahan Peraturan Bupati Oleh Sekda Pulau Taliabu</a:t>
            </a:r>
            <a:endParaRPr sz="1800">
              <a:solidFill>
                <a:srgbClr val="000000"/>
              </a:solidFill>
              <a:latin typeface="Arial"/>
              <a:ea typeface="Arial"/>
              <a:cs typeface="Arial"/>
              <a:sym typeface="Arial"/>
            </a:endParaRPr>
          </a:p>
        </p:txBody>
      </p:sp>
      <p:sp>
        <p:nvSpPr>
          <p:cNvPr id="601" name="Google Shape;601;p27"/>
          <p:cNvSpPr txBox="1"/>
          <p:nvPr/>
        </p:nvSpPr>
        <p:spPr>
          <a:xfrm>
            <a:off x="762000" y="3989127"/>
            <a:ext cx="3577859" cy="828945"/>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lang="en-US" sz="1600">
                <a:solidFill>
                  <a:srgbClr val="000000"/>
                </a:solidFill>
                <a:latin typeface="Arial"/>
                <a:ea typeface="Arial"/>
                <a:cs typeface="Arial"/>
                <a:sym typeface="Arial"/>
              </a:rPr>
              <a:t>Melaksanakan Rapat Persiapan Penerapan Pelayanan Melalui </a:t>
            </a:r>
            <a:endParaRPr/>
          </a:p>
          <a:p>
            <a:pPr indent="0" lvl="0" marL="0" marR="0" rtl="0" algn="ctr">
              <a:lnSpc>
                <a:spcPct val="135000"/>
              </a:lnSpc>
              <a:spcBef>
                <a:spcPts val="0"/>
              </a:spcBef>
              <a:spcAft>
                <a:spcPts val="0"/>
              </a:spcAft>
              <a:buNone/>
            </a:pPr>
            <a:r>
              <a:rPr lang="en-US" sz="1600">
                <a:solidFill>
                  <a:srgbClr val="000000"/>
                </a:solidFill>
                <a:latin typeface="Arial"/>
                <a:ea typeface="Arial"/>
                <a:cs typeface="Arial"/>
                <a:sym typeface="Arial"/>
              </a:rPr>
              <a:t>“SI TERTIB RETRIBUSI”</a:t>
            </a:r>
            <a:endParaRPr/>
          </a:p>
        </p:txBody>
      </p:sp>
      <p:sp>
        <p:nvSpPr>
          <p:cNvPr id="602" name="Google Shape;602;p27"/>
          <p:cNvSpPr/>
          <p:nvPr/>
        </p:nvSpPr>
        <p:spPr>
          <a:xfrm flipH="1" rot="-4627610">
            <a:off x="3629115" y="7073118"/>
            <a:ext cx="1321669" cy="526265"/>
          </a:xfrm>
          <a:custGeom>
            <a:rect b="b" l="l" r="r" t="t"/>
            <a:pathLst>
              <a:path extrusionOk="0" h="526265" w="1321669">
                <a:moveTo>
                  <a:pt x="0" y="0"/>
                </a:moveTo>
                <a:lnTo>
                  <a:pt x="1321669" y="0"/>
                </a:lnTo>
                <a:lnTo>
                  <a:pt x="1321669" y="526265"/>
                </a:lnTo>
                <a:lnTo>
                  <a:pt x="0" y="526265"/>
                </a:lnTo>
                <a:lnTo>
                  <a:pt x="0" y="0"/>
                </a:lnTo>
                <a:close/>
              </a:path>
            </a:pathLst>
          </a:custGeom>
          <a:blipFill rotWithShape="1">
            <a:blip r:embed="rId22">
              <a:alphaModFix/>
            </a:blip>
            <a:stretch>
              <a:fillRect b="0" l="0" r="0" t="0"/>
            </a:stretch>
          </a:blipFill>
          <a:ln>
            <a:noFill/>
          </a:ln>
        </p:spPr>
      </p:sp>
      <p:sp>
        <p:nvSpPr>
          <p:cNvPr id="603" name="Google Shape;603;p27"/>
          <p:cNvSpPr/>
          <p:nvPr/>
        </p:nvSpPr>
        <p:spPr>
          <a:xfrm flipH="1" rot="-4627610">
            <a:off x="307016" y="7183417"/>
            <a:ext cx="1321669" cy="526265"/>
          </a:xfrm>
          <a:custGeom>
            <a:rect b="b" l="l" r="r" t="t"/>
            <a:pathLst>
              <a:path extrusionOk="0" h="526265" w="1321669">
                <a:moveTo>
                  <a:pt x="0" y="0"/>
                </a:moveTo>
                <a:lnTo>
                  <a:pt x="1321669" y="0"/>
                </a:lnTo>
                <a:lnTo>
                  <a:pt x="1321669" y="526265"/>
                </a:lnTo>
                <a:lnTo>
                  <a:pt x="0" y="526265"/>
                </a:lnTo>
                <a:lnTo>
                  <a:pt x="0" y="0"/>
                </a:lnTo>
                <a:close/>
              </a:path>
            </a:pathLst>
          </a:custGeom>
          <a:blipFill rotWithShape="1">
            <a:blip r:embed="rId22">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F"/>
        </a:solidFill>
      </p:bgPr>
    </p:bg>
    <p:spTree>
      <p:nvGrpSpPr>
        <p:cNvPr id="607" name="Shape 607"/>
        <p:cNvGrpSpPr/>
        <p:nvPr/>
      </p:nvGrpSpPr>
      <p:grpSpPr>
        <a:xfrm>
          <a:off x="0" y="0"/>
          <a:ext cx="0" cy="0"/>
          <a:chOff x="0" y="0"/>
          <a:chExt cx="0" cy="0"/>
        </a:xfrm>
      </p:grpSpPr>
      <p:sp>
        <p:nvSpPr>
          <p:cNvPr id="608" name="Google Shape;608;p28"/>
          <p:cNvSpPr/>
          <p:nvPr/>
        </p:nvSpPr>
        <p:spPr>
          <a:xfrm>
            <a:off x="16915371" y="8171397"/>
            <a:ext cx="2887579" cy="2803358"/>
          </a:xfrm>
          <a:custGeom>
            <a:rect b="b" l="l" r="r" t="t"/>
            <a:pathLst>
              <a:path extrusionOk="0" h="2803358" w="2887579">
                <a:moveTo>
                  <a:pt x="0" y="0"/>
                </a:moveTo>
                <a:lnTo>
                  <a:pt x="2887579" y="0"/>
                </a:lnTo>
                <a:lnTo>
                  <a:pt x="2887579" y="2803358"/>
                </a:lnTo>
                <a:lnTo>
                  <a:pt x="0" y="2803358"/>
                </a:lnTo>
                <a:lnTo>
                  <a:pt x="0" y="0"/>
                </a:lnTo>
                <a:close/>
              </a:path>
            </a:pathLst>
          </a:custGeom>
          <a:blipFill rotWithShape="1">
            <a:blip r:embed="rId3">
              <a:alphaModFix/>
            </a:blip>
            <a:stretch>
              <a:fillRect b="0" l="0" r="0" t="0"/>
            </a:stretch>
          </a:blipFill>
          <a:ln>
            <a:noFill/>
          </a:ln>
        </p:spPr>
      </p:sp>
      <p:sp>
        <p:nvSpPr>
          <p:cNvPr id="609" name="Google Shape;609;p28"/>
          <p:cNvSpPr/>
          <p:nvPr/>
        </p:nvSpPr>
        <p:spPr>
          <a:xfrm flipH="1" rot="10800000">
            <a:off x="15268100" y="9344025"/>
            <a:ext cx="2887579" cy="2803358"/>
          </a:xfrm>
          <a:custGeom>
            <a:rect b="b" l="l" r="r" t="t"/>
            <a:pathLst>
              <a:path extrusionOk="0" h="2803358" w="2887579">
                <a:moveTo>
                  <a:pt x="0" y="2803358"/>
                </a:moveTo>
                <a:lnTo>
                  <a:pt x="2887579" y="2803358"/>
                </a:lnTo>
                <a:lnTo>
                  <a:pt x="2887579" y="0"/>
                </a:lnTo>
                <a:lnTo>
                  <a:pt x="0" y="0"/>
                </a:lnTo>
                <a:lnTo>
                  <a:pt x="0" y="2803358"/>
                </a:lnTo>
                <a:close/>
              </a:path>
            </a:pathLst>
          </a:custGeom>
          <a:blipFill rotWithShape="1">
            <a:blip r:embed="rId3">
              <a:alphaModFix/>
            </a:blip>
            <a:stretch>
              <a:fillRect b="0" l="0" r="0" t="0"/>
            </a:stretch>
          </a:blipFill>
          <a:ln>
            <a:noFill/>
          </a:ln>
        </p:spPr>
      </p:sp>
      <p:sp>
        <p:nvSpPr>
          <p:cNvPr id="610" name="Google Shape;610;p28"/>
          <p:cNvSpPr/>
          <p:nvPr/>
        </p:nvSpPr>
        <p:spPr>
          <a:xfrm>
            <a:off x="17063371" y="-338174"/>
            <a:ext cx="2591578" cy="2579700"/>
          </a:xfrm>
          <a:custGeom>
            <a:rect b="b" l="l" r="r" t="t"/>
            <a:pathLst>
              <a:path extrusionOk="0" h="2579700" w="2591578">
                <a:moveTo>
                  <a:pt x="0" y="0"/>
                </a:moveTo>
                <a:lnTo>
                  <a:pt x="2591578" y="0"/>
                </a:lnTo>
                <a:lnTo>
                  <a:pt x="2591578" y="2579699"/>
                </a:lnTo>
                <a:lnTo>
                  <a:pt x="0" y="2579699"/>
                </a:lnTo>
                <a:lnTo>
                  <a:pt x="0" y="0"/>
                </a:lnTo>
                <a:close/>
              </a:path>
            </a:pathLst>
          </a:custGeom>
          <a:blipFill rotWithShape="1">
            <a:blip r:embed="rId4">
              <a:alphaModFix/>
            </a:blip>
            <a:stretch>
              <a:fillRect b="0" l="0" r="0" t="0"/>
            </a:stretch>
          </a:blipFill>
          <a:ln>
            <a:noFill/>
          </a:ln>
        </p:spPr>
      </p:sp>
      <p:grpSp>
        <p:nvGrpSpPr>
          <p:cNvPr id="611" name="Google Shape;611;p28"/>
          <p:cNvGrpSpPr/>
          <p:nvPr/>
        </p:nvGrpSpPr>
        <p:grpSpPr>
          <a:xfrm>
            <a:off x="1028700" y="490240"/>
            <a:ext cx="3777536" cy="737074"/>
            <a:chOff x="0" y="0"/>
            <a:chExt cx="5036715" cy="982765"/>
          </a:xfrm>
        </p:grpSpPr>
        <p:sp>
          <p:nvSpPr>
            <p:cNvPr id="612" name="Google Shape;612;p28"/>
            <p:cNvSpPr/>
            <p:nvPr/>
          </p:nvSpPr>
          <p:spPr>
            <a:xfrm>
              <a:off x="0" y="0"/>
              <a:ext cx="2184419" cy="982765"/>
            </a:xfrm>
            <a:custGeom>
              <a:rect b="b" l="l" r="r" t="t"/>
              <a:pathLst>
                <a:path extrusionOk="0" h="982765" w="2184419">
                  <a:moveTo>
                    <a:pt x="0" y="0"/>
                  </a:moveTo>
                  <a:lnTo>
                    <a:pt x="2184419" y="0"/>
                  </a:lnTo>
                  <a:lnTo>
                    <a:pt x="2184419" y="982765"/>
                  </a:lnTo>
                  <a:lnTo>
                    <a:pt x="0" y="982765"/>
                  </a:lnTo>
                  <a:lnTo>
                    <a:pt x="0" y="0"/>
                  </a:lnTo>
                  <a:close/>
                </a:path>
              </a:pathLst>
            </a:custGeom>
            <a:blipFill rotWithShape="1">
              <a:blip r:embed="rId5">
                <a:alphaModFix/>
              </a:blip>
              <a:stretch>
                <a:fillRect b="0" l="0" r="0" t="0"/>
              </a:stretch>
            </a:blipFill>
            <a:ln>
              <a:noFill/>
            </a:ln>
          </p:spPr>
        </p:sp>
        <p:sp>
          <p:nvSpPr>
            <p:cNvPr id="613" name="Google Shape;613;p28"/>
            <p:cNvSpPr/>
            <p:nvPr/>
          </p:nvSpPr>
          <p:spPr>
            <a:xfrm>
              <a:off x="2247919" y="0"/>
              <a:ext cx="766870" cy="982765"/>
            </a:xfrm>
            <a:custGeom>
              <a:rect b="b" l="l" r="r" t="t"/>
              <a:pathLst>
                <a:path extrusionOk="0" h="982765" w="766870">
                  <a:moveTo>
                    <a:pt x="0" y="0"/>
                  </a:moveTo>
                  <a:lnTo>
                    <a:pt x="766870" y="0"/>
                  </a:lnTo>
                  <a:lnTo>
                    <a:pt x="766870" y="982765"/>
                  </a:lnTo>
                  <a:lnTo>
                    <a:pt x="0" y="982765"/>
                  </a:lnTo>
                  <a:lnTo>
                    <a:pt x="0" y="0"/>
                  </a:lnTo>
                  <a:close/>
                </a:path>
              </a:pathLst>
            </a:custGeom>
            <a:blipFill rotWithShape="1">
              <a:blip r:embed="rId6">
                <a:alphaModFix/>
              </a:blip>
              <a:stretch>
                <a:fillRect b="0" l="0" r="0" t="0"/>
              </a:stretch>
            </a:blipFill>
            <a:ln>
              <a:noFill/>
            </a:ln>
          </p:spPr>
        </p:sp>
        <p:sp>
          <p:nvSpPr>
            <p:cNvPr id="614" name="Google Shape;614;p28"/>
            <p:cNvSpPr/>
            <p:nvPr/>
          </p:nvSpPr>
          <p:spPr>
            <a:xfrm>
              <a:off x="3136742" y="0"/>
              <a:ext cx="790209" cy="982765"/>
            </a:xfrm>
            <a:custGeom>
              <a:rect b="b" l="l" r="r" t="t"/>
              <a:pathLst>
                <a:path extrusionOk="0" h="982765" w="790209">
                  <a:moveTo>
                    <a:pt x="0" y="0"/>
                  </a:moveTo>
                  <a:lnTo>
                    <a:pt x="790208" y="0"/>
                  </a:lnTo>
                  <a:lnTo>
                    <a:pt x="790208" y="982765"/>
                  </a:lnTo>
                  <a:lnTo>
                    <a:pt x="0" y="982765"/>
                  </a:lnTo>
                  <a:lnTo>
                    <a:pt x="0" y="0"/>
                  </a:lnTo>
                  <a:close/>
                </a:path>
              </a:pathLst>
            </a:custGeom>
            <a:blipFill rotWithShape="1">
              <a:blip r:embed="rId7">
                <a:alphaModFix/>
              </a:blip>
              <a:stretch>
                <a:fillRect b="0" l="0" r="0" t="0"/>
              </a:stretch>
            </a:blipFill>
            <a:ln>
              <a:noFill/>
            </a:ln>
          </p:spPr>
        </p:sp>
        <p:sp>
          <p:nvSpPr>
            <p:cNvPr id="615" name="Google Shape;615;p28"/>
            <p:cNvSpPr/>
            <p:nvPr/>
          </p:nvSpPr>
          <p:spPr>
            <a:xfrm>
              <a:off x="4053950" y="0"/>
              <a:ext cx="982765" cy="982765"/>
            </a:xfrm>
            <a:custGeom>
              <a:rect b="b" l="l" r="r" t="t"/>
              <a:pathLst>
                <a:path extrusionOk="0" h="982765" w="982765">
                  <a:moveTo>
                    <a:pt x="0" y="0"/>
                  </a:moveTo>
                  <a:lnTo>
                    <a:pt x="982766" y="0"/>
                  </a:lnTo>
                  <a:lnTo>
                    <a:pt x="982766" y="982765"/>
                  </a:lnTo>
                  <a:lnTo>
                    <a:pt x="0" y="982765"/>
                  </a:lnTo>
                  <a:lnTo>
                    <a:pt x="0" y="0"/>
                  </a:lnTo>
                  <a:close/>
                </a:path>
              </a:pathLst>
            </a:custGeom>
            <a:blipFill rotWithShape="1">
              <a:blip r:embed="rId8">
                <a:alphaModFix/>
              </a:blip>
              <a:stretch>
                <a:fillRect b="0" l="0" r="0" t="0"/>
              </a:stretch>
            </a:blipFill>
            <a:ln>
              <a:noFill/>
            </a:ln>
          </p:spPr>
        </p:sp>
      </p:grpSp>
      <p:grpSp>
        <p:nvGrpSpPr>
          <p:cNvPr id="616" name="Google Shape;616;p28"/>
          <p:cNvGrpSpPr/>
          <p:nvPr/>
        </p:nvGrpSpPr>
        <p:grpSpPr>
          <a:xfrm>
            <a:off x="12773097" y="516040"/>
            <a:ext cx="3757021" cy="711274"/>
            <a:chOff x="0" y="0"/>
            <a:chExt cx="5009361" cy="948365"/>
          </a:xfrm>
        </p:grpSpPr>
        <p:sp>
          <p:nvSpPr>
            <p:cNvPr id="617" name="Google Shape;617;p28"/>
            <p:cNvSpPr/>
            <p:nvPr/>
          </p:nvSpPr>
          <p:spPr>
            <a:xfrm>
              <a:off x="0" y="0"/>
              <a:ext cx="3067279" cy="948365"/>
            </a:xfrm>
            <a:custGeom>
              <a:rect b="b" l="l" r="r" t="t"/>
              <a:pathLst>
                <a:path extrusionOk="0" h="948365" w="3067279">
                  <a:moveTo>
                    <a:pt x="0" y="0"/>
                  </a:moveTo>
                  <a:lnTo>
                    <a:pt x="3067279" y="0"/>
                  </a:lnTo>
                  <a:lnTo>
                    <a:pt x="3067279" y="948365"/>
                  </a:lnTo>
                  <a:lnTo>
                    <a:pt x="0" y="948365"/>
                  </a:lnTo>
                  <a:lnTo>
                    <a:pt x="0" y="0"/>
                  </a:lnTo>
                  <a:close/>
                </a:path>
              </a:pathLst>
            </a:custGeom>
            <a:blipFill rotWithShape="1">
              <a:blip r:embed="rId9">
                <a:alphaModFix/>
              </a:blip>
              <a:stretch>
                <a:fillRect b="-23170" l="0" r="0" t="0"/>
              </a:stretch>
            </a:blipFill>
            <a:ln>
              <a:noFill/>
            </a:ln>
          </p:spPr>
        </p:sp>
        <p:sp>
          <p:nvSpPr>
            <p:cNvPr id="618" name="Google Shape;618;p28"/>
            <p:cNvSpPr/>
            <p:nvPr/>
          </p:nvSpPr>
          <p:spPr>
            <a:xfrm>
              <a:off x="3194279" y="155113"/>
              <a:ext cx="1815082" cy="793252"/>
            </a:xfrm>
            <a:custGeom>
              <a:rect b="b" l="l" r="r" t="t"/>
              <a:pathLst>
                <a:path extrusionOk="0" h="793252" w="1815082">
                  <a:moveTo>
                    <a:pt x="0" y="0"/>
                  </a:moveTo>
                  <a:lnTo>
                    <a:pt x="1815082" y="0"/>
                  </a:lnTo>
                  <a:lnTo>
                    <a:pt x="1815082" y="793252"/>
                  </a:lnTo>
                  <a:lnTo>
                    <a:pt x="0" y="793252"/>
                  </a:lnTo>
                  <a:lnTo>
                    <a:pt x="0" y="0"/>
                  </a:lnTo>
                  <a:close/>
                </a:path>
              </a:pathLst>
            </a:custGeom>
            <a:blipFill rotWithShape="1">
              <a:blip r:embed="rId10">
                <a:alphaModFix/>
              </a:blip>
              <a:stretch>
                <a:fillRect b="0" l="0" r="0" t="0"/>
              </a:stretch>
            </a:blipFill>
            <a:ln>
              <a:noFill/>
            </a:ln>
          </p:spPr>
        </p:sp>
      </p:grpSp>
      <p:grpSp>
        <p:nvGrpSpPr>
          <p:cNvPr id="619" name="Google Shape;619;p28"/>
          <p:cNvGrpSpPr/>
          <p:nvPr/>
        </p:nvGrpSpPr>
        <p:grpSpPr>
          <a:xfrm rot="5400000">
            <a:off x="3624226" y="-1052812"/>
            <a:ext cx="840785" cy="8495507"/>
            <a:chOff x="0" y="0"/>
            <a:chExt cx="660400" cy="6672854"/>
          </a:xfrm>
        </p:grpSpPr>
        <p:sp>
          <p:nvSpPr>
            <p:cNvPr id="620" name="Google Shape;620;p28"/>
            <p:cNvSpPr/>
            <p:nvPr/>
          </p:nvSpPr>
          <p:spPr>
            <a:xfrm>
              <a:off x="0" y="0"/>
              <a:ext cx="660400" cy="6672854"/>
            </a:xfrm>
            <a:custGeom>
              <a:rect b="b" l="l" r="r" t="t"/>
              <a:pathLst>
                <a:path extrusionOk="0" h="6672854"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458670"/>
                  </a:cubicBezTo>
                  <a:lnTo>
                    <a:pt x="660400" y="6672854"/>
                  </a:lnTo>
                  <a:lnTo>
                    <a:pt x="0" y="6672854"/>
                  </a:lnTo>
                  <a:lnTo>
                    <a:pt x="0" y="463282"/>
                  </a:lnTo>
                  <a:cubicBezTo>
                    <a:pt x="1782" y="185660"/>
                    <a:pt x="93019" y="64045"/>
                    <a:pt x="220252" y="19070"/>
                  </a:cubicBezTo>
                  <a:close/>
                </a:path>
              </a:pathLst>
            </a:custGeom>
            <a:solidFill>
              <a:srgbClr val="FBFFFF"/>
            </a:solidFill>
            <a:ln cap="sq" cmpd="sng" w="47625">
              <a:solidFill>
                <a:srgbClr val="0166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8"/>
            <p:cNvSpPr txBox="1"/>
            <p:nvPr/>
          </p:nvSpPr>
          <p:spPr>
            <a:xfrm>
              <a:off x="0" y="79375"/>
              <a:ext cx="660400" cy="6593479"/>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22" name="Google Shape;622;p28"/>
          <p:cNvGrpSpPr/>
          <p:nvPr/>
        </p:nvGrpSpPr>
        <p:grpSpPr>
          <a:xfrm rot="5400000">
            <a:off x="4466141" y="-2638863"/>
            <a:ext cx="840785" cy="9910367"/>
            <a:chOff x="0" y="0"/>
            <a:chExt cx="660400" cy="7784166"/>
          </a:xfrm>
        </p:grpSpPr>
        <p:sp>
          <p:nvSpPr>
            <p:cNvPr id="623" name="Google Shape;623;p28"/>
            <p:cNvSpPr/>
            <p:nvPr/>
          </p:nvSpPr>
          <p:spPr>
            <a:xfrm>
              <a:off x="0" y="0"/>
              <a:ext cx="660400" cy="7784166"/>
            </a:xfrm>
            <a:custGeom>
              <a:rect b="b" l="l" r="r" t="t"/>
              <a:pathLst>
                <a:path extrusionOk="0" h="7784166"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483356"/>
                  </a:cubicBezTo>
                  <a:lnTo>
                    <a:pt x="660400" y="7784166"/>
                  </a:lnTo>
                  <a:lnTo>
                    <a:pt x="0" y="7784166"/>
                  </a:lnTo>
                  <a:lnTo>
                    <a:pt x="0" y="488774"/>
                  </a:lnTo>
                  <a:cubicBezTo>
                    <a:pt x="1782" y="185660"/>
                    <a:pt x="93019" y="64045"/>
                    <a:pt x="220252" y="1907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8"/>
            <p:cNvSpPr txBox="1"/>
            <p:nvPr/>
          </p:nvSpPr>
          <p:spPr>
            <a:xfrm>
              <a:off x="0" y="79375"/>
              <a:ext cx="660400" cy="7704791"/>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25" name="Google Shape;625;p28"/>
          <p:cNvSpPr/>
          <p:nvPr/>
        </p:nvSpPr>
        <p:spPr>
          <a:xfrm>
            <a:off x="11200558" y="2818136"/>
            <a:ext cx="3582242" cy="4872690"/>
          </a:xfrm>
          <a:custGeom>
            <a:rect b="b" l="l" r="r" t="t"/>
            <a:pathLst>
              <a:path extrusionOk="0"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11">
              <a:alphaModFix/>
            </a:blip>
            <a:stretch>
              <a:fillRect b="-10275" l="-7750" r="-774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6" name="Google Shape;626;p28"/>
          <p:cNvSpPr/>
          <p:nvPr/>
        </p:nvSpPr>
        <p:spPr>
          <a:xfrm>
            <a:off x="651669" y="4686300"/>
            <a:ext cx="2855103" cy="2384612"/>
          </a:xfrm>
          <a:custGeom>
            <a:rect b="b" l="l" r="r" t="t"/>
            <a:pathLst>
              <a:path extrusionOk="0" h="812800" w="973168">
                <a:moveTo>
                  <a:pt x="103193" y="0"/>
                </a:moveTo>
                <a:lnTo>
                  <a:pt x="869975" y="0"/>
                </a:lnTo>
                <a:cubicBezTo>
                  <a:pt x="897344" y="0"/>
                  <a:pt x="923591" y="10872"/>
                  <a:pt x="942944" y="30225"/>
                </a:cubicBezTo>
                <a:cubicBezTo>
                  <a:pt x="962296" y="49577"/>
                  <a:pt x="973168" y="75825"/>
                  <a:pt x="973168" y="103193"/>
                </a:cubicBezTo>
                <a:lnTo>
                  <a:pt x="973168" y="709607"/>
                </a:lnTo>
                <a:cubicBezTo>
                  <a:pt x="973168" y="736975"/>
                  <a:pt x="962296" y="763223"/>
                  <a:pt x="942944" y="782575"/>
                </a:cubicBezTo>
                <a:cubicBezTo>
                  <a:pt x="923591" y="801928"/>
                  <a:pt x="897344" y="812800"/>
                  <a:pt x="869975" y="812800"/>
                </a:cubicBezTo>
                <a:lnTo>
                  <a:pt x="103193" y="812800"/>
                </a:lnTo>
                <a:cubicBezTo>
                  <a:pt x="75825" y="812800"/>
                  <a:pt x="49577" y="801928"/>
                  <a:pt x="30225" y="782575"/>
                </a:cubicBezTo>
                <a:cubicBezTo>
                  <a:pt x="10872" y="763223"/>
                  <a:pt x="0" y="736975"/>
                  <a:pt x="0" y="709607"/>
                </a:cubicBezTo>
                <a:lnTo>
                  <a:pt x="0" y="103193"/>
                </a:lnTo>
                <a:cubicBezTo>
                  <a:pt x="0" y="75825"/>
                  <a:pt x="10872" y="49577"/>
                  <a:pt x="30225" y="30225"/>
                </a:cubicBezTo>
                <a:cubicBezTo>
                  <a:pt x="49577" y="10872"/>
                  <a:pt x="75825" y="0"/>
                  <a:pt x="103193" y="0"/>
                </a:cubicBezTo>
                <a:close/>
              </a:path>
            </a:pathLst>
          </a:custGeom>
          <a:blipFill rotWithShape="1">
            <a:blip r:embed="rId12">
              <a:alphaModFix/>
            </a:blip>
            <a:stretch>
              <a:fillRect b="-11386" l="-16315" r="-13717" t="-8981"/>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8"/>
          <p:cNvSpPr/>
          <p:nvPr/>
        </p:nvSpPr>
        <p:spPr>
          <a:xfrm>
            <a:off x="612399" y="4095570"/>
            <a:ext cx="343631" cy="343631"/>
          </a:xfrm>
          <a:custGeom>
            <a:rect b="b" l="l" r="r" t="t"/>
            <a:pathLst>
              <a:path extrusionOk="0" h="343631" w="343631">
                <a:moveTo>
                  <a:pt x="0" y="0"/>
                </a:moveTo>
                <a:lnTo>
                  <a:pt x="343632" y="0"/>
                </a:lnTo>
                <a:lnTo>
                  <a:pt x="343632" y="343632"/>
                </a:lnTo>
                <a:lnTo>
                  <a:pt x="0" y="343632"/>
                </a:lnTo>
                <a:lnTo>
                  <a:pt x="0" y="0"/>
                </a:lnTo>
                <a:close/>
              </a:path>
            </a:pathLst>
          </a:custGeom>
          <a:blipFill rotWithShape="1">
            <a:blip r:embed="rId13">
              <a:alphaModFix/>
            </a:blip>
            <a:stretch>
              <a:fillRect b="0" l="0" r="0" t="0"/>
            </a:stretch>
          </a:blipFill>
          <a:ln>
            <a:noFill/>
          </a:ln>
        </p:spPr>
      </p:sp>
      <p:sp>
        <p:nvSpPr>
          <p:cNvPr id="628" name="Google Shape;628;p28"/>
          <p:cNvSpPr/>
          <p:nvPr/>
        </p:nvSpPr>
        <p:spPr>
          <a:xfrm>
            <a:off x="7240828" y="4076700"/>
            <a:ext cx="345156" cy="345156"/>
          </a:xfrm>
          <a:custGeom>
            <a:rect b="b" l="l" r="r" t="t"/>
            <a:pathLst>
              <a:path extrusionOk="0" h="345156" w="345156">
                <a:moveTo>
                  <a:pt x="0" y="0"/>
                </a:moveTo>
                <a:lnTo>
                  <a:pt x="345155" y="0"/>
                </a:lnTo>
                <a:lnTo>
                  <a:pt x="345155" y="345156"/>
                </a:lnTo>
                <a:lnTo>
                  <a:pt x="0" y="345156"/>
                </a:lnTo>
                <a:lnTo>
                  <a:pt x="0" y="0"/>
                </a:lnTo>
                <a:close/>
              </a:path>
            </a:pathLst>
          </a:custGeom>
          <a:blipFill rotWithShape="1">
            <a:blip r:embed="rId14">
              <a:alphaModFix/>
            </a:blip>
            <a:stretch>
              <a:fillRect b="0" l="0" r="0" t="0"/>
            </a:stretch>
          </a:blipFill>
          <a:ln>
            <a:noFill/>
          </a:ln>
        </p:spPr>
      </p:sp>
      <p:sp>
        <p:nvSpPr>
          <p:cNvPr id="629" name="Google Shape;629;p28"/>
          <p:cNvSpPr/>
          <p:nvPr/>
        </p:nvSpPr>
        <p:spPr>
          <a:xfrm>
            <a:off x="7421368" y="4644431"/>
            <a:ext cx="3248459" cy="2713148"/>
          </a:xfrm>
          <a:custGeom>
            <a:rect b="b" l="l" r="r" t="t"/>
            <a:pathLst>
              <a:path extrusionOk="0" h="812800" w="973168">
                <a:moveTo>
                  <a:pt x="103193" y="0"/>
                </a:moveTo>
                <a:lnTo>
                  <a:pt x="869975" y="0"/>
                </a:lnTo>
                <a:cubicBezTo>
                  <a:pt x="897344" y="0"/>
                  <a:pt x="923591" y="10872"/>
                  <a:pt x="942944" y="30225"/>
                </a:cubicBezTo>
                <a:cubicBezTo>
                  <a:pt x="962296" y="49577"/>
                  <a:pt x="973168" y="75825"/>
                  <a:pt x="973168" y="103193"/>
                </a:cubicBezTo>
                <a:lnTo>
                  <a:pt x="973168" y="709607"/>
                </a:lnTo>
                <a:cubicBezTo>
                  <a:pt x="973168" y="736975"/>
                  <a:pt x="962296" y="763223"/>
                  <a:pt x="942944" y="782575"/>
                </a:cubicBezTo>
                <a:cubicBezTo>
                  <a:pt x="923591" y="801928"/>
                  <a:pt x="897344" y="812800"/>
                  <a:pt x="869975" y="812800"/>
                </a:cubicBezTo>
                <a:lnTo>
                  <a:pt x="103193" y="812800"/>
                </a:lnTo>
                <a:cubicBezTo>
                  <a:pt x="75825" y="812800"/>
                  <a:pt x="49577" y="801928"/>
                  <a:pt x="30225" y="782575"/>
                </a:cubicBezTo>
                <a:cubicBezTo>
                  <a:pt x="10872" y="763223"/>
                  <a:pt x="0" y="736975"/>
                  <a:pt x="0" y="709607"/>
                </a:cubicBezTo>
                <a:lnTo>
                  <a:pt x="0" y="103193"/>
                </a:lnTo>
                <a:cubicBezTo>
                  <a:pt x="0" y="75825"/>
                  <a:pt x="10872" y="49577"/>
                  <a:pt x="30225" y="30225"/>
                </a:cubicBezTo>
                <a:cubicBezTo>
                  <a:pt x="49577" y="10872"/>
                  <a:pt x="75825" y="0"/>
                  <a:pt x="103193" y="0"/>
                </a:cubicBezTo>
                <a:close/>
              </a:path>
            </a:pathLst>
          </a:custGeom>
          <a:blipFill rotWithShape="1">
            <a:blip r:embed="rId15">
              <a:alphaModFix/>
            </a:blip>
            <a:stretch>
              <a:fillRect b="-10131" l="-21145" r="-7235" t="-8336"/>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8"/>
          <p:cNvSpPr/>
          <p:nvPr/>
        </p:nvSpPr>
        <p:spPr>
          <a:xfrm>
            <a:off x="612399" y="7140675"/>
            <a:ext cx="2855103" cy="2384612"/>
          </a:xfrm>
          <a:custGeom>
            <a:rect b="b" l="l" r="r" t="t"/>
            <a:pathLst>
              <a:path extrusionOk="0" h="812800" w="973168">
                <a:moveTo>
                  <a:pt x="103193" y="0"/>
                </a:moveTo>
                <a:lnTo>
                  <a:pt x="869975" y="0"/>
                </a:lnTo>
                <a:cubicBezTo>
                  <a:pt x="897344" y="0"/>
                  <a:pt x="923591" y="10872"/>
                  <a:pt x="942944" y="30225"/>
                </a:cubicBezTo>
                <a:cubicBezTo>
                  <a:pt x="962296" y="49577"/>
                  <a:pt x="973168" y="75825"/>
                  <a:pt x="973168" y="103193"/>
                </a:cubicBezTo>
                <a:lnTo>
                  <a:pt x="973168" y="709607"/>
                </a:lnTo>
                <a:cubicBezTo>
                  <a:pt x="973168" y="736975"/>
                  <a:pt x="962296" y="763223"/>
                  <a:pt x="942944" y="782575"/>
                </a:cubicBezTo>
                <a:cubicBezTo>
                  <a:pt x="923591" y="801928"/>
                  <a:pt x="897344" y="812800"/>
                  <a:pt x="869975" y="812800"/>
                </a:cubicBezTo>
                <a:lnTo>
                  <a:pt x="103193" y="812800"/>
                </a:lnTo>
                <a:cubicBezTo>
                  <a:pt x="75825" y="812800"/>
                  <a:pt x="49577" y="801928"/>
                  <a:pt x="30225" y="782575"/>
                </a:cubicBezTo>
                <a:cubicBezTo>
                  <a:pt x="10872" y="763223"/>
                  <a:pt x="0" y="736975"/>
                  <a:pt x="0" y="709607"/>
                </a:cubicBezTo>
                <a:lnTo>
                  <a:pt x="0" y="103193"/>
                </a:lnTo>
                <a:cubicBezTo>
                  <a:pt x="0" y="75825"/>
                  <a:pt x="10872" y="49577"/>
                  <a:pt x="30225" y="30225"/>
                </a:cubicBezTo>
                <a:cubicBezTo>
                  <a:pt x="49577" y="10872"/>
                  <a:pt x="75825" y="0"/>
                  <a:pt x="103193" y="0"/>
                </a:cubicBezTo>
                <a:close/>
              </a:path>
            </a:pathLst>
          </a:custGeom>
          <a:blipFill rotWithShape="1">
            <a:blip r:embed="rId16">
              <a:alphaModFix/>
            </a:blip>
            <a:stretch>
              <a:fillRect b="-11874" l="-18269" r="-14505" t="-11033"/>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8"/>
          <p:cNvSpPr/>
          <p:nvPr/>
        </p:nvSpPr>
        <p:spPr>
          <a:xfrm>
            <a:off x="7393227" y="7403591"/>
            <a:ext cx="3248459" cy="2713148"/>
          </a:xfrm>
          <a:custGeom>
            <a:rect b="b" l="l" r="r" t="t"/>
            <a:pathLst>
              <a:path extrusionOk="0" h="812800" w="973168">
                <a:moveTo>
                  <a:pt x="103193" y="0"/>
                </a:moveTo>
                <a:lnTo>
                  <a:pt x="869975" y="0"/>
                </a:lnTo>
                <a:cubicBezTo>
                  <a:pt x="897344" y="0"/>
                  <a:pt x="923591" y="10872"/>
                  <a:pt x="942944" y="30225"/>
                </a:cubicBezTo>
                <a:cubicBezTo>
                  <a:pt x="962296" y="49577"/>
                  <a:pt x="973168" y="75825"/>
                  <a:pt x="973168" y="103193"/>
                </a:cubicBezTo>
                <a:lnTo>
                  <a:pt x="973168" y="709607"/>
                </a:lnTo>
                <a:cubicBezTo>
                  <a:pt x="973168" y="736975"/>
                  <a:pt x="962296" y="763223"/>
                  <a:pt x="942944" y="782575"/>
                </a:cubicBezTo>
                <a:cubicBezTo>
                  <a:pt x="923591" y="801928"/>
                  <a:pt x="897344" y="812800"/>
                  <a:pt x="869975" y="812800"/>
                </a:cubicBezTo>
                <a:lnTo>
                  <a:pt x="103193" y="812800"/>
                </a:lnTo>
                <a:cubicBezTo>
                  <a:pt x="75825" y="812800"/>
                  <a:pt x="49577" y="801928"/>
                  <a:pt x="30225" y="782575"/>
                </a:cubicBezTo>
                <a:cubicBezTo>
                  <a:pt x="10872" y="763223"/>
                  <a:pt x="0" y="736975"/>
                  <a:pt x="0" y="709607"/>
                </a:cubicBezTo>
                <a:lnTo>
                  <a:pt x="0" y="103193"/>
                </a:lnTo>
                <a:cubicBezTo>
                  <a:pt x="0" y="75825"/>
                  <a:pt x="10872" y="49577"/>
                  <a:pt x="30225" y="30225"/>
                </a:cubicBezTo>
                <a:cubicBezTo>
                  <a:pt x="49577" y="10872"/>
                  <a:pt x="75825" y="0"/>
                  <a:pt x="103193" y="0"/>
                </a:cubicBezTo>
                <a:close/>
              </a:path>
            </a:pathLst>
          </a:custGeom>
          <a:blipFill rotWithShape="1">
            <a:blip r:embed="rId17">
              <a:alphaModFix/>
            </a:blip>
            <a:stretch>
              <a:fillRect b="0" l="-42406" r="-6071"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8"/>
          <p:cNvSpPr/>
          <p:nvPr/>
        </p:nvSpPr>
        <p:spPr>
          <a:xfrm>
            <a:off x="14782030" y="2770116"/>
            <a:ext cx="3248459" cy="4872690"/>
          </a:xfrm>
          <a:custGeom>
            <a:rect b="b" l="l" r="r" t="t"/>
            <a:pathLst>
              <a:path extrusionOk="0"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18">
              <a:alphaModFix/>
            </a:blip>
            <a:stretch>
              <a:fillRect b="-642" l="0" r="0" t="-643"/>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8"/>
          <p:cNvSpPr txBox="1"/>
          <p:nvPr/>
        </p:nvSpPr>
        <p:spPr>
          <a:xfrm>
            <a:off x="612399" y="2032155"/>
            <a:ext cx="8697682" cy="511182"/>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lang="en-US" sz="2979">
                <a:solidFill>
                  <a:srgbClr val="FFFFFF"/>
                </a:solidFill>
                <a:latin typeface="Lato"/>
                <a:ea typeface="Lato"/>
                <a:cs typeface="Lato"/>
                <a:sym typeface="Lato"/>
              </a:rPr>
              <a:t>Tahapan Rancangan Proyek Perubahan Jangka Pendek</a:t>
            </a:r>
            <a:endParaRPr/>
          </a:p>
        </p:txBody>
      </p:sp>
      <p:sp>
        <p:nvSpPr>
          <p:cNvPr id="634" name="Google Shape;634;p28"/>
          <p:cNvSpPr txBox="1"/>
          <p:nvPr/>
        </p:nvSpPr>
        <p:spPr>
          <a:xfrm>
            <a:off x="612399" y="2917446"/>
            <a:ext cx="5866435" cy="497840"/>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1" lang="en-US" sz="2899">
                <a:solidFill>
                  <a:srgbClr val="014E59"/>
                </a:solidFill>
                <a:latin typeface="Lato"/>
                <a:ea typeface="Lato"/>
                <a:cs typeface="Lato"/>
                <a:sym typeface="Lato"/>
              </a:rPr>
              <a:t>7. Launching “SI TERTIB RETRIBUSI”</a:t>
            </a:r>
            <a:endParaRPr/>
          </a:p>
        </p:txBody>
      </p:sp>
      <p:sp>
        <p:nvSpPr>
          <p:cNvPr id="635" name="Google Shape;635;p28"/>
          <p:cNvSpPr txBox="1"/>
          <p:nvPr/>
        </p:nvSpPr>
        <p:spPr>
          <a:xfrm>
            <a:off x="11849454" y="7650418"/>
            <a:ext cx="2409553"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Undangan Launching SI TERTIB RETRIBUSI</a:t>
            </a:r>
            <a:endParaRPr/>
          </a:p>
        </p:txBody>
      </p:sp>
      <p:sp>
        <p:nvSpPr>
          <p:cNvPr id="636" name="Google Shape;636;p28"/>
          <p:cNvSpPr txBox="1"/>
          <p:nvPr/>
        </p:nvSpPr>
        <p:spPr>
          <a:xfrm>
            <a:off x="1028700" y="4134035"/>
            <a:ext cx="3577859"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Launching SI TERTIB RETRIBUSI</a:t>
            </a:r>
            <a:endParaRPr/>
          </a:p>
        </p:txBody>
      </p:sp>
      <p:sp>
        <p:nvSpPr>
          <p:cNvPr id="637" name="Google Shape;637;p28"/>
          <p:cNvSpPr txBox="1"/>
          <p:nvPr/>
        </p:nvSpPr>
        <p:spPr>
          <a:xfrm>
            <a:off x="7585984" y="4000500"/>
            <a:ext cx="3463016"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Penerapan Pelayanan Melalui SI TERTIB RETRIBUSI</a:t>
            </a:r>
            <a:endParaRPr/>
          </a:p>
        </p:txBody>
      </p:sp>
      <p:sp>
        <p:nvSpPr>
          <p:cNvPr id="638" name="Google Shape;638;p28"/>
          <p:cNvSpPr txBox="1"/>
          <p:nvPr/>
        </p:nvSpPr>
        <p:spPr>
          <a:xfrm>
            <a:off x="14630308" y="7658100"/>
            <a:ext cx="3505292"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Daftar Hadir Launching</a:t>
            </a:r>
            <a:endParaRPr/>
          </a:p>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SI TERTIB RETRIBUSI</a:t>
            </a:r>
            <a:endParaRPr/>
          </a:p>
        </p:txBody>
      </p:sp>
      <p:pic>
        <p:nvPicPr>
          <p:cNvPr id="639" name="Google Shape;639;p28"/>
          <p:cNvPicPr preferRelativeResize="0"/>
          <p:nvPr/>
        </p:nvPicPr>
        <p:blipFill rotWithShape="1">
          <a:blip r:embed="rId19">
            <a:alphaModFix/>
          </a:blip>
          <a:srcRect b="0" l="0" r="0" t="0"/>
          <a:stretch/>
        </p:blipFill>
        <p:spPr>
          <a:xfrm>
            <a:off x="3629794" y="4686300"/>
            <a:ext cx="3150522" cy="2370276"/>
          </a:xfrm>
          <a:prstGeom prst="roundRect">
            <a:avLst>
              <a:gd fmla="val 16667" name="adj"/>
            </a:avLst>
          </a:prstGeom>
          <a:noFill/>
          <a:ln>
            <a:noFill/>
          </a:ln>
          <a:effectLst>
            <a:outerShdw blurRad="76200" rotWithShape="0" algn="tl" dir="7800000" dist="38100">
              <a:srgbClr val="000000">
                <a:alpha val="40000"/>
              </a:srgbClr>
            </a:outerShdw>
          </a:effectLst>
        </p:spPr>
      </p:pic>
      <p:sp>
        <p:nvSpPr>
          <p:cNvPr id="640" name="Google Shape;640;p28"/>
          <p:cNvSpPr/>
          <p:nvPr/>
        </p:nvSpPr>
        <p:spPr>
          <a:xfrm>
            <a:off x="3621816" y="7167052"/>
            <a:ext cx="2474184" cy="2474184"/>
          </a:xfrm>
          <a:custGeom>
            <a:rect b="b" l="l" r="r" t="t"/>
            <a:pathLst>
              <a:path extrusionOk="0" h="2274953" w="2274953">
                <a:moveTo>
                  <a:pt x="0" y="0"/>
                </a:moveTo>
                <a:lnTo>
                  <a:pt x="2274954" y="0"/>
                </a:lnTo>
                <a:lnTo>
                  <a:pt x="2274954" y="2274953"/>
                </a:lnTo>
                <a:lnTo>
                  <a:pt x="0" y="2274953"/>
                </a:lnTo>
                <a:lnTo>
                  <a:pt x="0" y="0"/>
                </a:lnTo>
                <a:close/>
              </a:path>
            </a:pathLst>
          </a:custGeom>
          <a:blipFill rotWithShape="1">
            <a:blip r:embed="rId8">
              <a:alphaModFix/>
            </a:blip>
            <a:stretch>
              <a:fillRect b="0" l="0" r="0" t="0"/>
            </a:stretch>
          </a:blipFill>
          <a:ln>
            <a:noFill/>
          </a:ln>
        </p:spPr>
      </p:sp>
      <p:sp>
        <p:nvSpPr>
          <p:cNvPr id="641" name="Google Shape;641;p28"/>
          <p:cNvSpPr/>
          <p:nvPr/>
        </p:nvSpPr>
        <p:spPr>
          <a:xfrm flipH="1" rot="-4627610">
            <a:off x="6557244" y="7073118"/>
            <a:ext cx="1321669" cy="526265"/>
          </a:xfrm>
          <a:custGeom>
            <a:rect b="b" l="l" r="r" t="t"/>
            <a:pathLst>
              <a:path extrusionOk="0" h="526265" w="1321669">
                <a:moveTo>
                  <a:pt x="0" y="0"/>
                </a:moveTo>
                <a:lnTo>
                  <a:pt x="1321669" y="0"/>
                </a:lnTo>
                <a:lnTo>
                  <a:pt x="1321669" y="526265"/>
                </a:lnTo>
                <a:lnTo>
                  <a:pt x="0" y="526265"/>
                </a:lnTo>
                <a:lnTo>
                  <a:pt x="0" y="0"/>
                </a:lnTo>
                <a:close/>
              </a:path>
            </a:pathLst>
          </a:custGeom>
          <a:blipFill rotWithShape="1">
            <a:blip r:embed="rId20">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F"/>
        </a:solidFill>
      </p:bgPr>
    </p:bg>
    <p:spTree>
      <p:nvGrpSpPr>
        <p:cNvPr id="645" name="Shape 645"/>
        <p:cNvGrpSpPr/>
        <p:nvPr/>
      </p:nvGrpSpPr>
      <p:grpSpPr>
        <a:xfrm>
          <a:off x="0" y="0"/>
          <a:ext cx="0" cy="0"/>
          <a:chOff x="0" y="0"/>
          <a:chExt cx="0" cy="0"/>
        </a:xfrm>
      </p:grpSpPr>
      <p:sp>
        <p:nvSpPr>
          <p:cNvPr id="646" name="Google Shape;646;p29"/>
          <p:cNvSpPr/>
          <p:nvPr/>
        </p:nvSpPr>
        <p:spPr>
          <a:xfrm>
            <a:off x="16915371" y="8171397"/>
            <a:ext cx="2887579" cy="2803358"/>
          </a:xfrm>
          <a:custGeom>
            <a:rect b="b" l="l" r="r" t="t"/>
            <a:pathLst>
              <a:path extrusionOk="0" h="2803358" w="2887579">
                <a:moveTo>
                  <a:pt x="0" y="0"/>
                </a:moveTo>
                <a:lnTo>
                  <a:pt x="2887579" y="0"/>
                </a:lnTo>
                <a:lnTo>
                  <a:pt x="2887579" y="2803358"/>
                </a:lnTo>
                <a:lnTo>
                  <a:pt x="0" y="2803358"/>
                </a:lnTo>
                <a:lnTo>
                  <a:pt x="0" y="0"/>
                </a:lnTo>
                <a:close/>
              </a:path>
            </a:pathLst>
          </a:custGeom>
          <a:blipFill rotWithShape="1">
            <a:blip r:embed="rId3">
              <a:alphaModFix/>
            </a:blip>
            <a:stretch>
              <a:fillRect b="0" l="0" r="0" t="0"/>
            </a:stretch>
          </a:blipFill>
          <a:ln>
            <a:noFill/>
          </a:ln>
        </p:spPr>
      </p:sp>
      <p:sp>
        <p:nvSpPr>
          <p:cNvPr id="647" name="Google Shape;647;p29"/>
          <p:cNvSpPr/>
          <p:nvPr/>
        </p:nvSpPr>
        <p:spPr>
          <a:xfrm flipH="1" rot="10800000">
            <a:off x="15268100" y="9344025"/>
            <a:ext cx="2887579" cy="2803358"/>
          </a:xfrm>
          <a:custGeom>
            <a:rect b="b" l="l" r="r" t="t"/>
            <a:pathLst>
              <a:path extrusionOk="0" h="2803358" w="2887579">
                <a:moveTo>
                  <a:pt x="0" y="2803358"/>
                </a:moveTo>
                <a:lnTo>
                  <a:pt x="2887579" y="2803358"/>
                </a:lnTo>
                <a:lnTo>
                  <a:pt x="2887579" y="0"/>
                </a:lnTo>
                <a:lnTo>
                  <a:pt x="0" y="0"/>
                </a:lnTo>
                <a:lnTo>
                  <a:pt x="0" y="2803358"/>
                </a:lnTo>
                <a:close/>
              </a:path>
            </a:pathLst>
          </a:custGeom>
          <a:blipFill rotWithShape="1">
            <a:blip r:embed="rId3">
              <a:alphaModFix/>
            </a:blip>
            <a:stretch>
              <a:fillRect b="0" l="0" r="0" t="0"/>
            </a:stretch>
          </a:blipFill>
          <a:ln>
            <a:noFill/>
          </a:ln>
        </p:spPr>
      </p:sp>
      <p:sp>
        <p:nvSpPr>
          <p:cNvPr id="648" name="Google Shape;648;p29"/>
          <p:cNvSpPr/>
          <p:nvPr/>
        </p:nvSpPr>
        <p:spPr>
          <a:xfrm>
            <a:off x="17063371" y="-338174"/>
            <a:ext cx="2591578" cy="2579700"/>
          </a:xfrm>
          <a:custGeom>
            <a:rect b="b" l="l" r="r" t="t"/>
            <a:pathLst>
              <a:path extrusionOk="0" h="2579700" w="2591578">
                <a:moveTo>
                  <a:pt x="0" y="0"/>
                </a:moveTo>
                <a:lnTo>
                  <a:pt x="2591578" y="0"/>
                </a:lnTo>
                <a:lnTo>
                  <a:pt x="2591578" y="2579699"/>
                </a:lnTo>
                <a:lnTo>
                  <a:pt x="0" y="2579699"/>
                </a:lnTo>
                <a:lnTo>
                  <a:pt x="0" y="0"/>
                </a:lnTo>
                <a:close/>
              </a:path>
            </a:pathLst>
          </a:custGeom>
          <a:blipFill rotWithShape="1">
            <a:blip r:embed="rId4">
              <a:alphaModFix/>
            </a:blip>
            <a:stretch>
              <a:fillRect b="0" l="0" r="0" t="0"/>
            </a:stretch>
          </a:blipFill>
          <a:ln>
            <a:noFill/>
          </a:ln>
        </p:spPr>
      </p:sp>
      <p:grpSp>
        <p:nvGrpSpPr>
          <p:cNvPr id="649" name="Google Shape;649;p29"/>
          <p:cNvGrpSpPr/>
          <p:nvPr/>
        </p:nvGrpSpPr>
        <p:grpSpPr>
          <a:xfrm>
            <a:off x="1028700" y="490240"/>
            <a:ext cx="3777536" cy="737074"/>
            <a:chOff x="0" y="0"/>
            <a:chExt cx="5036715" cy="982765"/>
          </a:xfrm>
        </p:grpSpPr>
        <p:sp>
          <p:nvSpPr>
            <p:cNvPr id="650" name="Google Shape;650;p29"/>
            <p:cNvSpPr/>
            <p:nvPr/>
          </p:nvSpPr>
          <p:spPr>
            <a:xfrm>
              <a:off x="0" y="0"/>
              <a:ext cx="2184419" cy="982765"/>
            </a:xfrm>
            <a:custGeom>
              <a:rect b="b" l="l" r="r" t="t"/>
              <a:pathLst>
                <a:path extrusionOk="0" h="982765" w="2184419">
                  <a:moveTo>
                    <a:pt x="0" y="0"/>
                  </a:moveTo>
                  <a:lnTo>
                    <a:pt x="2184419" y="0"/>
                  </a:lnTo>
                  <a:lnTo>
                    <a:pt x="2184419" y="982765"/>
                  </a:lnTo>
                  <a:lnTo>
                    <a:pt x="0" y="982765"/>
                  </a:lnTo>
                  <a:lnTo>
                    <a:pt x="0" y="0"/>
                  </a:lnTo>
                  <a:close/>
                </a:path>
              </a:pathLst>
            </a:custGeom>
            <a:blipFill rotWithShape="1">
              <a:blip r:embed="rId5">
                <a:alphaModFix/>
              </a:blip>
              <a:stretch>
                <a:fillRect b="0" l="0" r="0" t="0"/>
              </a:stretch>
            </a:blipFill>
            <a:ln>
              <a:noFill/>
            </a:ln>
          </p:spPr>
        </p:sp>
        <p:sp>
          <p:nvSpPr>
            <p:cNvPr id="651" name="Google Shape;651;p29"/>
            <p:cNvSpPr/>
            <p:nvPr/>
          </p:nvSpPr>
          <p:spPr>
            <a:xfrm>
              <a:off x="2247919" y="0"/>
              <a:ext cx="766870" cy="982765"/>
            </a:xfrm>
            <a:custGeom>
              <a:rect b="b" l="l" r="r" t="t"/>
              <a:pathLst>
                <a:path extrusionOk="0" h="982765" w="766870">
                  <a:moveTo>
                    <a:pt x="0" y="0"/>
                  </a:moveTo>
                  <a:lnTo>
                    <a:pt x="766870" y="0"/>
                  </a:lnTo>
                  <a:lnTo>
                    <a:pt x="766870" y="982765"/>
                  </a:lnTo>
                  <a:lnTo>
                    <a:pt x="0" y="982765"/>
                  </a:lnTo>
                  <a:lnTo>
                    <a:pt x="0" y="0"/>
                  </a:lnTo>
                  <a:close/>
                </a:path>
              </a:pathLst>
            </a:custGeom>
            <a:blipFill rotWithShape="1">
              <a:blip r:embed="rId6">
                <a:alphaModFix/>
              </a:blip>
              <a:stretch>
                <a:fillRect b="0" l="0" r="0" t="0"/>
              </a:stretch>
            </a:blipFill>
            <a:ln>
              <a:noFill/>
            </a:ln>
          </p:spPr>
        </p:sp>
        <p:sp>
          <p:nvSpPr>
            <p:cNvPr id="652" name="Google Shape;652;p29"/>
            <p:cNvSpPr/>
            <p:nvPr/>
          </p:nvSpPr>
          <p:spPr>
            <a:xfrm>
              <a:off x="3136742" y="0"/>
              <a:ext cx="790209" cy="982765"/>
            </a:xfrm>
            <a:custGeom>
              <a:rect b="b" l="l" r="r" t="t"/>
              <a:pathLst>
                <a:path extrusionOk="0" h="982765" w="790209">
                  <a:moveTo>
                    <a:pt x="0" y="0"/>
                  </a:moveTo>
                  <a:lnTo>
                    <a:pt x="790208" y="0"/>
                  </a:lnTo>
                  <a:lnTo>
                    <a:pt x="790208" y="982765"/>
                  </a:lnTo>
                  <a:lnTo>
                    <a:pt x="0" y="982765"/>
                  </a:lnTo>
                  <a:lnTo>
                    <a:pt x="0" y="0"/>
                  </a:lnTo>
                  <a:close/>
                </a:path>
              </a:pathLst>
            </a:custGeom>
            <a:blipFill rotWithShape="1">
              <a:blip r:embed="rId7">
                <a:alphaModFix/>
              </a:blip>
              <a:stretch>
                <a:fillRect b="0" l="0" r="0" t="0"/>
              </a:stretch>
            </a:blipFill>
            <a:ln>
              <a:noFill/>
            </a:ln>
          </p:spPr>
        </p:sp>
        <p:sp>
          <p:nvSpPr>
            <p:cNvPr id="653" name="Google Shape;653;p29"/>
            <p:cNvSpPr/>
            <p:nvPr/>
          </p:nvSpPr>
          <p:spPr>
            <a:xfrm>
              <a:off x="4053950" y="0"/>
              <a:ext cx="982765" cy="982765"/>
            </a:xfrm>
            <a:custGeom>
              <a:rect b="b" l="l" r="r" t="t"/>
              <a:pathLst>
                <a:path extrusionOk="0" h="982765" w="982765">
                  <a:moveTo>
                    <a:pt x="0" y="0"/>
                  </a:moveTo>
                  <a:lnTo>
                    <a:pt x="982766" y="0"/>
                  </a:lnTo>
                  <a:lnTo>
                    <a:pt x="982766" y="982765"/>
                  </a:lnTo>
                  <a:lnTo>
                    <a:pt x="0" y="982765"/>
                  </a:lnTo>
                  <a:lnTo>
                    <a:pt x="0" y="0"/>
                  </a:lnTo>
                  <a:close/>
                </a:path>
              </a:pathLst>
            </a:custGeom>
            <a:blipFill rotWithShape="1">
              <a:blip r:embed="rId8">
                <a:alphaModFix/>
              </a:blip>
              <a:stretch>
                <a:fillRect b="0" l="0" r="0" t="0"/>
              </a:stretch>
            </a:blipFill>
            <a:ln>
              <a:noFill/>
            </a:ln>
          </p:spPr>
        </p:sp>
      </p:grpSp>
      <p:grpSp>
        <p:nvGrpSpPr>
          <p:cNvPr id="654" name="Google Shape;654;p29"/>
          <p:cNvGrpSpPr/>
          <p:nvPr/>
        </p:nvGrpSpPr>
        <p:grpSpPr>
          <a:xfrm>
            <a:off x="12773097" y="516040"/>
            <a:ext cx="3757021" cy="711274"/>
            <a:chOff x="0" y="0"/>
            <a:chExt cx="5009361" cy="948365"/>
          </a:xfrm>
        </p:grpSpPr>
        <p:sp>
          <p:nvSpPr>
            <p:cNvPr id="655" name="Google Shape;655;p29"/>
            <p:cNvSpPr/>
            <p:nvPr/>
          </p:nvSpPr>
          <p:spPr>
            <a:xfrm>
              <a:off x="0" y="0"/>
              <a:ext cx="3067279" cy="948365"/>
            </a:xfrm>
            <a:custGeom>
              <a:rect b="b" l="l" r="r" t="t"/>
              <a:pathLst>
                <a:path extrusionOk="0" h="948365" w="3067279">
                  <a:moveTo>
                    <a:pt x="0" y="0"/>
                  </a:moveTo>
                  <a:lnTo>
                    <a:pt x="3067279" y="0"/>
                  </a:lnTo>
                  <a:lnTo>
                    <a:pt x="3067279" y="948365"/>
                  </a:lnTo>
                  <a:lnTo>
                    <a:pt x="0" y="948365"/>
                  </a:lnTo>
                  <a:lnTo>
                    <a:pt x="0" y="0"/>
                  </a:lnTo>
                  <a:close/>
                </a:path>
              </a:pathLst>
            </a:custGeom>
            <a:blipFill rotWithShape="1">
              <a:blip r:embed="rId9">
                <a:alphaModFix/>
              </a:blip>
              <a:stretch>
                <a:fillRect b="-23170" l="0" r="0" t="0"/>
              </a:stretch>
            </a:blipFill>
            <a:ln>
              <a:noFill/>
            </a:ln>
          </p:spPr>
        </p:sp>
        <p:sp>
          <p:nvSpPr>
            <p:cNvPr id="656" name="Google Shape;656;p29"/>
            <p:cNvSpPr/>
            <p:nvPr/>
          </p:nvSpPr>
          <p:spPr>
            <a:xfrm>
              <a:off x="3194279" y="155113"/>
              <a:ext cx="1815082" cy="793252"/>
            </a:xfrm>
            <a:custGeom>
              <a:rect b="b" l="l" r="r" t="t"/>
              <a:pathLst>
                <a:path extrusionOk="0" h="793252" w="1815082">
                  <a:moveTo>
                    <a:pt x="0" y="0"/>
                  </a:moveTo>
                  <a:lnTo>
                    <a:pt x="1815082" y="0"/>
                  </a:lnTo>
                  <a:lnTo>
                    <a:pt x="1815082" y="793252"/>
                  </a:lnTo>
                  <a:lnTo>
                    <a:pt x="0" y="793252"/>
                  </a:lnTo>
                  <a:lnTo>
                    <a:pt x="0" y="0"/>
                  </a:lnTo>
                  <a:close/>
                </a:path>
              </a:pathLst>
            </a:custGeom>
            <a:blipFill rotWithShape="1">
              <a:blip r:embed="rId10">
                <a:alphaModFix/>
              </a:blip>
              <a:stretch>
                <a:fillRect b="0" l="0" r="0" t="0"/>
              </a:stretch>
            </a:blipFill>
            <a:ln>
              <a:noFill/>
            </a:ln>
          </p:spPr>
        </p:sp>
      </p:grpSp>
      <p:grpSp>
        <p:nvGrpSpPr>
          <p:cNvPr id="657" name="Google Shape;657;p29"/>
          <p:cNvGrpSpPr/>
          <p:nvPr/>
        </p:nvGrpSpPr>
        <p:grpSpPr>
          <a:xfrm rot="5400000">
            <a:off x="2683112" y="-216926"/>
            <a:ext cx="840785" cy="6613279"/>
            <a:chOff x="0" y="0"/>
            <a:chExt cx="660400" cy="5194446"/>
          </a:xfrm>
        </p:grpSpPr>
        <p:sp>
          <p:nvSpPr>
            <p:cNvPr id="658" name="Google Shape;658;p29"/>
            <p:cNvSpPr/>
            <p:nvPr/>
          </p:nvSpPr>
          <p:spPr>
            <a:xfrm>
              <a:off x="0" y="0"/>
              <a:ext cx="660400" cy="5194445"/>
            </a:xfrm>
            <a:custGeom>
              <a:rect b="b" l="l" r="r" t="t"/>
              <a:pathLst>
                <a:path extrusionOk="0" h="5194445"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425831"/>
                  </a:cubicBezTo>
                  <a:lnTo>
                    <a:pt x="660400" y="5194445"/>
                  </a:lnTo>
                  <a:lnTo>
                    <a:pt x="0" y="5194445"/>
                  </a:lnTo>
                  <a:lnTo>
                    <a:pt x="0" y="429370"/>
                  </a:lnTo>
                  <a:cubicBezTo>
                    <a:pt x="1782" y="185660"/>
                    <a:pt x="93019" y="64045"/>
                    <a:pt x="220252" y="19070"/>
                  </a:cubicBezTo>
                  <a:close/>
                </a:path>
              </a:pathLst>
            </a:custGeom>
            <a:solidFill>
              <a:srgbClr val="FBFFFF"/>
            </a:solidFill>
            <a:ln cap="sq" cmpd="sng" w="47625">
              <a:solidFill>
                <a:srgbClr val="0166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29"/>
            <p:cNvSpPr txBox="1"/>
            <p:nvPr/>
          </p:nvSpPr>
          <p:spPr>
            <a:xfrm>
              <a:off x="0" y="79375"/>
              <a:ext cx="660400" cy="5115071"/>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60" name="Google Shape;660;p29"/>
          <p:cNvGrpSpPr/>
          <p:nvPr/>
        </p:nvGrpSpPr>
        <p:grpSpPr>
          <a:xfrm rot="5400000">
            <a:off x="4466141" y="-2744091"/>
            <a:ext cx="840785" cy="9910367"/>
            <a:chOff x="0" y="0"/>
            <a:chExt cx="660400" cy="7784166"/>
          </a:xfrm>
        </p:grpSpPr>
        <p:sp>
          <p:nvSpPr>
            <p:cNvPr id="661" name="Google Shape;661;p29"/>
            <p:cNvSpPr/>
            <p:nvPr/>
          </p:nvSpPr>
          <p:spPr>
            <a:xfrm>
              <a:off x="0" y="0"/>
              <a:ext cx="660400" cy="7784166"/>
            </a:xfrm>
            <a:custGeom>
              <a:rect b="b" l="l" r="r" t="t"/>
              <a:pathLst>
                <a:path extrusionOk="0" h="7784166"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483356"/>
                  </a:cubicBezTo>
                  <a:lnTo>
                    <a:pt x="660400" y="7784166"/>
                  </a:lnTo>
                  <a:lnTo>
                    <a:pt x="0" y="7784166"/>
                  </a:lnTo>
                  <a:lnTo>
                    <a:pt x="0" y="488774"/>
                  </a:lnTo>
                  <a:cubicBezTo>
                    <a:pt x="1782" y="185660"/>
                    <a:pt x="93019" y="64045"/>
                    <a:pt x="220252" y="1907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9"/>
            <p:cNvSpPr txBox="1"/>
            <p:nvPr/>
          </p:nvSpPr>
          <p:spPr>
            <a:xfrm>
              <a:off x="0" y="79375"/>
              <a:ext cx="660400" cy="7704791"/>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63" name="Google Shape;663;p29"/>
          <p:cNvSpPr/>
          <p:nvPr/>
        </p:nvSpPr>
        <p:spPr>
          <a:xfrm>
            <a:off x="1215560" y="4316512"/>
            <a:ext cx="2442040" cy="2442040"/>
          </a:xfrm>
          <a:custGeom>
            <a:rect b="b" l="l" r="r" t="t"/>
            <a:pathLst>
              <a:path extrusionOk="0" h="812800" w="812800">
                <a:moveTo>
                  <a:pt x="123554" y="0"/>
                </a:moveTo>
                <a:lnTo>
                  <a:pt x="689246" y="0"/>
                </a:lnTo>
                <a:cubicBezTo>
                  <a:pt x="757483" y="0"/>
                  <a:pt x="812800" y="55317"/>
                  <a:pt x="812800" y="123554"/>
                </a:cubicBezTo>
                <a:lnTo>
                  <a:pt x="812800" y="689246"/>
                </a:lnTo>
                <a:cubicBezTo>
                  <a:pt x="812800" y="757483"/>
                  <a:pt x="757483" y="812800"/>
                  <a:pt x="689246" y="812800"/>
                </a:cubicBezTo>
                <a:lnTo>
                  <a:pt x="123554" y="812800"/>
                </a:lnTo>
                <a:cubicBezTo>
                  <a:pt x="55317" y="812800"/>
                  <a:pt x="0" y="757483"/>
                  <a:pt x="0" y="689246"/>
                </a:cubicBezTo>
                <a:lnTo>
                  <a:pt x="0" y="123554"/>
                </a:lnTo>
                <a:cubicBezTo>
                  <a:pt x="0" y="55317"/>
                  <a:pt x="55317" y="0"/>
                  <a:pt x="123554" y="0"/>
                </a:cubicBezTo>
                <a:close/>
              </a:path>
            </a:pathLst>
          </a:custGeom>
          <a:blipFill rotWithShape="1">
            <a:blip r:embed="rId11">
              <a:alphaModFix/>
            </a:blip>
            <a:stretch>
              <a:fillRect b="-12165" l="-19533" r="-35226" t="-7406"/>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9"/>
          <p:cNvSpPr/>
          <p:nvPr/>
        </p:nvSpPr>
        <p:spPr>
          <a:xfrm>
            <a:off x="4150370" y="4349619"/>
            <a:ext cx="3850630" cy="2442040"/>
          </a:xfrm>
          <a:custGeom>
            <a:rect b="b" l="l" r="r" t="t"/>
            <a:pathLst>
              <a:path extrusionOk="0" h="812800" w="1281630">
                <a:moveTo>
                  <a:pt x="78357" y="0"/>
                </a:moveTo>
                <a:lnTo>
                  <a:pt x="1203274" y="0"/>
                </a:lnTo>
                <a:cubicBezTo>
                  <a:pt x="1246549" y="0"/>
                  <a:pt x="1281630" y="35082"/>
                  <a:pt x="1281630" y="78357"/>
                </a:cubicBezTo>
                <a:lnTo>
                  <a:pt x="1281630" y="734443"/>
                </a:lnTo>
                <a:cubicBezTo>
                  <a:pt x="1281630" y="777719"/>
                  <a:pt x="1246549" y="812800"/>
                  <a:pt x="1203274" y="812800"/>
                </a:cubicBezTo>
                <a:lnTo>
                  <a:pt x="78357" y="812800"/>
                </a:lnTo>
                <a:cubicBezTo>
                  <a:pt x="35082" y="812800"/>
                  <a:pt x="0" y="777719"/>
                  <a:pt x="0" y="734443"/>
                </a:cubicBezTo>
                <a:lnTo>
                  <a:pt x="0" y="78357"/>
                </a:lnTo>
                <a:cubicBezTo>
                  <a:pt x="0" y="35082"/>
                  <a:pt x="35082" y="0"/>
                  <a:pt x="78357" y="0"/>
                </a:cubicBezTo>
                <a:close/>
              </a:path>
            </a:pathLst>
          </a:custGeom>
          <a:blipFill rotWithShape="1">
            <a:blip r:embed="rId12">
              <a:alphaModFix/>
            </a:blip>
            <a:stretch>
              <a:fillRect b="0" l="-38819" r="-41819" t="-2818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9"/>
          <p:cNvSpPr/>
          <p:nvPr/>
        </p:nvSpPr>
        <p:spPr>
          <a:xfrm>
            <a:off x="1676400" y="7584135"/>
            <a:ext cx="2496231" cy="2496231"/>
          </a:xfrm>
          <a:custGeom>
            <a:rect b="b" l="l" r="r" t="t"/>
            <a:pathLst>
              <a:path extrusionOk="0" h="812800" w="812800">
                <a:moveTo>
                  <a:pt x="123554" y="0"/>
                </a:moveTo>
                <a:lnTo>
                  <a:pt x="689246" y="0"/>
                </a:lnTo>
                <a:cubicBezTo>
                  <a:pt x="757483" y="0"/>
                  <a:pt x="812800" y="55317"/>
                  <a:pt x="812800" y="123554"/>
                </a:cubicBezTo>
                <a:lnTo>
                  <a:pt x="812800" y="689246"/>
                </a:lnTo>
                <a:cubicBezTo>
                  <a:pt x="812800" y="757483"/>
                  <a:pt x="757483" y="812800"/>
                  <a:pt x="689246" y="812800"/>
                </a:cubicBezTo>
                <a:lnTo>
                  <a:pt x="123554" y="812800"/>
                </a:lnTo>
                <a:cubicBezTo>
                  <a:pt x="55317" y="812800"/>
                  <a:pt x="0" y="757483"/>
                  <a:pt x="0" y="689246"/>
                </a:cubicBezTo>
                <a:lnTo>
                  <a:pt x="0" y="123554"/>
                </a:lnTo>
                <a:cubicBezTo>
                  <a:pt x="0" y="55317"/>
                  <a:pt x="55317" y="0"/>
                  <a:pt x="123554" y="0"/>
                </a:cubicBezTo>
                <a:close/>
              </a:path>
            </a:pathLst>
          </a:custGeom>
          <a:blipFill rotWithShape="1">
            <a:blip r:embed="rId13">
              <a:alphaModFix/>
            </a:blip>
            <a:stretch>
              <a:fillRect b="-10383" l="-11894" r="-42457" t="-8598"/>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9"/>
          <p:cNvSpPr/>
          <p:nvPr/>
        </p:nvSpPr>
        <p:spPr>
          <a:xfrm>
            <a:off x="6248400" y="7581900"/>
            <a:ext cx="2496231" cy="2496231"/>
          </a:xfrm>
          <a:custGeom>
            <a:rect b="b" l="l" r="r" t="t"/>
            <a:pathLst>
              <a:path extrusionOk="0" h="812800" w="812800">
                <a:moveTo>
                  <a:pt x="123554" y="0"/>
                </a:moveTo>
                <a:lnTo>
                  <a:pt x="689246" y="0"/>
                </a:lnTo>
                <a:cubicBezTo>
                  <a:pt x="757483" y="0"/>
                  <a:pt x="812800" y="55317"/>
                  <a:pt x="812800" y="123554"/>
                </a:cubicBezTo>
                <a:lnTo>
                  <a:pt x="812800" y="689246"/>
                </a:lnTo>
                <a:cubicBezTo>
                  <a:pt x="812800" y="757483"/>
                  <a:pt x="757483" y="812800"/>
                  <a:pt x="689246" y="812800"/>
                </a:cubicBezTo>
                <a:lnTo>
                  <a:pt x="123554" y="812800"/>
                </a:lnTo>
                <a:cubicBezTo>
                  <a:pt x="55317" y="812800"/>
                  <a:pt x="0" y="757483"/>
                  <a:pt x="0" y="689246"/>
                </a:cubicBezTo>
                <a:lnTo>
                  <a:pt x="0" y="123554"/>
                </a:lnTo>
                <a:cubicBezTo>
                  <a:pt x="0" y="55317"/>
                  <a:pt x="55317" y="0"/>
                  <a:pt x="123554" y="0"/>
                </a:cubicBezTo>
                <a:close/>
              </a:path>
            </a:pathLst>
          </a:custGeom>
          <a:blipFill rotWithShape="1">
            <a:blip r:embed="rId14">
              <a:alphaModFix/>
            </a:blip>
            <a:stretch>
              <a:fillRect b="-11457" l="-29730" r="-27663" t="-986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7" name="Google Shape;667;p29"/>
          <p:cNvSpPr/>
          <p:nvPr/>
        </p:nvSpPr>
        <p:spPr>
          <a:xfrm>
            <a:off x="15163800" y="2094332"/>
            <a:ext cx="2591578" cy="3887368"/>
          </a:xfrm>
          <a:custGeom>
            <a:rect b="b" l="l" r="r" t="t"/>
            <a:pathLst>
              <a:path extrusionOk="0"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15">
              <a:alphaModFix/>
            </a:blip>
            <a:stretch>
              <a:fillRect b="0" l="-5331" r="-533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9"/>
          <p:cNvSpPr/>
          <p:nvPr/>
        </p:nvSpPr>
        <p:spPr>
          <a:xfrm>
            <a:off x="698876" y="3701306"/>
            <a:ext cx="343631" cy="343631"/>
          </a:xfrm>
          <a:custGeom>
            <a:rect b="b" l="l" r="r" t="t"/>
            <a:pathLst>
              <a:path extrusionOk="0" h="343631" w="343631">
                <a:moveTo>
                  <a:pt x="0" y="0"/>
                </a:moveTo>
                <a:lnTo>
                  <a:pt x="343632" y="0"/>
                </a:lnTo>
                <a:lnTo>
                  <a:pt x="343632" y="343631"/>
                </a:lnTo>
                <a:lnTo>
                  <a:pt x="0" y="343631"/>
                </a:lnTo>
                <a:lnTo>
                  <a:pt x="0" y="0"/>
                </a:lnTo>
                <a:close/>
              </a:path>
            </a:pathLst>
          </a:custGeom>
          <a:blipFill rotWithShape="1">
            <a:blip r:embed="rId16">
              <a:alphaModFix/>
            </a:blip>
            <a:stretch>
              <a:fillRect b="0" l="0" r="0" t="0"/>
            </a:stretch>
          </a:blipFill>
          <a:ln>
            <a:noFill/>
          </a:ln>
        </p:spPr>
      </p:sp>
      <p:sp>
        <p:nvSpPr>
          <p:cNvPr id="669" name="Google Shape;669;p29"/>
          <p:cNvSpPr/>
          <p:nvPr/>
        </p:nvSpPr>
        <p:spPr>
          <a:xfrm>
            <a:off x="5258981" y="3695700"/>
            <a:ext cx="343631" cy="343631"/>
          </a:xfrm>
          <a:custGeom>
            <a:rect b="b" l="l" r="r" t="t"/>
            <a:pathLst>
              <a:path extrusionOk="0" h="343631" w="343631">
                <a:moveTo>
                  <a:pt x="0" y="0"/>
                </a:moveTo>
                <a:lnTo>
                  <a:pt x="343632" y="0"/>
                </a:lnTo>
                <a:lnTo>
                  <a:pt x="343632" y="343631"/>
                </a:lnTo>
                <a:lnTo>
                  <a:pt x="0" y="343631"/>
                </a:lnTo>
                <a:lnTo>
                  <a:pt x="0" y="0"/>
                </a:lnTo>
                <a:close/>
              </a:path>
            </a:pathLst>
          </a:custGeom>
          <a:blipFill rotWithShape="1">
            <a:blip r:embed="rId17">
              <a:alphaModFix/>
            </a:blip>
            <a:stretch>
              <a:fillRect b="0" l="0" r="0" t="0"/>
            </a:stretch>
          </a:blipFill>
          <a:ln>
            <a:noFill/>
          </a:ln>
        </p:spPr>
      </p:sp>
      <p:sp>
        <p:nvSpPr>
          <p:cNvPr id="670" name="Google Shape;670;p29"/>
          <p:cNvSpPr/>
          <p:nvPr/>
        </p:nvSpPr>
        <p:spPr>
          <a:xfrm>
            <a:off x="685069" y="7088015"/>
            <a:ext cx="343631" cy="343631"/>
          </a:xfrm>
          <a:custGeom>
            <a:rect b="b" l="l" r="r" t="t"/>
            <a:pathLst>
              <a:path extrusionOk="0" h="343631" w="343631">
                <a:moveTo>
                  <a:pt x="0" y="0"/>
                </a:moveTo>
                <a:lnTo>
                  <a:pt x="343631" y="0"/>
                </a:lnTo>
                <a:lnTo>
                  <a:pt x="343631" y="343632"/>
                </a:lnTo>
                <a:lnTo>
                  <a:pt x="0" y="343632"/>
                </a:lnTo>
                <a:lnTo>
                  <a:pt x="0" y="0"/>
                </a:lnTo>
                <a:close/>
              </a:path>
            </a:pathLst>
          </a:custGeom>
          <a:blipFill rotWithShape="1">
            <a:blip r:embed="rId18">
              <a:alphaModFix/>
            </a:blip>
            <a:stretch>
              <a:fillRect b="0" l="0" r="0" t="0"/>
            </a:stretch>
          </a:blipFill>
          <a:ln>
            <a:noFill/>
          </a:ln>
        </p:spPr>
      </p:sp>
      <p:sp>
        <p:nvSpPr>
          <p:cNvPr id="671" name="Google Shape;671;p29"/>
          <p:cNvSpPr/>
          <p:nvPr/>
        </p:nvSpPr>
        <p:spPr>
          <a:xfrm>
            <a:off x="5521712" y="7086681"/>
            <a:ext cx="343631" cy="343631"/>
          </a:xfrm>
          <a:custGeom>
            <a:rect b="b" l="l" r="r" t="t"/>
            <a:pathLst>
              <a:path extrusionOk="0" h="343631" w="343631">
                <a:moveTo>
                  <a:pt x="0" y="0"/>
                </a:moveTo>
                <a:lnTo>
                  <a:pt x="343631" y="0"/>
                </a:lnTo>
                <a:lnTo>
                  <a:pt x="343631" y="343631"/>
                </a:lnTo>
                <a:lnTo>
                  <a:pt x="0" y="343631"/>
                </a:lnTo>
                <a:lnTo>
                  <a:pt x="0" y="0"/>
                </a:lnTo>
                <a:close/>
              </a:path>
            </a:pathLst>
          </a:custGeom>
          <a:blipFill rotWithShape="1">
            <a:blip r:embed="rId19">
              <a:alphaModFix/>
            </a:blip>
            <a:stretch>
              <a:fillRect b="0" l="0" r="0" t="0"/>
            </a:stretch>
          </a:blipFill>
          <a:ln>
            <a:noFill/>
          </a:ln>
        </p:spPr>
      </p:sp>
      <p:sp>
        <p:nvSpPr>
          <p:cNvPr id="672" name="Google Shape;672;p29"/>
          <p:cNvSpPr/>
          <p:nvPr/>
        </p:nvSpPr>
        <p:spPr>
          <a:xfrm>
            <a:off x="12039600" y="2061927"/>
            <a:ext cx="2911374" cy="3843573"/>
          </a:xfrm>
          <a:custGeom>
            <a:rect b="b" l="l" r="r" t="t"/>
            <a:pathLst>
              <a:path extrusionOk="0"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20">
              <a:alphaModFix/>
            </a:blip>
            <a:stretch>
              <a:fillRect b="-13619" l="-4055" r="-4054"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9"/>
          <p:cNvSpPr/>
          <p:nvPr/>
        </p:nvSpPr>
        <p:spPr>
          <a:xfrm>
            <a:off x="8041629" y="4331296"/>
            <a:ext cx="3850630" cy="2442040"/>
          </a:xfrm>
          <a:custGeom>
            <a:rect b="b" l="l" r="r" t="t"/>
            <a:pathLst>
              <a:path extrusionOk="0" h="812800" w="1281630">
                <a:moveTo>
                  <a:pt x="78357" y="0"/>
                </a:moveTo>
                <a:lnTo>
                  <a:pt x="1203274" y="0"/>
                </a:lnTo>
                <a:cubicBezTo>
                  <a:pt x="1246549" y="0"/>
                  <a:pt x="1281630" y="35082"/>
                  <a:pt x="1281630" y="78357"/>
                </a:cubicBezTo>
                <a:lnTo>
                  <a:pt x="1281630" y="734443"/>
                </a:lnTo>
                <a:cubicBezTo>
                  <a:pt x="1281630" y="777719"/>
                  <a:pt x="1246549" y="812800"/>
                  <a:pt x="1203274" y="812800"/>
                </a:cubicBezTo>
                <a:lnTo>
                  <a:pt x="78357" y="812800"/>
                </a:lnTo>
                <a:cubicBezTo>
                  <a:pt x="35082" y="812800"/>
                  <a:pt x="0" y="777719"/>
                  <a:pt x="0" y="734443"/>
                </a:cubicBezTo>
                <a:lnTo>
                  <a:pt x="0" y="78357"/>
                </a:lnTo>
                <a:cubicBezTo>
                  <a:pt x="0" y="35082"/>
                  <a:pt x="35082" y="0"/>
                  <a:pt x="78357" y="0"/>
                </a:cubicBezTo>
                <a:close/>
              </a:path>
            </a:pathLst>
          </a:custGeom>
          <a:blipFill rotWithShape="1">
            <a:blip r:embed="rId21">
              <a:alphaModFix/>
            </a:blip>
            <a:stretch>
              <a:fillRect b="0" l="-19132" r="-16762"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9"/>
          <p:cNvSpPr/>
          <p:nvPr/>
        </p:nvSpPr>
        <p:spPr>
          <a:xfrm>
            <a:off x="10502636" y="7122569"/>
            <a:ext cx="1999071" cy="2998607"/>
          </a:xfrm>
          <a:custGeom>
            <a:rect b="b" l="l" r="r" t="t"/>
            <a:pathLst>
              <a:path extrusionOk="0"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22">
              <a:alphaModFix/>
            </a:blip>
            <a:stretch>
              <a:fillRect b="0" l="-8822" r="-8822"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9"/>
          <p:cNvSpPr txBox="1"/>
          <p:nvPr/>
        </p:nvSpPr>
        <p:spPr>
          <a:xfrm>
            <a:off x="12183842" y="5834283"/>
            <a:ext cx="2675158" cy="82894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Undangan Rapat Persiapan Monitoring Dan Evaluasi</a:t>
            </a:r>
            <a:endParaRPr sz="1800">
              <a:solidFill>
                <a:srgbClr val="000000"/>
              </a:solidFill>
              <a:latin typeface="Arial"/>
              <a:ea typeface="Arial"/>
              <a:cs typeface="Arial"/>
              <a:sym typeface="Arial"/>
            </a:endParaRPr>
          </a:p>
        </p:txBody>
      </p:sp>
      <p:sp>
        <p:nvSpPr>
          <p:cNvPr id="676" name="Google Shape;676;p29"/>
          <p:cNvSpPr txBox="1"/>
          <p:nvPr/>
        </p:nvSpPr>
        <p:spPr>
          <a:xfrm>
            <a:off x="914622" y="3701306"/>
            <a:ext cx="3103772"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Melaksanakan Persiapan Monitoring Dan Evaluasi</a:t>
            </a:r>
            <a:endParaRPr sz="1800">
              <a:solidFill>
                <a:srgbClr val="000000"/>
              </a:solidFill>
              <a:latin typeface="Arial"/>
              <a:ea typeface="Arial"/>
              <a:cs typeface="Arial"/>
              <a:sym typeface="Arial"/>
            </a:endParaRPr>
          </a:p>
        </p:txBody>
      </p:sp>
      <p:sp>
        <p:nvSpPr>
          <p:cNvPr id="677" name="Google Shape;677;p29"/>
          <p:cNvSpPr txBox="1"/>
          <p:nvPr/>
        </p:nvSpPr>
        <p:spPr>
          <a:xfrm>
            <a:off x="612399" y="1926927"/>
            <a:ext cx="8697682" cy="511182"/>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lang="en-US" sz="2979">
                <a:solidFill>
                  <a:srgbClr val="FFFFFF"/>
                </a:solidFill>
                <a:latin typeface="Lato"/>
                <a:ea typeface="Lato"/>
                <a:cs typeface="Lato"/>
                <a:sym typeface="Lato"/>
              </a:rPr>
              <a:t>Tahapan Rancangan Proyek Perubahan Jangka Pendek</a:t>
            </a:r>
            <a:endParaRPr b="1" sz="2979">
              <a:solidFill>
                <a:srgbClr val="FFFFFF"/>
              </a:solidFill>
              <a:latin typeface="Lato"/>
              <a:ea typeface="Lato"/>
              <a:cs typeface="Lato"/>
              <a:sym typeface="Lato"/>
            </a:endParaRPr>
          </a:p>
        </p:txBody>
      </p:sp>
      <p:sp>
        <p:nvSpPr>
          <p:cNvPr id="678" name="Google Shape;678;p29"/>
          <p:cNvSpPr txBox="1"/>
          <p:nvPr/>
        </p:nvSpPr>
        <p:spPr>
          <a:xfrm>
            <a:off x="612399" y="2697283"/>
            <a:ext cx="5156388"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100">
                <a:solidFill>
                  <a:srgbClr val="014E59"/>
                </a:solidFill>
                <a:latin typeface="Lato"/>
                <a:ea typeface="Lato"/>
                <a:cs typeface="Lato"/>
                <a:sym typeface="Lato"/>
              </a:rPr>
              <a:t>8. Monitoring, Evaluasi dan Penyusunan Laporan Implementasi “SI TERTIB RETRIBUSI”</a:t>
            </a:r>
            <a:endParaRPr/>
          </a:p>
        </p:txBody>
      </p:sp>
      <p:sp>
        <p:nvSpPr>
          <p:cNvPr id="679" name="Google Shape;679;p29"/>
          <p:cNvSpPr txBox="1"/>
          <p:nvPr/>
        </p:nvSpPr>
        <p:spPr>
          <a:xfrm>
            <a:off x="5602612" y="3701306"/>
            <a:ext cx="4441796" cy="2646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Melaksanakan Monitoring dan Evaluasi</a:t>
            </a:r>
            <a:endParaRPr sz="1800">
              <a:solidFill>
                <a:srgbClr val="000000"/>
              </a:solidFill>
              <a:latin typeface="Arial"/>
              <a:ea typeface="Arial"/>
              <a:cs typeface="Arial"/>
              <a:sym typeface="Arial"/>
            </a:endParaRPr>
          </a:p>
        </p:txBody>
      </p:sp>
      <p:sp>
        <p:nvSpPr>
          <p:cNvPr id="680" name="Google Shape;680;p29"/>
          <p:cNvSpPr txBox="1"/>
          <p:nvPr/>
        </p:nvSpPr>
        <p:spPr>
          <a:xfrm>
            <a:off x="1025694" y="6987034"/>
            <a:ext cx="3935546" cy="54681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Melaksanakan Persiapan Penyusunan Laporan Implementasi</a:t>
            </a:r>
            <a:endParaRPr sz="1800">
              <a:solidFill>
                <a:srgbClr val="000000"/>
              </a:solidFill>
              <a:latin typeface="Arial"/>
              <a:ea typeface="Arial"/>
              <a:cs typeface="Arial"/>
              <a:sym typeface="Arial"/>
            </a:endParaRPr>
          </a:p>
        </p:txBody>
      </p:sp>
      <p:sp>
        <p:nvSpPr>
          <p:cNvPr id="681" name="Google Shape;681;p29"/>
          <p:cNvSpPr txBox="1"/>
          <p:nvPr/>
        </p:nvSpPr>
        <p:spPr>
          <a:xfrm>
            <a:off x="5885127" y="6972300"/>
            <a:ext cx="3103772"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Melaksanakan Penyusunan Laporan Implementasi</a:t>
            </a:r>
            <a:endParaRPr sz="1800">
              <a:solidFill>
                <a:srgbClr val="000000"/>
              </a:solidFill>
              <a:latin typeface="Arial"/>
              <a:ea typeface="Arial"/>
              <a:cs typeface="Arial"/>
              <a:sym typeface="Arial"/>
            </a:endParaRPr>
          </a:p>
        </p:txBody>
      </p:sp>
      <p:sp>
        <p:nvSpPr>
          <p:cNvPr id="682" name="Google Shape;682;p29"/>
          <p:cNvSpPr txBox="1"/>
          <p:nvPr/>
        </p:nvSpPr>
        <p:spPr>
          <a:xfrm>
            <a:off x="15087177" y="5834282"/>
            <a:ext cx="2887579" cy="82894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Daftar Hadir Melaksanakan Persiapan Monitoring Dan Evaluasi</a:t>
            </a:r>
            <a:endParaRPr sz="1800">
              <a:solidFill>
                <a:srgbClr val="000000"/>
              </a:solidFill>
              <a:latin typeface="Arial"/>
              <a:ea typeface="Arial"/>
              <a:cs typeface="Arial"/>
              <a:sym typeface="Arial"/>
            </a:endParaRPr>
          </a:p>
        </p:txBody>
      </p:sp>
      <p:sp>
        <p:nvSpPr>
          <p:cNvPr id="683" name="Google Shape;683;p29"/>
          <p:cNvSpPr txBox="1"/>
          <p:nvPr/>
        </p:nvSpPr>
        <p:spPr>
          <a:xfrm>
            <a:off x="12416706" y="8788488"/>
            <a:ext cx="2209430" cy="111107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Notulen Rapat Persiapan Monitoring Dan Evaluasi</a:t>
            </a:r>
            <a:endParaRPr sz="1800">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F"/>
        </a:solidFill>
      </p:bgPr>
    </p:bg>
    <p:spTree>
      <p:nvGrpSpPr>
        <p:cNvPr id="687" name="Shape 687"/>
        <p:cNvGrpSpPr/>
        <p:nvPr/>
      </p:nvGrpSpPr>
      <p:grpSpPr>
        <a:xfrm>
          <a:off x="0" y="0"/>
          <a:ext cx="0" cy="0"/>
          <a:chOff x="0" y="0"/>
          <a:chExt cx="0" cy="0"/>
        </a:xfrm>
      </p:grpSpPr>
      <p:sp>
        <p:nvSpPr>
          <p:cNvPr id="688" name="Google Shape;688;p30"/>
          <p:cNvSpPr/>
          <p:nvPr/>
        </p:nvSpPr>
        <p:spPr>
          <a:xfrm>
            <a:off x="16915371" y="8171397"/>
            <a:ext cx="2887579" cy="2803358"/>
          </a:xfrm>
          <a:custGeom>
            <a:rect b="b" l="l" r="r" t="t"/>
            <a:pathLst>
              <a:path extrusionOk="0" h="2803358" w="2887579">
                <a:moveTo>
                  <a:pt x="0" y="0"/>
                </a:moveTo>
                <a:lnTo>
                  <a:pt x="2887579" y="0"/>
                </a:lnTo>
                <a:lnTo>
                  <a:pt x="2887579" y="2803358"/>
                </a:lnTo>
                <a:lnTo>
                  <a:pt x="0" y="2803358"/>
                </a:lnTo>
                <a:lnTo>
                  <a:pt x="0" y="0"/>
                </a:lnTo>
                <a:close/>
              </a:path>
            </a:pathLst>
          </a:custGeom>
          <a:blipFill rotWithShape="1">
            <a:blip r:embed="rId3">
              <a:alphaModFix/>
            </a:blip>
            <a:stretch>
              <a:fillRect b="0" l="0" r="0" t="0"/>
            </a:stretch>
          </a:blipFill>
          <a:ln>
            <a:noFill/>
          </a:ln>
        </p:spPr>
      </p:sp>
      <p:sp>
        <p:nvSpPr>
          <p:cNvPr id="689" name="Google Shape;689;p30"/>
          <p:cNvSpPr/>
          <p:nvPr/>
        </p:nvSpPr>
        <p:spPr>
          <a:xfrm flipH="1" rot="10800000">
            <a:off x="15268100" y="9344025"/>
            <a:ext cx="2887579" cy="2803358"/>
          </a:xfrm>
          <a:custGeom>
            <a:rect b="b" l="l" r="r" t="t"/>
            <a:pathLst>
              <a:path extrusionOk="0" h="2803358" w="2887579">
                <a:moveTo>
                  <a:pt x="0" y="2803358"/>
                </a:moveTo>
                <a:lnTo>
                  <a:pt x="2887579" y="2803358"/>
                </a:lnTo>
                <a:lnTo>
                  <a:pt x="2887579" y="0"/>
                </a:lnTo>
                <a:lnTo>
                  <a:pt x="0" y="0"/>
                </a:lnTo>
                <a:lnTo>
                  <a:pt x="0" y="2803358"/>
                </a:lnTo>
                <a:close/>
              </a:path>
            </a:pathLst>
          </a:custGeom>
          <a:blipFill rotWithShape="1">
            <a:blip r:embed="rId3">
              <a:alphaModFix/>
            </a:blip>
            <a:stretch>
              <a:fillRect b="0" l="0" r="0" t="0"/>
            </a:stretch>
          </a:blipFill>
          <a:ln>
            <a:noFill/>
          </a:ln>
        </p:spPr>
      </p:sp>
      <p:sp>
        <p:nvSpPr>
          <p:cNvPr id="690" name="Google Shape;690;p30"/>
          <p:cNvSpPr/>
          <p:nvPr/>
        </p:nvSpPr>
        <p:spPr>
          <a:xfrm>
            <a:off x="17063371" y="-338174"/>
            <a:ext cx="2591578" cy="2579700"/>
          </a:xfrm>
          <a:custGeom>
            <a:rect b="b" l="l" r="r" t="t"/>
            <a:pathLst>
              <a:path extrusionOk="0" h="2579700" w="2591578">
                <a:moveTo>
                  <a:pt x="0" y="0"/>
                </a:moveTo>
                <a:lnTo>
                  <a:pt x="2591578" y="0"/>
                </a:lnTo>
                <a:lnTo>
                  <a:pt x="2591578" y="2579699"/>
                </a:lnTo>
                <a:lnTo>
                  <a:pt x="0" y="2579699"/>
                </a:lnTo>
                <a:lnTo>
                  <a:pt x="0" y="0"/>
                </a:lnTo>
                <a:close/>
              </a:path>
            </a:pathLst>
          </a:custGeom>
          <a:blipFill rotWithShape="1">
            <a:blip r:embed="rId4">
              <a:alphaModFix/>
            </a:blip>
            <a:stretch>
              <a:fillRect b="0" l="0" r="0" t="0"/>
            </a:stretch>
          </a:blipFill>
          <a:ln>
            <a:noFill/>
          </a:ln>
        </p:spPr>
      </p:sp>
      <p:grpSp>
        <p:nvGrpSpPr>
          <p:cNvPr id="691" name="Google Shape;691;p30"/>
          <p:cNvGrpSpPr/>
          <p:nvPr/>
        </p:nvGrpSpPr>
        <p:grpSpPr>
          <a:xfrm>
            <a:off x="1028700" y="490240"/>
            <a:ext cx="3777536" cy="737074"/>
            <a:chOff x="0" y="0"/>
            <a:chExt cx="5036715" cy="982765"/>
          </a:xfrm>
        </p:grpSpPr>
        <p:sp>
          <p:nvSpPr>
            <p:cNvPr id="692" name="Google Shape;692;p30"/>
            <p:cNvSpPr/>
            <p:nvPr/>
          </p:nvSpPr>
          <p:spPr>
            <a:xfrm>
              <a:off x="0" y="0"/>
              <a:ext cx="2184419" cy="982765"/>
            </a:xfrm>
            <a:custGeom>
              <a:rect b="b" l="l" r="r" t="t"/>
              <a:pathLst>
                <a:path extrusionOk="0" h="982765" w="2184419">
                  <a:moveTo>
                    <a:pt x="0" y="0"/>
                  </a:moveTo>
                  <a:lnTo>
                    <a:pt x="2184419" y="0"/>
                  </a:lnTo>
                  <a:lnTo>
                    <a:pt x="2184419" y="982765"/>
                  </a:lnTo>
                  <a:lnTo>
                    <a:pt x="0" y="982765"/>
                  </a:lnTo>
                  <a:lnTo>
                    <a:pt x="0" y="0"/>
                  </a:lnTo>
                  <a:close/>
                </a:path>
              </a:pathLst>
            </a:custGeom>
            <a:blipFill rotWithShape="1">
              <a:blip r:embed="rId5">
                <a:alphaModFix/>
              </a:blip>
              <a:stretch>
                <a:fillRect b="0" l="0" r="0" t="0"/>
              </a:stretch>
            </a:blipFill>
            <a:ln>
              <a:noFill/>
            </a:ln>
          </p:spPr>
        </p:sp>
        <p:sp>
          <p:nvSpPr>
            <p:cNvPr id="693" name="Google Shape;693;p30"/>
            <p:cNvSpPr/>
            <p:nvPr/>
          </p:nvSpPr>
          <p:spPr>
            <a:xfrm>
              <a:off x="2247919" y="0"/>
              <a:ext cx="766870" cy="982765"/>
            </a:xfrm>
            <a:custGeom>
              <a:rect b="b" l="l" r="r" t="t"/>
              <a:pathLst>
                <a:path extrusionOk="0" h="982765" w="766870">
                  <a:moveTo>
                    <a:pt x="0" y="0"/>
                  </a:moveTo>
                  <a:lnTo>
                    <a:pt x="766870" y="0"/>
                  </a:lnTo>
                  <a:lnTo>
                    <a:pt x="766870" y="982765"/>
                  </a:lnTo>
                  <a:lnTo>
                    <a:pt x="0" y="982765"/>
                  </a:lnTo>
                  <a:lnTo>
                    <a:pt x="0" y="0"/>
                  </a:lnTo>
                  <a:close/>
                </a:path>
              </a:pathLst>
            </a:custGeom>
            <a:blipFill rotWithShape="1">
              <a:blip r:embed="rId6">
                <a:alphaModFix/>
              </a:blip>
              <a:stretch>
                <a:fillRect b="0" l="0" r="0" t="0"/>
              </a:stretch>
            </a:blipFill>
            <a:ln>
              <a:noFill/>
            </a:ln>
          </p:spPr>
        </p:sp>
        <p:sp>
          <p:nvSpPr>
            <p:cNvPr id="694" name="Google Shape;694;p30"/>
            <p:cNvSpPr/>
            <p:nvPr/>
          </p:nvSpPr>
          <p:spPr>
            <a:xfrm>
              <a:off x="3136742" y="0"/>
              <a:ext cx="790209" cy="982765"/>
            </a:xfrm>
            <a:custGeom>
              <a:rect b="b" l="l" r="r" t="t"/>
              <a:pathLst>
                <a:path extrusionOk="0" h="982765" w="790209">
                  <a:moveTo>
                    <a:pt x="0" y="0"/>
                  </a:moveTo>
                  <a:lnTo>
                    <a:pt x="790208" y="0"/>
                  </a:lnTo>
                  <a:lnTo>
                    <a:pt x="790208" y="982765"/>
                  </a:lnTo>
                  <a:lnTo>
                    <a:pt x="0" y="982765"/>
                  </a:lnTo>
                  <a:lnTo>
                    <a:pt x="0" y="0"/>
                  </a:lnTo>
                  <a:close/>
                </a:path>
              </a:pathLst>
            </a:custGeom>
            <a:blipFill rotWithShape="1">
              <a:blip r:embed="rId7">
                <a:alphaModFix/>
              </a:blip>
              <a:stretch>
                <a:fillRect b="0" l="0" r="0" t="0"/>
              </a:stretch>
            </a:blipFill>
            <a:ln>
              <a:noFill/>
            </a:ln>
          </p:spPr>
        </p:sp>
        <p:sp>
          <p:nvSpPr>
            <p:cNvPr id="695" name="Google Shape;695;p30"/>
            <p:cNvSpPr/>
            <p:nvPr/>
          </p:nvSpPr>
          <p:spPr>
            <a:xfrm>
              <a:off x="4053950" y="0"/>
              <a:ext cx="982765" cy="982765"/>
            </a:xfrm>
            <a:custGeom>
              <a:rect b="b" l="l" r="r" t="t"/>
              <a:pathLst>
                <a:path extrusionOk="0" h="982765" w="982765">
                  <a:moveTo>
                    <a:pt x="0" y="0"/>
                  </a:moveTo>
                  <a:lnTo>
                    <a:pt x="982766" y="0"/>
                  </a:lnTo>
                  <a:lnTo>
                    <a:pt x="982766" y="982765"/>
                  </a:lnTo>
                  <a:lnTo>
                    <a:pt x="0" y="982765"/>
                  </a:lnTo>
                  <a:lnTo>
                    <a:pt x="0" y="0"/>
                  </a:lnTo>
                  <a:close/>
                </a:path>
              </a:pathLst>
            </a:custGeom>
            <a:blipFill rotWithShape="1">
              <a:blip r:embed="rId8">
                <a:alphaModFix/>
              </a:blip>
              <a:stretch>
                <a:fillRect b="0" l="0" r="0" t="0"/>
              </a:stretch>
            </a:blipFill>
            <a:ln>
              <a:noFill/>
            </a:ln>
          </p:spPr>
        </p:sp>
      </p:grpSp>
      <p:grpSp>
        <p:nvGrpSpPr>
          <p:cNvPr id="696" name="Google Shape;696;p30"/>
          <p:cNvGrpSpPr/>
          <p:nvPr/>
        </p:nvGrpSpPr>
        <p:grpSpPr>
          <a:xfrm rot="5400000">
            <a:off x="1881158" y="1151621"/>
            <a:ext cx="840785" cy="5009372"/>
            <a:chOff x="0" y="0"/>
            <a:chExt cx="660400" cy="5194446"/>
          </a:xfrm>
        </p:grpSpPr>
        <p:sp>
          <p:nvSpPr>
            <p:cNvPr id="697" name="Google Shape;697;p30"/>
            <p:cNvSpPr/>
            <p:nvPr/>
          </p:nvSpPr>
          <p:spPr>
            <a:xfrm>
              <a:off x="0" y="0"/>
              <a:ext cx="660400" cy="5194445"/>
            </a:xfrm>
            <a:custGeom>
              <a:rect b="b" l="l" r="r" t="t"/>
              <a:pathLst>
                <a:path extrusionOk="0" h="5194445"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425831"/>
                  </a:cubicBezTo>
                  <a:lnTo>
                    <a:pt x="660400" y="5194445"/>
                  </a:lnTo>
                  <a:lnTo>
                    <a:pt x="0" y="5194445"/>
                  </a:lnTo>
                  <a:lnTo>
                    <a:pt x="0" y="429370"/>
                  </a:lnTo>
                  <a:cubicBezTo>
                    <a:pt x="1782" y="185660"/>
                    <a:pt x="93019" y="64045"/>
                    <a:pt x="220252" y="19070"/>
                  </a:cubicBezTo>
                  <a:close/>
                </a:path>
              </a:pathLst>
            </a:custGeom>
            <a:solidFill>
              <a:srgbClr val="FBFFFF"/>
            </a:solidFill>
            <a:ln cap="sq" cmpd="sng" w="47625">
              <a:solidFill>
                <a:srgbClr val="0166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30"/>
            <p:cNvSpPr txBox="1"/>
            <p:nvPr/>
          </p:nvSpPr>
          <p:spPr>
            <a:xfrm>
              <a:off x="0" y="79375"/>
              <a:ext cx="660400" cy="5115071"/>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99" name="Google Shape;699;p30"/>
          <p:cNvGrpSpPr/>
          <p:nvPr/>
        </p:nvGrpSpPr>
        <p:grpSpPr>
          <a:xfrm rot="5400000">
            <a:off x="5066462" y="-3118398"/>
            <a:ext cx="993189" cy="11263416"/>
            <a:chOff x="0" y="0"/>
            <a:chExt cx="660400" cy="7784166"/>
          </a:xfrm>
        </p:grpSpPr>
        <p:sp>
          <p:nvSpPr>
            <p:cNvPr id="700" name="Google Shape;700;p30"/>
            <p:cNvSpPr/>
            <p:nvPr/>
          </p:nvSpPr>
          <p:spPr>
            <a:xfrm>
              <a:off x="0" y="0"/>
              <a:ext cx="660400" cy="7784166"/>
            </a:xfrm>
            <a:custGeom>
              <a:rect b="b" l="l" r="r" t="t"/>
              <a:pathLst>
                <a:path extrusionOk="0" h="7784166"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483356"/>
                  </a:cubicBezTo>
                  <a:lnTo>
                    <a:pt x="660400" y="7784166"/>
                  </a:lnTo>
                  <a:lnTo>
                    <a:pt x="0" y="7784166"/>
                  </a:lnTo>
                  <a:lnTo>
                    <a:pt x="0" y="488774"/>
                  </a:lnTo>
                  <a:cubicBezTo>
                    <a:pt x="1782" y="185660"/>
                    <a:pt x="93019" y="64045"/>
                    <a:pt x="220252" y="1907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30"/>
            <p:cNvSpPr txBox="1"/>
            <p:nvPr/>
          </p:nvSpPr>
          <p:spPr>
            <a:xfrm>
              <a:off x="0" y="79375"/>
              <a:ext cx="660400" cy="7704791"/>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02" name="Google Shape;702;p30"/>
          <p:cNvSpPr/>
          <p:nvPr/>
        </p:nvSpPr>
        <p:spPr>
          <a:xfrm>
            <a:off x="7193345" y="6075147"/>
            <a:ext cx="343631" cy="343631"/>
          </a:xfrm>
          <a:custGeom>
            <a:rect b="b" l="l" r="r" t="t"/>
            <a:pathLst>
              <a:path extrusionOk="0" h="343631" w="343631">
                <a:moveTo>
                  <a:pt x="0" y="0"/>
                </a:moveTo>
                <a:lnTo>
                  <a:pt x="343632" y="0"/>
                </a:lnTo>
                <a:lnTo>
                  <a:pt x="343632" y="343631"/>
                </a:lnTo>
                <a:lnTo>
                  <a:pt x="0" y="343631"/>
                </a:lnTo>
                <a:lnTo>
                  <a:pt x="0" y="0"/>
                </a:lnTo>
                <a:close/>
              </a:path>
            </a:pathLst>
          </a:custGeom>
          <a:blipFill rotWithShape="1">
            <a:blip r:embed="rId9">
              <a:alphaModFix/>
            </a:blip>
            <a:stretch>
              <a:fillRect b="0" l="0" r="0" t="0"/>
            </a:stretch>
          </a:blipFill>
          <a:ln>
            <a:noFill/>
          </a:ln>
        </p:spPr>
      </p:sp>
      <p:sp>
        <p:nvSpPr>
          <p:cNvPr id="703" name="Google Shape;703;p30"/>
          <p:cNvSpPr txBox="1"/>
          <p:nvPr/>
        </p:nvSpPr>
        <p:spPr>
          <a:xfrm>
            <a:off x="612399" y="2267633"/>
            <a:ext cx="9960945" cy="491353"/>
          </a:xfrm>
          <a:prstGeom prst="rect">
            <a:avLst/>
          </a:prstGeom>
          <a:noFill/>
          <a:ln>
            <a:noFill/>
          </a:ln>
        </p:spPr>
        <p:txBody>
          <a:bodyPr anchorCtr="0" anchor="t" bIns="0" lIns="0" spcFirstLastPara="1" rIns="0" wrap="square" tIns="0">
            <a:spAutoFit/>
          </a:bodyPr>
          <a:lstStyle/>
          <a:p>
            <a:pPr indent="0" lvl="0" marL="0" marR="0" rtl="0" algn="l">
              <a:lnSpc>
                <a:spcPct val="130312"/>
              </a:lnSpc>
              <a:spcBef>
                <a:spcPts val="0"/>
              </a:spcBef>
              <a:spcAft>
                <a:spcPts val="0"/>
              </a:spcAft>
              <a:buNone/>
            </a:pPr>
            <a:r>
              <a:rPr b="1" lang="en-US" sz="3200">
                <a:solidFill>
                  <a:srgbClr val="FFFFFF"/>
                </a:solidFill>
                <a:latin typeface="Lato"/>
                <a:ea typeface="Lato"/>
                <a:cs typeface="Lato"/>
                <a:sym typeface="Lato"/>
              </a:rPr>
              <a:t>Tahapan Rancangan Proyek Perubahan Jangka Menengah</a:t>
            </a:r>
            <a:endParaRPr b="1" sz="3200">
              <a:solidFill>
                <a:srgbClr val="FFFFFF"/>
              </a:solidFill>
              <a:latin typeface="Lato"/>
              <a:ea typeface="Lato"/>
              <a:cs typeface="Lato"/>
              <a:sym typeface="Lato"/>
            </a:endParaRPr>
          </a:p>
        </p:txBody>
      </p:sp>
      <p:sp>
        <p:nvSpPr>
          <p:cNvPr id="704" name="Google Shape;704;p30"/>
          <p:cNvSpPr txBox="1"/>
          <p:nvPr/>
        </p:nvSpPr>
        <p:spPr>
          <a:xfrm>
            <a:off x="612399" y="3467099"/>
            <a:ext cx="5156388" cy="371897"/>
          </a:xfrm>
          <a:prstGeom prst="rect">
            <a:avLst/>
          </a:prstGeom>
          <a:noFill/>
          <a:ln>
            <a:noFill/>
          </a:ln>
        </p:spPr>
        <p:txBody>
          <a:bodyPr anchorCtr="0" anchor="t" bIns="0" lIns="0" spcFirstLastPara="1" rIns="0" wrap="square" tIns="0">
            <a:spAutoFit/>
          </a:bodyPr>
          <a:lstStyle/>
          <a:p>
            <a:pPr indent="0" lvl="0" marL="0" marR="0" rtl="0" algn="l">
              <a:lnSpc>
                <a:spcPct val="91875"/>
              </a:lnSpc>
              <a:spcBef>
                <a:spcPts val="0"/>
              </a:spcBef>
              <a:spcAft>
                <a:spcPts val="0"/>
              </a:spcAft>
              <a:buNone/>
            </a:pPr>
            <a:r>
              <a:rPr b="1" lang="en-US" sz="3200">
                <a:solidFill>
                  <a:srgbClr val="014E59"/>
                </a:solidFill>
                <a:latin typeface="Lato"/>
                <a:ea typeface="Lato"/>
                <a:cs typeface="Lato"/>
                <a:sym typeface="Lato"/>
              </a:rPr>
              <a:t>6 Bulan s/d 1 Tahun</a:t>
            </a:r>
            <a:endParaRPr b="1" sz="3200">
              <a:solidFill>
                <a:srgbClr val="014E59"/>
              </a:solidFill>
              <a:latin typeface="Lato"/>
              <a:ea typeface="Lato"/>
              <a:cs typeface="Lato"/>
              <a:sym typeface="Lato"/>
            </a:endParaRPr>
          </a:p>
        </p:txBody>
      </p:sp>
      <p:sp>
        <p:nvSpPr>
          <p:cNvPr id="705" name="Google Shape;705;p30"/>
          <p:cNvSpPr/>
          <p:nvPr/>
        </p:nvSpPr>
        <p:spPr>
          <a:xfrm>
            <a:off x="688309" y="4949909"/>
            <a:ext cx="5412536" cy="2611204"/>
          </a:xfrm>
          <a:custGeom>
            <a:rect b="b" l="l" r="r" t="t"/>
            <a:pathLst>
              <a:path extrusionOk="0" h="406400" w="787613">
                <a:moveTo>
                  <a:pt x="584413" y="0"/>
                </a:moveTo>
                <a:cubicBezTo>
                  <a:pt x="696637" y="0"/>
                  <a:pt x="787613" y="90976"/>
                  <a:pt x="787613" y="203200"/>
                </a:cubicBezTo>
                <a:cubicBezTo>
                  <a:pt x="787613" y="315424"/>
                  <a:pt x="696637" y="406400"/>
                  <a:pt x="584413" y="406400"/>
                </a:cubicBezTo>
                <a:lnTo>
                  <a:pt x="203200" y="406400"/>
                </a:lnTo>
                <a:cubicBezTo>
                  <a:pt x="90976" y="406400"/>
                  <a:pt x="0" y="315424"/>
                  <a:pt x="0" y="203200"/>
                </a:cubicBezTo>
                <a:cubicBezTo>
                  <a:pt x="0" y="90976"/>
                  <a:pt x="90976" y="0"/>
                  <a:pt x="203200" y="0"/>
                </a:cubicBezTo>
                <a:close/>
              </a:path>
            </a:pathLst>
          </a:custGeom>
          <a:solidFill>
            <a:schemeClr val="lt1"/>
          </a:solidFill>
          <a:ln cap="flat" cmpd="sng" w="57150">
            <a:solidFill>
              <a:srgbClr val="01667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30"/>
          <p:cNvSpPr/>
          <p:nvPr/>
        </p:nvSpPr>
        <p:spPr>
          <a:xfrm>
            <a:off x="693767" y="5837987"/>
            <a:ext cx="775543" cy="775543"/>
          </a:xfrm>
          <a:custGeom>
            <a:rect b="b" l="l" r="r" t="t"/>
            <a:pathLst>
              <a:path extrusionOk="0" h="343631" w="343631">
                <a:moveTo>
                  <a:pt x="0" y="0"/>
                </a:moveTo>
                <a:lnTo>
                  <a:pt x="343632" y="0"/>
                </a:lnTo>
                <a:lnTo>
                  <a:pt x="343632" y="343631"/>
                </a:lnTo>
                <a:lnTo>
                  <a:pt x="0" y="343631"/>
                </a:lnTo>
                <a:lnTo>
                  <a:pt x="0" y="0"/>
                </a:lnTo>
                <a:close/>
              </a:path>
            </a:pathLst>
          </a:custGeom>
          <a:blipFill rotWithShape="1">
            <a:blip r:embed="rId10">
              <a:alphaModFix/>
            </a:blip>
            <a:stretch>
              <a:fillRect b="0" l="0" r="0" t="0"/>
            </a:stretch>
          </a:blipFill>
          <a:ln>
            <a:noFill/>
          </a:ln>
        </p:spPr>
      </p:sp>
      <p:sp>
        <p:nvSpPr>
          <p:cNvPr id="707" name="Google Shape;707;p30"/>
          <p:cNvSpPr txBox="1"/>
          <p:nvPr/>
        </p:nvSpPr>
        <p:spPr>
          <a:xfrm>
            <a:off x="1523999" y="5511105"/>
            <a:ext cx="4303136" cy="1384995"/>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US" sz="3000">
                <a:solidFill>
                  <a:srgbClr val="006666"/>
                </a:solidFill>
                <a:latin typeface="Arial"/>
                <a:ea typeface="Arial"/>
                <a:cs typeface="Arial"/>
                <a:sym typeface="Arial"/>
              </a:rPr>
              <a:t>Persiapan penertiban </a:t>
            </a:r>
            <a:endParaRPr/>
          </a:p>
          <a:p>
            <a:pPr indent="0" lvl="0" marL="0" marR="0" rtl="0" algn="ctr">
              <a:spcBef>
                <a:spcPts val="0"/>
              </a:spcBef>
              <a:spcAft>
                <a:spcPts val="0"/>
              </a:spcAft>
              <a:buNone/>
            </a:pPr>
            <a:r>
              <a:rPr lang="en-US" sz="3000">
                <a:solidFill>
                  <a:srgbClr val="006666"/>
                </a:solidFill>
                <a:latin typeface="Arial"/>
                <a:ea typeface="Arial"/>
                <a:cs typeface="Arial"/>
                <a:sym typeface="Arial"/>
              </a:rPr>
              <a:t>di titik lokasi retribusi jasa umum dan jasa usaha</a:t>
            </a:r>
            <a:endParaRPr sz="3000">
              <a:solidFill>
                <a:srgbClr val="006666"/>
              </a:solidFill>
              <a:latin typeface="Arial"/>
              <a:ea typeface="Arial"/>
              <a:cs typeface="Arial"/>
              <a:sym typeface="Arial"/>
            </a:endParaRPr>
          </a:p>
        </p:txBody>
      </p:sp>
      <p:sp>
        <p:nvSpPr>
          <p:cNvPr id="708" name="Google Shape;708;p30"/>
          <p:cNvSpPr/>
          <p:nvPr/>
        </p:nvSpPr>
        <p:spPr>
          <a:xfrm>
            <a:off x="0" y="0"/>
            <a:ext cx="18288000" cy="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09" name="Google Shape;709;p30"/>
          <p:cNvGrpSpPr/>
          <p:nvPr/>
        </p:nvGrpSpPr>
        <p:grpSpPr>
          <a:xfrm rot="5400000">
            <a:off x="6229260" y="3620594"/>
            <a:ext cx="5871924" cy="5412536"/>
            <a:chOff x="0" y="-190606"/>
            <a:chExt cx="787613" cy="787613"/>
          </a:xfrm>
        </p:grpSpPr>
        <p:sp>
          <p:nvSpPr>
            <p:cNvPr id="710" name="Google Shape;710;p30"/>
            <p:cNvSpPr/>
            <p:nvPr/>
          </p:nvSpPr>
          <p:spPr>
            <a:xfrm rot="-5400000">
              <a:off x="-28077" y="28077"/>
              <a:ext cx="787613" cy="350246"/>
            </a:xfrm>
            <a:custGeom>
              <a:rect b="b" l="l" r="r" t="t"/>
              <a:pathLst>
                <a:path extrusionOk="0" h="406400" w="787613">
                  <a:moveTo>
                    <a:pt x="584413" y="0"/>
                  </a:moveTo>
                  <a:cubicBezTo>
                    <a:pt x="696637" y="0"/>
                    <a:pt x="787613" y="90976"/>
                    <a:pt x="787613" y="203200"/>
                  </a:cubicBezTo>
                  <a:cubicBezTo>
                    <a:pt x="787613" y="315424"/>
                    <a:pt x="696637" y="406400"/>
                    <a:pt x="584413" y="406400"/>
                  </a:cubicBezTo>
                  <a:lnTo>
                    <a:pt x="203200" y="406400"/>
                  </a:lnTo>
                  <a:cubicBezTo>
                    <a:pt x="90976" y="406400"/>
                    <a:pt x="0" y="315424"/>
                    <a:pt x="0" y="203200"/>
                  </a:cubicBezTo>
                  <a:cubicBezTo>
                    <a:pt x="0" y="90976"/>
                    <a:pt x="90976" y="0"/>
                    <a:pt x="203200" y="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30"/>
            <p:cNvSpPr txBox="1"/>
            <p:nvPr/>
          </p:nvSpPr>
          <p:spPr>
            <a:xfrm>
              <a:off x="0" y="-38100"/>
              <a:ext cx="78761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12" name="Google Shape;712;p30"/>
          <p:cNvSpPr txBox="1"/>
          <p:nvPr/>
        </p:nvSpPr>
        <p:spPr>
          <a:xfrm>
            <a:off x="7332074" y="5206752"/>
            <a:ext cx="4021726" cy="1846659"/>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US" sz="3000">
                <a:solidFill>
                  <a:srgbClr val="FFFFFF"/>
                </a:solidFill>
                <a:latin typeface="Arial"/>
                <a:ea typeface="Arial"/>
                <a:cs typeface="Arial"/>
                <a:sym typeface="Arial"/>
              </a:rPr>
              <a:t>Pelaksanaan penertiban di titik lokasi retribusi jasa umum dan jasa usaha</a:t>
            </a:r>
            <a:endParaRPr sz="3000">
              <a:solidFill>
                <a:srgbClr val="FFFFFF"/>
              </a:solidFill>
              <a:latin typeface="Arial"/>
              <a:ea typeface="Arial"/>
              <a:cs typeface="Arial"/>
              <a:sym typeface="Arial"/>
            </a:endParaRPr>
          </a:p>
        </p:txBody>
      </p:sp>
      <p:sp>
        <p:nvSpPr>
          <p:cNvPr id="713" name="Google Shape;713;p30"/>
          <p:cNvSpPr/>
          <p:nvPr/>
        </p:nvSpPr>
        <p:spPr>
          <a:xfrm>
            <a:off x="6422310" y="5731701"/>
            <a:ext cx="771675" cy="771675"/>
          </a:xfrm>
          <a:custGeom>
            <a:rect b="b" l="l" r="r" t="t"/>
            <a:pathLst>
              <a:path extrusionOk="0" h="771675" w="771675">
                <a:moveTo>
                  <a:pt x="0" y="0"/>
                </a:moveTo>
                <a:lnTo>
                  <a:pt x="771674" y="0"/>
                </a:lnTo>
                <a:lnTo>
                  <a:pt x="771674" y="771674"/>
                </a:lnTo>
                <a:lnTo>
                  <a:pt x="0" y="771674"/>
                </a:lnTo>
                <a:lnTo>
                  <a:pt x="0" y="0"/>
                </a:lnTo>
                <a:close/>
              </a:path>
            </a:pathLst>
          </a:custGeom>
          <a:blipFill rotWithShape="1">
            <a:blip r:embed="rId11">
              <a:alphaModFix/>
            </a:blip>
            <a:stretch>
              <a:fillRect b="0" l="0" r="0" t="0"/>
            </a:stretch>
          </a:blipFill>
          <a:ln>
            <a:noFill/>
          </a:ln>
        </p:spPr>
      </p:sp>
      <p:sp>
        <p:nvSpPr>
          <p:cNvPr id="714" name="Google Shape;714;p30"/>
          <p:cNvSpPr/>
          <p:nvPr/>
        </p:nvSpPr>
        <p:spPr>
          <a:xfrm>
            <a:off x="12189664" y="4860923"/>
            <a:ext cx="5412536" cy="2611204"/>
          </a:xfrm>
          <a:custGeom>
            <a:rect b="b" l="l" r="r" t="t"/>
            <a:pathLst>
              <a:path extrusionOk="0" h="406400" w="787613">
                <a:moveTo>
                  <a:pt x="584413" y="0"/>
                </a:moveTo>
                <a:cubicBezTo>
                  <a:pt x="696637" y="0"/>
                  <a:pt x="787613" y="90976"/>
                  <a:pt x="787613" y="203200"/>
                </a:cubicBezTo>
                <a:cubicBezTo>
                  <a:pt x="787613" y="315424"/>
                  <a:pt x="696637" y="406400"/>
                  <a:pt x="584413" y="406400"/>
                </a:cubicBezTo>
                <a:lnTo>
                  <a:pt x="203200" y="406400"/>
                </a:lnTo>
                <a:cubicBezTo>
                  <a:pt x="90976" y="406400"/>
                  <a:pt x="0" y="315424"/>
                  <a:pt x="0" y="203200"/>
                </a:cubicBezTo>
                <a:cubicBezTo>
                  <a:pt x="0" y="90976"/>
                  <a:pt x="90976" y="0"/>
                  <a:pt x="203200" y="0"/>
                </a:cubicBezTo>
                <a:close/>
              </a:path>
            </a:pathLst>
          </a:custGeom>
          <a:solidFill>
            <a:schemeClr val="lt1"/>
          </a:solidFill>
          <a:ln cap="flat" cmpd="sng" w="57150">
            <a:solidFill>
              <a:srgbClr val="01667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30"/>
          <p:cNvSpPr txBox="1"/>
          <p:nvPr/>
        </p:nvSpPr>
        <p:spPr>
          <a:xfrm>
            <a:off x="13133629" y="4991100"/>
            <a:ext cx="3929742" cy="2308324"/>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US" sz="3000">
                <a:solidFill>
                  <a:srgbClr val="006666"/>
                </a:solidFill>
                <a:latin typeface="Arial"/>
                <a:ea typeface="Arial"/>
                <a:cs typeface="Arial"/>
                <a:sym typeface="Arial"/>
              </a:rPr>
              <a:t>Monitoring dan evaluasi pelaksanaan penerapan Retibusi jasa umum dan jasa usaha</a:t>
            </a:r>
            <a:endParaRPr sz="3000">
              <a:solidFill>
                <a:srgbClr val="006666"/>
              </a:solidFill>
              <a:latin typeface="Arial"/>
              <a:ea typeface="Arial"/>
              <a:cs typeface="Arial"/>
              <a:sym typeface="Arial"/>
            </a:endParaRPr>
          </a:p>
        </p:txBody>
      </p:sp>
      <p:sp>
        <p:nvSpPr>
          <p:cNvPr id="716" name="Google Shape;716;p30"/>
          <p:cNvSpPr/>
          <p:nvPr/>
        </p:nvSpPr>
        <p:spPr>
          <a:xfrm>
            <a:off x="12189664" y="5774295"/>
            <a:ext cx="784459" cy="784459"/>
          </a:xfrm>
          <a:custGeom>
            <a:rect b="b" l="l" r="r" t="t"/>
            <a:pathLst>
              <a:path extrusionOk="0" h="343631" w="343631">
                <a:moveTo>
                  <a:pt x="0" y="0"/>
                </a:moveTo>
                <a:lnTo>
                  <a:pt x="343631" y="0"/>
                </a:lnTo>
                <a:lnTo>
                  <a:pt x="343631" y="343632"/>
                </a:lnTo>
                <a:lnTo>
                  <a:pt x="0" y="343632"/>
                </a:lnTo>
                <a:lnTo>
                  <a:pt x="0" y="0"/>
                </a:lnTo>
                <a:close/>
              </a:path>
            </a:pathLst>
          </a:custGeom>
          <a:blipFill rotWithShape="1">
            <a:blip r:embed="rId12">
              <a:alphaModFix/>
            </a:blip>
            <a:stretch>
              <a:fillRect b="0" l="0" r="0" t="0"/>
            </a:stretch>
          </a:blipFill>
          <a:ln>
            <a:noFill/>
          </a:ln>
        </p:spPr>
      </p:sp>
      <p:grpSp>
        <p:nvGrpSpPr>
          <p:cNvPr id="717" name="Google Shape;717;p30"/>
          <p:cNvGrpSpPr/>
          <p:nvPr/>
        </p:nvGrpSpPr>
        <p:grpSpPr>
          <a:xfrm>
            <a:off x="1265057" y="8894908"/>
            <a:ext cx="3757021" cy="711274"/>
            <a:chOff x="0" y="0"/>
            <a:chExt cx="5009361" cy="948365"/>
          </a:xfrm>
        </p:grpSpPr>
        <p:sp>
          <p:nvSpPr>
            <p:cNvPr id="718" name="Google Shape;718;p30"/>
            <p:cNvSpPr/>
            <p:nvPr/>
          </p:nvSpPr>
          <p:spPr>
            <a:xfrm>
              <a:off x="0" y="0"/>
              <a:ext cx="3067279" cy="948365"/>
            </a:xfrm>
            <a:custGeom>
              <a:rect b="b" l="l" r="r" t="t"/>
              <a:pathLst>
                <a:path extrusionOk="0" h="948365" w="3067279">
                  <a:moveTo>
                    <a:pt x="0" y="0"/>
                  </a:moveTo>
                  <a:lnTo>
                    <a:pt x="3067279" y="0"/>
                  </a:lnTo>
                  <a:lnTo>
                    <a:pt x="3067279" y="948365"/>
                  </a:lnTo>
                  <a:lnTo>
                    <a:pt x="0" y="948365"/>
                  </a:lnTo>
                  <a:lnTo>
                    <a:pt x="0" y="0"/>
                  </a:lnTo>
                  <a:close/>
                </a:path>
              </a:pathLst>
            </a:custGeom>
            <a:blipFill rotWithShape="1">
              <a:blip r:embed="rId13">
                <a:alphaModFix/>
              </a:blip>
              <a:stretch>
                <a:fillRect b="-23170" l="0" r="0" t="0"/>
              </a:stretch>
            </a:blipFill>
            <a:ln>
              <a:noFill/>
            </a:ln>
          </p:spPr>
        </p:sp>
        <p:sp>
          <p:nvSpPr>
            <p:cNvPr id="719" name="Google Shape;719;p30"/>
            <p:cNvSpPr/>
            <p:nvPr/>
          </p:nvSpPr>
          <p:spPr>
            <a:xfrm>
              <a:off x="3194279" y="155113"/>
              <a:ext cx="1815082" cy="793252"/>
            </a:xfrm>
            <a:custGeom>
              <a:rect b="b" l="l" r="r" t="t"/>
              <a:pathLst>
                <a:path extrusionOk="0" h="793252" w="1815082">
                  <a:moveTo>
                    <a:pt x="0" y="0"/>
                  </a:moveTo>
                  <a:lnTo>
                    <a:pt x="1815082" y="0"/>
                  </a:lnTo>
                  <a:lnTo>
                    <a:pt x="1815082" y="793252"/>
                  </a:lnTo>
                  <a:lnTo>
                    <a:pt x="0" y="793252"/>
                  </a:lnTo>
                  <a:lnTo>
                    <a:pt x="0" y="0"/>
                  </a:lnTo>
                  <a:close/>
                </a:path>
              </a:pathLst>
            </a:custGeom>
            <a:blipFill rotWithShape="1">
              <a:blip r:embed="rId14">
                <a:alphaModFix/>
              </a:blip>
              <a:stretch>
                <a:fillRect b="0" l="0" r="0" t="0"/>
              </a:stretch>
            </a:blipFill>
            <a:ln>
              <a:noFill/>
            </a:ln>
          </p:spPr>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F"/>
        </a:solidFill>
      </p:bgPr>
    </p:bg>
    <p:spTree>
      <p:nvGrpSpPr>
        <p:cNvPr id="723" name="Shape 723"/>
        <p:cNvGrpSpPr/>
        <p:nvPr/>
      </p:nvGrpSpPr>
      <p:grpSpPr>
        <a:xfrm>
          <a:off x="0" y="0"/>
          <a:ext cx="0" cy="0"/>
          <a:chOff x="0" y="0"/>
          <a:chExt cx="0" cy="0"/>
        </a:xfrm>
      </p:grpSpPr>
      <p:sp>
        <p:nvSpPr>
          <p:cNvPr id="724" name="Google Shape;724;p31"/>
          <p:cNvSpPr/>
          <p:nvPr/>
        </p:nvSpPr>
        <p:spPr>
          <a:xfrm>
            <a:off x="16915371" y="8171397"/>
            <a:ext cx="2887579" cy="2803358"/>
          </a:xfrm>
          <a:custGeom>
            <a:rect b="b" l="l" r="r" t="t"/>
            <a:pathLst>
              <a:path extrusionOk="0" h="2803358" w="2887579">
                <a:moveTo>
                  <a:pt x="0" y="0"/>
                </a:moveTo>
                <a:lnTo>
                  <a:pt x="2887579" y="0"/>
                </a:lnTo>
                <a:lnTo>
                  <a:pt x="2887579" y="2803358"/>
                </a:lnTo>
                <a:lnTo>
                  <a:pt x="0" y="2803358"/>
                </a:lnTo>
                <a:lnTo>
                  <a:pt x="0" y="0"/>
                </a:lnTo>
                <a:close/>
              </a:path>
            </a:pathLst>
          </a:custGeom>
          <a:blipFill rotWithShape="1">
            <a:blip r:embed="rId3">
              <a:alphaModFix/>
            </a:blip>
            <a:stretch>
              <a:fillRect b="0" l="0" r="0" t="0"/>
            </a:stretch>
          </a:blipFill>
          <a:ln>
            <a:noFill/>
          </a:ln>
        </p:spPr>
      </p:sp>
      <p:sp>
        <p:nvSpPr>
          <p:cNvPr id="725" name="Google Shape;725;p31"/>
          <p:cNvSpPr/>
          <p:nvPr/>
        </p:nvSpPr>
        <p:spPr>
          <a:xfrm flipH="1" rot="10800000">
            <a:off x="15268100" y="9344025"/>
            <a:ext cx="2887579" cy="2803358"/>
          </a:xfrm>
          <a:custGeom>
            <a:rect b="b" l="l" r="r" t="t"/>
            <a:pathLst>
              <a:path extrusionOk="0" h="2803358" w="2887579">
                <a:moveTo>
                  <a:pt x="0" y="2803358"/>
                </a:moveTo>
                <a:lnTo>
                  <a:pt x="2887579" y="2803358"/>
                </a:lnTo>
                <a:lnTo>
                  <a:pt x="2887579" y="0"/>
                </a:lnTo>
                <a:lnTo>
                  <a:pt x="0" y="0"/>
                </a:lnTo>
                <a:lnTo>
                  <a:pt x="0" y="2803358"/>
                </a:lnTo>
                <a:close/>
              </a:path>
            </a:pathLst>
          </a:custGeom>
          <a:blipFill rotWithShape="1">
            <a:blip r:embed="rId3">
              <a:alphaModFix/>
            </a:blip>
            <a:stretch>
              <a:fillRect b="0" l="0" r="0" t="0"/>
            </a:stretch>
          </a:blipFill>
          <a:ln>
            <a:noFill/>
          </a:ln>
        </p:spPr>
      </p:sp>
      <p:sp>
        <p:nvSpPr>
          <p:cNvPr id="726" name="Google Shape;726;p31"/>
          <p:cNvSpPr/>
          <p:nvPr/>
        </p:nvSpPr>
        <p:spPr>
          <a:xfrm>
            <a:off x="17063371" y="-338174"/>
            <a:ext cx="2591578" cy="2579700"/>
          </a:xfrm>
          <a:custGeom>
            <a:rect b="b" l="l" r="r" t="t"/>
            <a:pathLst>
              <a:path extrusionOk="0" h="2579700" w="2591578">
                <a:moveTo>
                  <a:pt x="0" y="0"/>
                </a:moveTo>
                <a:lnTo>
                  <a:pt x="2591578" y="0"/>
                </a:lnTo>
                <a:lnTo>
                  <a:pt x="2591578" y="2579699"/>
                </a:lnTo>
                <a:lnTo>
                  <a:pt x="0" y="2579699"/>
                </a:lnTo>
                <a:lnTo>
                  <a:pt x="0" y="0"/>
                </a:lnTo>
                <a:close/>
              </a:path>
            </a:pathLst>
          </a:custGeom>
          <a:blipFill rotWithShape="1">
            <a:blip r:embed="rId4">
              <a:alphaModFix/>
            </a:blip>
            <a:stretch>
              <a:fillRect b="0" l="0" r="0" t="0"/>
            </a:stretch>
          </a:blipFill>
          <a:ln>
            <a:noFill/>
          </a:ln>
        </p:spPr>
      </p:sp>
      <p:grpSp>
        <p:nvGrpSpPr>
          <p:cNvPr id="727" name="Google Shape;727;p31"/>
          <p:cNvGrpSpPr/>
          <p:nvPr/>
        </p:nvGrpSpPr>
        <p:grpSpPr>
          <a:xfrm>
            <a:off x="1028700" y="490240"/>
            <a:ext cx="3777536" cy="737074"/>
            <a:chOff x="0" y="0"/>
            <a:chExt cx="5036715" cy="982765"/>
          </a:xfrm>
        </p:grpSpPr>
        <p:sp>
          <p:nvSpPr>
            <p:cNvPr id="728" name="Google Shape;728;p31"/>
            <p:cNvSpPr/>
            <p:nvPr/>
          </p:nvSpPr>
          <p:spPr>
            <a:xfrm>
              <a:off x="0" y="0"/>
              <a:ext cx="2184419" cy="982765"/>
            </a:xfrm>
            <a:custGeom>
              <a:rect b="b" l="l" r="r" t="t"/>
              <a:pathLst>
                <a:path extrusionOk="0" h="982765" w="2184419">
                  <a:moveTo>
                    <a:pt x="0" y="0"/>
                  </a:moveTo>
                  <a:lnTo>
                    <a:pt x="2184419" y="0"/>
                  </a:lnTo>
                  <a:lnTo>
                    <a:pt x="2184419" y="982765"/>
                  </a:lnTo>
                  <a:lnTo>
                    <a:pt x="0" y="982765"/>
                  </a:lnTo>
                  <a:lnTo>
                    <a:pt x="0" y="0"/>
                  </a:lnTo>
                  <a:close/>
                </a:path>
              </a:pathLst>
            </a:custGeom>
            <a:blipFill rotWithShape="1">
              <a:blip r:embed="rId5">
                <a:alphaModFix/>
              </a:blip>
              <a:stretch>
                <a:fillRect b="0" l="0" r="0" t="0"/>
              </a:stretch>
            </a:blipFill>
            <a:ln>
              <a:noFill/>
            </a:ln>
          </p:spPr>
        </p:sp>
        <p:sp>
          <p:nvSpPr>
            <p:cNvPr id="729" name="Google Shape;729;p31"/>
            <p:cNvSpPr/>
            <p:nvPr/>
          </p:nvSpPr>
          <p:spPr>
            <a:xfrm>
              <a:off x="2247919" y="0"/>
              <a:ext cx="766870" cy="982765"/>
            </a:xfrm>
            <a:custGeom>
              <a:rect b="b" l="l" r="r" t="t"/>
              <a:pathLst>
                <a:path extrusionOk="0" h="982765" w="766870">
                  <a:moveTo>
                    <a:pt x="0" y="0"/>
                  </a:moveTo>
                  <a:lnTo>
                    <a:pt x="766870" y="0"/>
                  </a:lnTo>
                  <a:lnTo>
                    <a:pt x="766870" y="982765"/>
                  </a:lnTo>
                  <a:lnTo>
                    <a:pt x="0" y="982765"/>
                  </a:lnTo>
                  <a:lnTo>
                    <a:pt x="0" y="0"/>
                  </a:lnTo>
                  <a:close/>
                </a:path>
              </a:pathLst>
            </a:custGeom>
            <a:blipFill rotWithShape="1">
              <a:blip r:embed="rId6">
                <a:alphaModFix/>
              </a:blip>
              <a:stretch>
                <a:fillRect b="0" l="0" r="0" t="0"/>
              </a:stretch>
            </a:blipFill>
            <a:ln>
              <a:noFill/>
            </a:ln>
          </p:spPr>
        </p:sp>
        <p:sp>
          <p:nvSpPr>
            <p:cNvPr id="730" name="Google Shape;730;p31"/>
            <p:cNvSpPr/>
            <p:nvPr/>
          </p:nvSpPr>
          <p:spPr>
            <a:xfrm>
              <a:off x="3136742" y="0"/>
              <a:ext cx="790209" cy="982765"/>
            </a:xfrm>
            <a:custGeom>
              <a:rect b="b" l="l" r="r" t="t"/>
              <a:pathLst>
                <a:path extrusionOk="0" h="982765" w="790209">
                  <a:moveTo>
                    <a:pt x="0" y="0"/>
                  </a:moveTo>
                  <a:lnTo>
                    <a:pt x="790208" y="0"/>
                  </a:lnTo>
                  <a:lnTo>
                    <a:pt x="790208" y="982765"/>
                  </a:lnTo>
                  <a:lnTo>
                    <a:pt x="0" y="982765"/>
                  </a:lnTo>
                  <a:lnTo>
                    <a:pt x="0" y="0"/>
                  </a:lnTo>
                  <a:close/>
                </a:path>
              </a:pathLst>
            </a:custGeom>
            <a:blipFill rotWithShape="1">
              <a:blip r:embed="rId7">
                <a:alphaModFix/>
              </a:blip>
              <a:stretch>
                <a:fillRect b="0" l="0" r="0" t="0"/>
              </a:stretch>
            </a:blipFill>
            <a:ln>
              <a:noFill/>
            </a:ln>
          </p:spPr>
        </p:sp>
        <p:sp>
          <p:nvSpPr>
            <p:cNvPr id="731" name="Google Shape;731;p31"/>
            <p:cNvSpPr/>
            <p:nvPr/>
          </p:nvSpPr>
          <p:spPr>
            <a:xfrm>
              <a:off x="4053950" y="0"/>
              <a:ext cx="982765" cy="982765"/>
            </a:xfrm>
            <a:custGeom>
              <a:rect b="b" l="l" r="r" t="t"/>
              <a:pathLst>
                <a:path extrusionOk="0" h="982765" w="982765">
                  <a:moveTo>
                    <a:pt x="0" y="0"/>
                  </a:moveTo>
                  <a:lnTo>
                    <a:pt x="982766" y="0"/>
                  </a:lnTo>
                  <a:lnTo>
                    <a:pt x="982766" y="982765"/>
                  </a:lnTo>
                  <a:lnTo>
                    <a:pt x="0" y="982765"/>
                  </a:lnTo>
                  <a:lnTo>
                    <a:pt x="0" y="0"/>
                  </a:lnTo>
                  <a:close/>
                </a:path>
              </a:pathLst>
            </a:custGeom>
            <a:blipFill rotWithShape="1">
              <a:blip r:embed="rId8">
                <a:alphaModFix/>
              </a:blip>
              <a:stretch>
                <a:fillRect b="0" l="0" r="0" t="0"/>
              </a:stretch>
            </a:blipFill>
            <a:ln>
              <a:noFill/>
            </a:ln>
          </p:spPr>
        </p:sp>
      </p:grpSp>
      <p:grpSp>
        <p:nvGrpSpPr>
          <p:cNvPr id="732" name="Google Shape;732;p31"/>
          <p:cNvGrpSpPr/>
          <p:nvPr/>
        </p:nvGrpSpPr>
        <p:grpSpPr>
          <a:xfrm>
            <a:off x="1265057" y="8894908"/>
            <a:ext cx="3757021" cy="711274"/>
            <a:chOff x="0" y="0"/>
            <a:chExt cx="5009361" cy="948365"/>
          </a:xfrm>
        </p:grpSpPr>
        <p:sp>
          <p:nvSpPr>
            <p:cNvPr id="733" name="Google Shape;733;p31"/>
            <p:cNvSpPr/>
            <p:nvPr/>
          </p:nvSpPr>
          <p:spPr>
            <a:xfrm>
              <a:off x="0" y="0"/>
              <a:ext cx="3067279" cy="948365"/>
            </a:xfrm>
            <a:custGeom>
              <a:rect b="b" l="l" r="r" t="t"/>
              <a:pathLst>
                <a:path extrusionOk="0" h="948365" w="3067279">
                  <a:moveTo>
                    <a:pt x="0" y="0"/>
                  </a:moveTo>
                  <a:lnTo>
                    <a:pt x="3067279" y="0"/>
                  </a:lnTo>
                  <a:lnTo>
                    <a:pt x="3067279" y="948365"/>
                  </a:lnTo>
                  <a:lnTo>
                    <a:pt x="0" y="948365"/>
                  </a:lnTo>
                  <a:lnTo>
                    <a:pt x="0" y="0"/>
                  </a:lnTo>
                  <a:close/>
                </a:path>
              </a:pathLst>
            </a:custGeom>
            <a:blipFill rotWithShape="1">
              <a:blip r:embed="rId9">
                <a:alphaModFix/>
              </a:blip>
              <a:stretch>
                <a:fillRect b="-23170" l="0" r="0" t="0"/>
              </a:stretch>
            </a:blipFill>
            <a:ln>
              <a:noFill/>
            </a:ln>
          </p:spPr>
        </p:sp>
        <p:sp>
          <p:nvSpPr>
            <p:cNvPr id="734" name="Google Shape;734;p31"/>
            <p:cNvSpPr/>
            <p:nvPr/>
          </p:nvSpPr>
          <p:spPr>
            <a:xfrm>
              <a:off x="3194279" y="155113"/>
              <a:ext cx="1815082" cy="793252"/>
            </a:xfrm>
            <a:custGeom>
              <a:rect b="b" l="l" r="r" t="t"/>
              <a:pathLst>
                <a:path extrusionOk="0" h="793252" w="1815082">
                  <a:moveTo>
                    <a:pt x="0" y="0"/>
                  </a:moveTo>
                  <a:lnTo>
                    <a:pt x="1815082" y="0"/>
                  </a:lnTo>
                  <a:lnTo>
                    <a:pt x="1815082" y="793252"/>
                  </a:lnTo>
                  <a:lnTo>
                    <a:pt x="0" y="793252"/>
                  </a:lnTo>
                  <a:lnTo>
                    <a:pt x="0" y="0"/>
                  </a:lnTo>
                  <a:close/>
                </a:path>
              </a:pathLst>
            </a:custGeom>
            <a:blipFill rotWithShape="1">
              <a:blip r:embed="rId10">
                <a:alphaModFix/>
              </a:blip>
              <a:stretch>
                <a:fillRect b="0" l="0" r="0" t="0"/>
              </a:stretch>
            </a:blipFill>
            <a:ln>
              <a:noFill/>
            </a:ln>
          </p:spPr>
        </p:sp>
      </p:grpSp>
      <p:grpSp>
        <p:nvGrpSpPr>
          <p:cNvPr id="735" name="Google Shape;735;p31"/>
          <p:cNvGrpSpPr/>
          <p:nvPr/>
        </p:nvGrpSpPr>
        <p:grpSpPr>
          <a:xfrm rot="5400000">
            <a:off x="1881158" y="1227821"/>
            <a:ext cx="840785" cy="5009372"/>
            <a:chOff x="0" y="0"/>
            <a:chExt cx="660400" cy="5194446"/>
          </a:xfrm>
        </p:grpSpPr>
        <p:sp>
          <p:nvSpPr>
            <p:cNvPr id="736" name="Google Shape;736;p31"/>
            <p:cNvSpPr/>
            <p:nvPr/>
          </p:nvSpPr>
          <p:spPr>
            <a:xfrm>
              <a:off x="0" y="0"/>
              <a:ext cx="660400" cy="5194445"/>
            </a:xfrm>
            <a:custGeom>
              <a:rect b="b" l="l" r="r" t="t"/>
              <a:pathLst>
                <a:path extrusionOk="0" h="5194445"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425831"/>
                  </a:cubicBezTo>
                  <a:lnTo>
                    <a:pt x="660400" y="5194445"/>
                  </a:lnTo>
                  <a:lnTo>
                    <a:pt x="0" y="5194445"/>
                  </a:lnTo>
                  <a:lnTo>
                    <a:pt x="0" y="429370"/>
                  </a:lnTo>
                  <a:cubicBezTo>
                    <a:pt x="1782" y="185660"/>
                    <a:pt x="93019" y="64045"/>
                    <a:pt x="220252" y="19070"/>
                  </a:cubicBezTo>
                  <a:close/>
                </a:path>
              </a:pathLst>
            </a:custGeom>
            <a:solidFill>
              <a:srgbClr val="FBFFFF"/>
            </a:solidFill>
            <a:ln cap="sq" cmpd="sng" w="47625">
              <a:solidFill>
                <a:srgbClr val="0166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31"/>
            <p:cNvSpPr txBox="1"/>
            <p:nvPr/>
          </p:nvSpPr>
          <p:spPr>
            <a:xfrm>
              <a:off x="0" y="79375"/>
              <a:ext cx="660400" cy="5115071"/>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38" name="Google Shape;738;p31"/>
          <p:cNvGrpSpPr/>
          <p:nvPr/>
        </p:nvGrpSpPr>
        <p:grpSpPr>
          <a:xfrm rot="5400000">
            <a:off x="4841181" y="-2816916"/>
            <a:ext cx="993189" cy="10812853"/>
            <a:chOff x="0" y="0"/>
            <a:chExt cx="660400" cy="7784166"/>
          </a:xfrm>
        </p:grpSpPr>
        <p:sp>
          <p:nvSpPr>
            <p:cNvPr id="739" name="Google Shape;739;p31"/>
            <p:cNvSpPr/>
            <p:nvPr/>
          </p:nvSpPr>
          <p:spPr>
            <a:xfrm>
              <a:off x="0" y="0"/>
              <a:ext cx="660400" cy="7784166"/>
            </a:xfrm>
            <a:custGeom>
              <a:rect b="b" l="l" r="r" t="t"/>
              <a:pathLst>
                <a:path extrusionOk="0" h="7784166"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483356"/>
                  </a:cubicBezTo>
                  <a:lnTo>
                    <a:pt x="660400" y="7784166"/>
                  </a:lnTo>
                  <a:lnTo>
                    <a:pt x="0" y="7784166"/>
                  </a:lnTo>
                  <a:lnTo>
                    <a:pt x="0" y="488774"/>
                  </a:lnTo>
                  <a:cubicBezTo>
                    <a:pt x="1782" y="185660"/>
                    <a:pt x="93019" y="64045"/>
                    <a:pt x="220252" y="1907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31"/>
            <p:cNvSpPr txBox="1"/>
            <p:nvPr/>
          </p:nvSpPr>
          <p:spPr>
            <a:xfrm>
              <a:off x="0" y="79375"/>
              <a:ext cx="660400" cy="7704791"/>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41" name="Google Shape;741;p31"/>
          <p:cNvSpPr/>
          <p:nvPr/>
        </p:nvSpPr>
        <p:spPr>
          <a:xfrm>
            <a:off x="7193345" y="6075147"/>
            <a:ext cx="343631" cy="343631"/>
          </a:xfrm>
          <a:custGeom>
            <a:rect b="b" l="l" r="r" t="t"/>
            <a:pathLst>
              <a:path extrusionOk="0" h="343631" w="343631">
                <a:moveTo>
                  <a:pt x="0" y="0"/>
                </a:moveTo>
                <a:lnTo>
                  <a:pt x="343632" y="0"/>
                </a:lnTo>
                <a:lnTo>
                  <a:pt x="343632" y="343631"/>
                </a:lnTo>
                <a:lnTo>
                  <a:pt x="0" y="343631"/>
                </a:lnTo>
                <a:lnTo>
                  <a:pt x="0" y="0"/>
                </a:lnTo>
                <a:close/>
              </a:path>
            </a:pathLst>
          </a:custGeom>
          <a:blipFill rotWithShape="1">
            <a:blip r:embed="rId11">
              <a:alphaModFix/>
            </a:blip>
            <a:stretch>
              <a:fillRect b="0" l="0" r="0" t="0"/>
            </a:stretch>
          </a:blipFill>
          <a:ln>
            <a:noFill/>
          </a:ln>
        </p:spPr>
      </p:sp>
      <p:sp>
        <p:nvSpPr>
          <p:cNvPr id="742" name="Google Shape;742;p31"/>
          <p:cNvSpPr txBox="1"/>
          <p:nvPr/>
        </p:nvSpPr>
        <p:spPr>
          <a:xfrm>
            <a:off x="612399" y="2343833"/>
            <a:ext cx="9960945" cy="491353"/>
          </a:xfrm>
          <a:prstGeom prst="rect">
            <a:avLst/>
          </a:prstGeom>
          <a:noFill/>
          <a:ln>
            <a:noFill/>
          </a:ln>
        </p:spPr>
        <p:txBody>
          <a:bodyPr anchorCtr="0" anchor="t" bIns="0" lIns="0" spcFirstLastPara="1" rIns="0" wrap="square" tIns="0">
            <a:spAutoFit/>
          </a:bodyPr>
          <a:lstStyle/>
          <a:p>
            <a:pPr indent="0" lvl="0" marL="0" marR="0" rtl="0" algn="l">
              <a:lnSpc>
                <a:spcPct val="130312"/>
              </a:lnSpc>
              <a:spcBef>
                <a:spcPts val="0"/>
              </a:spcBef>
              <a:spcAft>
                <a:spcPts val="0"/>
              </a:spcAft>
              <a:buNone/>
            </a:pPr>
            <a:r>
              <a:rPr b="1" lang="en-US" sz="3200">
                <a:solidFill>
                  <a:srgbClr val="FFFFFF"/>
                </a:solidFill>
                <a:latin typeface="Lato"/>
                <a:ea typeface="Lato"/>
                <a:cs typeface="Lato"/>
                <a:sym typeface="Lato"/>
              </a:rPr>
              <a:t>Tahapan Rancangan Proyek Perubahan Jangka Panjang</a:t>
            </a:r>
            <a:endParaRPr/>
          </a:p>
        </p:txBody>
      </p:sp>
      <p:sp>
        <p:nvSpPr>
          <p:cNvPr id="743" name="Google Shape;743;p31"/>
          <p:cNvSpPr txBox="1"/>
          <p:nvPr/>
        </p:nvSpPr>
        <p:spPr>
          <a:xfrm>
            <a:off x="612399" y="3543299"/>
            <a:ext cx="5156388" cy="371897"/>
          </a:xfrm>
          <a:prstGeom prst="rect">
            <a:avLst/>
          </a:prstGeom>
          <a:noFill/>
          <a:ln>
            <a:noFill/>
          </a:ln>
        </p:spPr>
        <p:txBody>
          <a:bodyPr anchorCtr="0" anchor="t" bIns="0" lIns="0" spcFirstLastPara="1" rIns="0" wrap="square" tIns="0">
            <a:spAutoFit/>
          </a:bodyPr>
          <a:lstStyle/>
          <a:p>
            <a:pPr indent="0" lvl="0" marL="0" marR="0" rtl="0" algn="l">
              <a:lnSpc>
                <a:spcPct val="91875"/>
              </a:lnSpc>
              <a:spcBef>
                <a:spcPts val="0"/>
              </a:spcBef>
              <a:spcAft>
                <a:spcPts val="0"/>
              </a:spcAft>
              <a:buNone/>
            </a:pPr>
            <a:r>
              <a:rPr b="1" lang="en-US" sz="3200">
                <a:solidFill>
                  <a:srgbClr val="014E59"/>
                </a:solidFill>
                <a:latin typeface="Lato"/>
                <a:ea typeface="Lato"/>
                <a:cs typeface="Lato"/>
                <a:sym typeface="Lato"/>
              </a:rPr>
              <a:t>1 Tahun s/d 2 Tahun</a:t>
            </a:r>
            <a:endParaRPr b="1" sz="3200">
              <a:solidFill>
                <a:srgbClr val="014E59"/>
              </a:solidFill>
              <a:latin typeface="Lato"/>
              <a:ea typeface="Lato"/>
              <a:cs typeface="Lato"/>
              <a:sym typeface="Lato"/>
            </a:endParaRPr>
          </a:p>
        </p:txBody>
      </p:sp>
      <p:sp>
        <p:nvSpPr>
          <p:cNvPr id="744" name="Google Shape;744;p31"/>
          <p:cNvSpPr/>
          <p:nvPr/>
        </p:nvSpPr>
        <p:spPr>
          <a:xfrm>
            <a:off x="438199" y="5097785"/>
            <a:ext cx="5412536" cy="2611204"/>
          </a:xfrm>
          <a:custGeom>
            <a:rect b="b" l="l" r="r" t="t"/>
            <a:pathLst>
              <a:path extrusionOk="0" h="406400" w="787613">
                <a:moveTo>
                  <a:pt x="584413" y="0"/>
                </a:moveTo>
                <a:cubicBezTo>
                  <a:pt x="696637" y="0"/>
                  <a:pt x="787613" y="90976"/>
                  <a:pt x="787613" y="203200"/>
                </a:cubicBezTo>
                <a:cubicBezTo>
                  <a:pt x="787613" y="315424"/>
                  <a:pt x="696637" y="406400"/>
                  <a:pt x="584413" y="406400"/>
                </a:cubicBezTo>
                <a:lnTo>
                  <a:pt x="203200" y="406400"/>
                </a:lnTo>
                <a:cubicBezTo>
                  <a:pt x="90976" y="406400"/>
                  <a:pt x="0" y="315424"/>
                  <a:pt x="0" y="203200"/>
                </a:cubicBezTo>
                <a:cubicBezTo>
                  <a:pt x="0" y="90976"/>
                  <a:pt x="90976" y="0"/>
                  <a:pt x="203200" y="0"/>
                </a:cubicBezTo>
                <a:close/>
              </a:path>
            </a:pathLst>
          </a:custGeom>
          <a:solidFill>
            <a:schemeClr val="lt1"/>
          </a:solidFill>
          <a:ln cap="flat" cmpd="sng" w="57150">
            <a:solidFill>
              <a:srgbClr val="01667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31"/>
          <p:cNvSpPr/>
          <p:nvPr/>
        </p:nvSpPr>
        <p:spPr>
          <a:xfrm>
            <a:off x="443657" y="5985863"/>
            <a:ext cx="775543" cy="775543"/>
          </a:xfrm>
          <a:custGeom>
            <a:rect b="b" l="l" r="r" t="t"/>
            <a:pathLst>
              <a:path extrusionOk="0" h="343631" w="343631">
                <a:moveTo>
                  <a:pt x="0" y="0"/>
                </a:moveTo>
                <a:lnTo>
                  <a:pt x="343632" y="0"/>
                </a:lnTo>
                <a:lnTo>
                  <a:pt x="343632" y="343631"/>
                </a:lnTo>
                <a:lnTo>
                  <a:pt x="0" y="343631"/>
                </a:lnTo>
                <a:lnTo>
                  <a:pt x="0" y="0"/>
                </a:lnTo>
                <a:close/>
              </a:path>
            </a:pathLst>
          </a:custGeom>
          <a:blipFill rotWithShape="1">
            <a:blip r:embed="rId12">
              <a:alphaModFix/>
            </a:blip>
            <a:stretch>
              <a:fillRect b="0" l="0" r="0" t="0"/>
            </a:stretch>
          </a:blipFill>
          <a:ln>
            <a:noFill/>
          </a:ln>
        </p:spPr>
      </p:sp>
      <p:sp>
        <p:nvSpPr>
          <p:cNvPr id="746" name="Google Shape;746;p31"/>
          <p:cNvSpPr txBox="1"/>
          <p:nvPr/>
        </p:nvSpPr>
        <p:spPr>
          <a:xfrm>
            <a:off x="1317391" y="5911215"/>
            <a:ext cx="4127732" cy="984885"/>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US" sz="3200">
                <a:solidFill>
                  <a:srgbClr val="006666"/>
                </a:solidFill>
                <a:latin typeface="Arial"/>
                <a:ea typeface="Arial"/>
                <a:cs typeface="Arial"/>
                <a:sym typeface="Arial"/>
              </a:rPr>
              <a:t>Evaluasi pelaksanaan peraturan Bupati</a:t>
            </a:r>
            <a:endParaRPr sz="3200">
              <a:solidFill>
                <a:srgbClr val="006666"/>
              </a:solidFill>
              <a:latin typeface="Arial"/>
              <a:ea typeface="Arial"/>
              <a:cs typeface="Arial"/>
              <a:sym typeface="Arial"/>
            </a:endParaRPr>
          </a:p>
        </p:txBody>
      </p:sp>
      <p:sp>
        <p:nvSpPr>
          <p:cNvPr id="747" name="Google Shape;747;p31"/>
          <p:cNvSpPr/>
          <p:nvPr/>
        </p:nvSpPr>
        <p:spPr>
          <a:xfrm>
            <a:off x="0" y="0"/>
            <a:ext cx="18288000" cy="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48" name="Google Shape;748;p31"/>
          <p:cNvGrpSpPr/>
          <p:nvPr/>
        </p:nvGrpSpPr>
        <p:grpSpPr>
          <a:xfrm rot="5400000">
            <a:off x="5979150" y="3768470"/>
            <a:ext cx="5871924" cy="5412536"/>
            <a:chOff x="0" y="-190606"/>
            <a:chExt cx="787613" cy="787613"/>
          </a:xfrm>
        </p:grpSpPr>
        <p:sp>
          <p:nvSpPr>
            <p:cNvPr id="749" name="Google Shape;749;p31"/>
            <p:cNvSpPr/>
            <p:nvPr/>
          </p:nvSpPr>
          <p:spPr>
            <a:xfrm rot="-5400000">
              <a:off x="-28077" y="28077"/>
              <a:ext cx="787613" cy="350246"/>
            </a:xfrm>
            <a:custGeom>
              <a:rect b="b" l="l" r="r" t="t"/>
              <a:pathLst>
                <a:path extrusionOk="0" h="406400" w="787613">
                  <a:moveTo>
                    <a:pt x="584413" y="0"/>
                  </a:moveTo>
                  <a:cubicBezTo>
                    <a:pt x="696637" y="0"/>
                    <a:pt x="787613" y="90976"/>
                    <a:pt x="787613" y="203200"/>
                  </a:cubicBezTo>
                  <a:cubicBezTo>
                    <a:pt x="787613" y="315424"/>
                    <a:pt x="696637" y="406400"/>
                    <a:pt x="584413" y="406400"/>
                  </a:cubicBezTo>
                  <a:lnTo>
                    <a:pt x="203200" y="406400"/>
                  </a:lnTo>
                  <a:cubicBezTo>
                    <a:pt x="90976" y="406400"/>
                    <a:pt x="0" y="315424"/>
                    <a:pt x="0" y="203200"/>
                  </a:cubicBezTo>
                  <a:cubicBezTo>
                    <a:pt x="0" y="90976"/>
                    <a:pt x="90976" y="0"/>
                    <a:pt x="203200" y="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31"/>
            <p:cNvSpPr txBox="1"/>
            <p:nvPr/>
          </p:nvSpPr>
          <p:spPr>
            <a:xfrm>
              <a:off x="0" y="-38100"/>
              <a:ext cx="78761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51" name="Google Shape;751;p31"/>
          <p:cNvSpPr txBox="1"/>
          <p:nvPr/>
        </p:nvSpPr>
        <p:spPr>
          <a:xfrm>
            <a:off x="6995262" y="5494972"/>
            <a:ext cx="4101526" cy="147732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US" sz="3200">
                <a:solidFill>
                  <a:srgbClr val="FFFFFF"/>
                </a:solidFill>
                <a:latin typeface="Arial"/>
                <a:ea typeface="Arial"/>
                <a:cs typeface="Arial"/>
                <a:sym typeface="Arial"/>
              </a:rPr>
              <a:t>Persiapan pengawasan dan penegakan hukum</a:t>
            </a:r>
            <a:endParaRPr sz="3200">
              <a:solidFill>
                <a:srgbClr val="FFFFFF"/>
              </a:solidFill>
              <a:latin typeface="Arial"/>
              <a:ea typeface="Arial"/>
              <a:cs typeface="Arial"/>
              <a:sym typeface="Arial"/>
            </a:endParaRPr>
          </a:p>
        </p:txBody>
      </p:sp>
      <p:sp>
        <p:nvSpPr>
          <p:cNvPr id="752" name="Google Shape;752;p31"/>
          <p:cNvSpPr/>
          <p:nvPr/>
        </p:nvSpPr>
        <p:spPr>
          <a:xfrm>
            <a:off x="6172200" y="5879577"/>
            <a:ext cx="771675" cy="771675"/>
          </a:xfrm>
          <a:custGeom>
            <a:rect b="b" l="l" r="r" t="t"/>
            <a:pathLst>
              <a:path extrusionOk="0" h="771675" w="771675">
                <a:moveTo>
                  <a:pt x="0" y="0"/>
                </a:moveTo>
                <a:lnTo>
                  <a:pt x="771674" y="0"/>
                </a:lnTo>
                <a:lnTo>
                  <a:pt x="771674" y="771674"/>
                </a:lnTo>
                <a:lnTo>
                  <a:pt x="0" y="771674"/>
                </a:lnTo>
                <a:lnTo>
                  <a:pt x="0" y="0"/>
                </a:lnTo>
                <a:close/>
              </a:path>
            </a:pathLst>
          </a:custGeom>
          <a:blipFill rotWithShape="1">
            <a:blip r:embed="rId13">
              <a:alphaModFix/>
            </a:blip>
            <a:stretch>
              <a:fillRect b="0" l="0" r="0" t="0"/>
            </a:stretch>
          </a:blipFill>
          <a:ln>
            <a:noFill/>
          </a:ln>
        </p:spPr>
      </p:sp>
      <p:sp>
        <p:nvSpPr>
          <p:cNvPr id="753" name="Google Shape;753;p31"/>
          <p:cNvSpPr/>
          <p:nvPr/>
        </p:nvSpPr>
        <p:spPr>
          <a:xfrm>
            <a:off x="11939554" y="5008799"/>
            <a:ext cx="5412536" cy="2611204"/>
          </a:xfrm>
          <a:custGeom>
            <a:rect b="b" l="l" r="r" t="t"/>
            <a:pathLst>
              <a:path extrusionOk="0" h="406400" w="787613">
                <a:moveTo>
                  <a:pt x="584413" y="0"/>
                </a:moveTo>
                <a:cubicBezTo>
                  <a:pt x="696637" y="0"/>
                  <a:pt x="787613" y="90976"/>
                  <a:pt x="787613" y="203200"/>
                </a:cubicBezTo>
                <a:cubicBezTo>
                  <a:pt x="787613" y="315424"/>
                  <a:pt x="696637" y="406400"/>
                  <a:pt x="584413" y="406400"/>
                </a:cubicBezTo>
                <a:lnTo>
                  <a:pt x="203200" y="406400"/>
                </a:lnTo>
                <a:cubicBezTo>
                  <a:pt x="90976" y="406400"/>
                  <a:pt x="0" y="315424"/>
                  <a:pt x="0" y="203200"/>
                </a:cubicBezTo>
                <a:cubicBezTo>
                  <a:pt x="0" y="90976"/>
                  <a:pt x="90976" y="0"/>
                  <a:pt x="203200" y="0"/>
                </a:cubicBezTo>
                <a:close/>
              </a:path>
            </a:pathLst>
          </a:custGeom>
          <a:solidFill>
            <a:schemeClr val="lt1"/>
          </a:solidFill>
          <a:ln cap="flat" cmpd="sng" w="57150">
            <a:solidFill>
              <a:srgbClr val="01667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31"/>
          <p:cNvSpPr txBox="1"/>
          <p:nvPr/>
        </p:nvSpPr>
        <p:spPr>
          <a:xfrm>
            <a:off x="12941990" y="5524500"/>
            <a:ext cx="3847371" cy="147732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US" sz="3200">
                <a:solidFill>
                  <a:srgbClr val="006666"/>
                </a:solidFill>
                <a:latin typeface="Arial"/>
                <a:ea typeface="Arial"/>
                <a:cs typeface="Arial"/>
                <a:sym typeface="Arial"/>
              </a:rPr>
              <a:t>Pelaksanaan pengawasan dan penegakan hukum</a:t>
            </a:r>
            <a:endParaRPr sz="3200">
              <a:solidFill>
                <a:srgbClr val="006666"/>
              </a:solidFill>
              <a:latin typeface="Arial"/>
              <a:ea typeface="Arial"/>
              <a:cs typeface="Arial"/>
              <a:sym typeface="Arial"/>
            </a:endParaRPr>
          </a:p>
        </p:txBody>
      </p:sp>
      <p:sp>
        <p:nvSpPr>
          <p:cNvPr id="755" name="Google Shape;755;p31"/>
          <p:cNvSpPr/>
          <p:nvPr/>
        </p:nvSpPr>
        <p:spPr>
          <a:xfrm>
            <a:off x="11939554" y="5922171"/>
            <a:ext cx="784459" cy="784459"/>
          </a:xfrm>
          <a:custGeom>
            <a:rect b="b" l="l" r="r" t="t"/>
            <a:pathLst>
              <a:path extrusionOk="0" h="343631" w="343631">
                <a:moveTo>
                  <a:pt x="0" y="0"/>
                </a:moveTo>
                <a:lnTo>
                  <a:pt x="343631" y="0"/>
                </a:lnTo>
                <a:lnTo>
                  <a:pt x="343631" y="343632"/>
                </a:lnTo>
                <a:lnTo>
                  <a:pt x="0" y="343632"/>
                </a:lnTo>
                <a:lnTo>
                  <a:pt x="0" y="0"/>
                </a:lnTo>
                <a:close/>
              </a:path>
            </a:pathLst>
          </a:custGeom>
          <a:blipFill rotWithShape="1">
            <a:blip r:embed="rId14">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F"/>
        </a:solidFill>
      </p:bgPr>
    </p:bg>
    <p:spTree>
      <p:nvGrpSpPr>
        <p:cNvPr id="99" name="Shape 99"/>
        <p:cNvGrpSpPr/>
        <p:nvPr/>
      </p:nvGrpSpPr>
      <p:grpSpPr>
        <a:xfrm>
          <a:off x="0" y="0"/>
          <a:ext cx="0" cy="0"/>
          <a:chOff x="0" y="0"/>
          <a:chExt cx="0" cy="0"/>
        </a:xfrm>
      </p:grpSpPr>
      <p:sp>
        <p:nvSpPr>
          <p:cNvPr id="100" name="Google Shape;100;p14"/>
          <p:cNvSpPr/>
          <p:nvPr/>
        </p:nvSpPr>
        <p:spPr>
          <a:xfrm>
            <a:off x="7305489" y="-811041"/>
            <a:ext cx="12527333" cy="12403156"/>
          </a:xfrm>
          <a:custGeom>
            <a:rect b="b" l="l" r="r" t="t"/>
            <a:pathLst>
              <a:path extrusionOk="0" h="48076234" w="48557560">
                <a:moveTo>
                  <a:pt x="0" y="0"/>
                </a:moveTo>
                <a:cubicBezTo>
                  <a:pt x="196723" y="12538456"/>
                  <a:pt x="16890112" y="5482463"/>
                  <a:pt x="22200488" y="29944823"/>
                </a:cubicBezTo>
                <a:cubicBezTo>
                  <a:pt x="25513537" y="45206034"/>
                  <a:pt x="34951290" y="48076234"/>
                  <a:pt x="41582212" y="48076234"/>
                </a:cubicBezTo>
                <a:cubicBezTo>
                  <a:pt x="45580046" y="48076234"/>
                  <a:pt x="48557560" y="47032928"/>
                  <a:pt x="48557560" y="47032928"/>
                </a:cubicBezTo>
                <a:lnTo>
                  <a:pt x="48557560" y="0"/>
                </a:lnTo>
                <a:close/>
              </a:path>
            </a:pathLst>
          </a:custGeom>
          <a:blipFill rotWithShape="1">
            <a:blip r:embed="rId3">
              <a:alphaModFix/>
            </a:blip>
            <a:stretch>
              <a:fillRect b="0" l="0" r="-32156"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1" name="Google Shape;101;p14"/>
          <p:cNvGrpSpPr/>
          <p:nvPr/>
        </p:nvGrpSpPr>
        <p:grpSpPr>
          <a:xfrm>
            <a:off x="9545942" y="9258300"/>
            <a:ext cx="3757021" cy="711274"/>
            <a:chOff x="0" y="0"/>
            <a:chExt cx="5009361" cy="948365"/>
          </a:xfrm>
        </p:grpSpPr>
        <p:sp>
          <p:nvSpPr>
            <p:cNvPr id="102" name="Google Shape;102;p14"/>
            <p:cNvSpPr/>
            <p:nvPr/>
          </p:nvSpPr>
          <p:spPr>
            <a:xfrm>
              <a:off x="0" y="0"/>
              <a:ext cx="3067279" cy="948365"/>
            </a:xfrm>
            <a:custGeom>
              <a:rect b="b" l="l" r="r" t="t"/>
              <a:pathLst>
                <a:path extrusionOk="0" h="948365" w="3067279">
                  <a:moveTo>
                    <a:pt x="0" y="0"/>
                  </a:moveTo>
                  <a:lnTo>
                    <a:pt x="3067279" y="0"/>
                  </a:lnTo>
                  <a:lnTo>
                    <a:pt x="3067279" y="948365"/>
                  </a:lnTo>
                  <a:lnTo>
                    <a:pt x="0" y="948365"/>
                  </a:lnTo>
                  <a:lnTo>
                    <a:pt x="0" y="0"/>
                  </a:lnTo>
                  <a:close/>
                </a:path>
              </a:pathLst>
            </a:custGeom>
            <a:blipFill rotWithShape="1">
              <a:blip r:embed="rId4">
                <a:alphaModFix/>
              </a:blip>
              <a:stretch>
                <a:fillRect b="-23170" l="0" r="0" t="0"/>
              </a:stretch>
            </a:blipFill>
            <a:ln>
              <a:noFill/>
            </a:ln>
          </p:spPr>
        </p:sp>
        <p:sp>
          <p:nvSpPr>
            <p:cNvPr id="103" name="Google Shape;103;p14"/>
            <p:cNvSpPr/>
            <p:nvPr/>
          </p:nvSpPr>
          <p:spPr>
            <a:xfrm>
              <a:off x="3194279" y="155113"/>
              <a:ext cx="1815082" cy="793252"/>
            </a:xfrm>
            <a:custGeom>
              <a:rect b="b" l="l" r="r" t="t"/>
              <a:pathLst>
                <a:path extrusionOk="0" h="793252" w="1815082">
                  <a:moveTo>
                    <a:pt x="0" y="0"/>
                  </a:moveTo>
                  <a:lnTo>
                    <a:pt x="1815082" y="0"/>
                  </a:lnTo>
                  <a:lnTo>
                    <a:pt x="1815082" y="793252"/>
                  </a:lnTo>
                  <a:lnTo>
                    <a:pt x="0" y="793252"/>
                  </a:lnTo>
                  <a:lnTo>
                    <a:pt x="0" y="0"/>
                  </a:lnTo>
                  <a:close/>
                </a:path>
              </a:pathLst>
            </a:custGeom>
            <a:blipFill rotWithShape="1">
              <a:blip r:embed="rId5">
                <a:alphaModFix/>
              </a:blip>
              <a:stretch>
                <a:fillRect b="0" l="0" r="0" t="0"/>
              </a:stretch>
            </a:blipFill>
            <a:ln>
              <a:noFill/>
            </a:ln>
          </p:spPr>
        </p:sp>
      </p:grpSp>
      <p:grpSp>
        <p:nvGrpSpPr>
          <p:cNvPr id="104" name="Google Shape;104;p14"/>
          <p:cNvGrpSpPr/>
          <p:nvPr/>
        </p:nvGrpSpPr>
        <p:grpSpPr>
          <a:xfrm>
            <a:off x="1028700" y="1028700"/>
            <a:ext cx="4100927" cy="800174"/>
            <a:chOff x="0" y="0"/>
            <a:chExt cx="5467902" cy="1066898"/>
          </a:xfrm>
        </p:grpSpPr>
        <p:sp>
          <p:nvSpPr>
            <p:cNvPr id="105" name="Google Shape;105;p14"/>
            <p:cNvSpPr/>
            <p:nvPr/>
          </p:nvSpPr>
          <p:spPr>
            <a:xfrm>
              <a:off x="0" y="0"/>
              <a:ext cx="2371424" cy="1066898"/>
            </a:xfrm>
            <a:custGeom>
              <a:rect b="b" l="l" r="r" t="t"/>
              <a:pathLst>
                <a:path extrusionOk="0" h="1066898" w="2371424">
                  <a:moveTo>
                    <a:pt x="0" y="0"/>
                  </a:moveTo>
                  <a:lnTo>
                    <a:pt x="2371424" y="0"/>
                  </a:lnTo>
                  <a:lnTo>
                    <a:pt x="2371424" y="1066898"/>
                  </a:lnTo>
                  <a:lnTo>
                    <a:pt x="0" y="1066898"/>
                  </a:lnTo>
                  <a:lnTo>
                    <a:pt x="0" y="0"/>
                  </a:lnTo>
                  <a:close/>
                </a:path>
              </a:pathLst>
            </a:custGeom>
            <a:blipFill rotWithShape="1">
              <a:blip r:embed="rId6">
                <a:alphaModFix/>
              </a:blip>
              <a:stretch>
                <a:fillRect b="0" l="0" r="0" t="0"/>
              </a:stretch>
            </a:blipFill>
            <a:ln>
              <a:noFill/>
            </a:ln>
          </p:spPr>
        </p:sp>
        <p:sp>
          <p:nvSpPr>
            <p:cNvPr id="106" name="Google Shape;106;p14"/>
            <p:cNvSpPr/>
            <p:nvPr/>
          </p:nvSpPr>
          <p:spPr>
            <a:xfrm>
              <a:off x="2440360" y="0"/>
              <a:ext cx="832521" cy="1066898"/>
            </a:xfrm>
            <a:custGeom>
              <a:rect b="b" l="l" r="r" t="t"/>
              <a:pathLst>
                <a:path extrusionOk="0" h="1066898" w="832521">
                  <a:moveTo>
                    <a:pt x="0" y="0"/>
                  </a:moveTo>
                  <a:lnTo>
                    <a:pt x="832521" y="0"/>
                  </a:lnTo>
                  <a:lnTo>
                    <a:pt x="832521" y="1066898"/>
                  </a:lnTo>
                  <a:lnTo>
                    <a:pt x="0" y="1066898"/>
                  </a:lnTo>
                  <a:lnTo>
                    <a:pt x="0" y="0"/>
                  </a:lnTo>
                  <a:close/>
                </a:path>
              </a:pathLst>
            </a:custGeom>
            <a:blipFill rotWithShape="1">
              <a:blip r:embed="rId7">
                <a:alphaModFix/>
              </a:blip>
              <a:stretch>
                <a:fillRect b="0" l="0" r="0" t="0"/>
              </a:stretch>
            </a:blipFill>
            <a:ln>
              <a:noFill/>
            </a:ln>
          </p:spPr>
        </p:sp>
        <p:sp>
          <p:nvSpPr>
            <p:cNvPr id="107" name="Google Shape;107;p14"/>
            <p:cNvSpPr/>
            <p:nvPr/>
          </p:nvSpPr>
          <p:spPr>
            <a:xfrm>
              <a:off x="3405274" y="0"/>
              <a:ext cx="857857" cy="1066898"/>
            </a:xfrm>
            <a:custGeom>
              <a:rect b="b" l="l" r="r" t="t"/>
              <a:pathLst>
                <a:path extrusionOk="0" h="1066898" w="857857">
                  <a:moveTo>
                    <a:pt x="0" y="0"/>
                  </a:moveTo>
                  <a:lnTo>
                    <a:pt x="857857" y="0"/>
                  </a:lnTo>
                  <a:lnTo>
                    <a:pt x="857857" y="1066898"/>
                  </a:lnTo>
                  <a:lnTo>
                    <a:pt x="0" y="1066898"/>
                  </a:lnTo>
                  <a:lnTo>
                    <a:pt x="0" y="0"/>
                  </a:lnTo>
                  <a:close/>
                </a:path>
              </a:pathLst>
            </a:custGeom>
            <a:blipFill rotWithShape="1">
              <a:blip r:embed="rId8">
                <a:alphaModFix/>
              </a:blip>
              <a:stretch>
                <a:fillRect b="0" l="0" r="0" t="0"/>
              </a:stretch>
            </a:blipFill>
            <a:ln>
              <a:noFill/>
            </a:ln>
          </p:spPr>
        </p:sp>
        <p:sp>
          <p:nvSpPr>
            <p:cNvPr id="108" name="Google Shape;108;p14"/>
            <p:cNvSpPr/>
            <p:nvPr/>
          </p:nvSpPr>
          <p:spPr>
            <a:xfrm>
              <a:off x="4401004" y="0"/>
              <a:ext cx="1066898" cy="1066898"/>
            </a:xfrm>
            <a:custGeom>
              <a:rect b="b" l="l" r="r" t="t"/>
              <a:pathLst>
                <a:path extrusionOk="0" h="1066898" w="1066898">
                  <a:moveTo>
                    <a:pt x="0" y="0"/>
                  </a:moveTo>
                  <a:lnTo>
                    <a:pt x="1066898" y="0"/>
                  </a:lnTo>
                  <a:lnTo>
                    <a:pt x="1066898" y="1066898"/>
                  </a:lnTo>
                  <a:lnTo>
                    <a:pt x="0" y="1066898"/>
                  </a:lnTo>
                  <a:lnTo>
                    <a:pt x="0" y="0"/>
                  </a:lnTo>
                  <a:close/>
                </a:path>
              </a:pathLst>
            </a:custGeom>
            <a:blipFill rotWithShape="1">
              <a:blip r:embed="rId9">
                <a:alphaModFix/>
              </a:blip>
              <a:stretch>
                <a:fillRect b="0" l="0" r="0" t="0"/>
              </a:stretch>
            </a:blipFill>
            <a:ln>
              <a:noFill/>
            </a:ln>
          </p:spPr>
        </p:sp>
      </p:grpSp>
      <p:sp>
        <p:nvSpPr>
          <p:cNvPr id="109" name="Google Shape;109;p14"/>
          <p:cNvSpPr txBox="1"/>
          <p:nvPr/>
        </p:nvSpPr>
        <p:spPr>
          <a:xfrm>
            <a:off x="1028700" y="3057599"/>
            <a:ext cx="8948573" cy="7219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200" u="none" cap="none" strike="noStrike">
                <a:solidFill>
                  <a:srgbClr val="000000"/>
                </a:solidFill>
                <a:latin typeface="Lato"/>
                <a:ea typeface="Lato"/>
                <a:cs typeface="Lato"/>
                <a:sym typeface="Lato"/>
              </a:rPr>
              <a:t>Laporan Implementasi Proyek Perubahan</a:t>
            </a:r>
            <a:endParaRPr/>
          </a:p>
        </p:txBody>
      </p:sp>
      <p:sp>
        <p:nvSpPr>
          <p:cNvPr id="110" name="Google Shape;110;p14"/>
          <p:cNvSpPr txBox="1"/>
          <p:nvPr/>
        </p:nvSpPr>
        <p:spPr>
          <a:xfrm>
            <a:off x="1028700" y="5561729"/>
            <a:ext cx="9964368" cy="1319570"/>
          </a:xfrm>
          <a:prstGeom prst="rect">
            <a:avLst/>
          </a:prstGeom>
          <a:noFill/>
          <a:ln>
            <a:noFill/>
          </a:ln>
        </p:spPr>
        <p:txBody>
          <a:bodyPr anchorCtr="0" anchor="t" bIns="0" lIns="0" spcFirstLastPara="1" rIns="0" wrap="square" tIns="0">
            <a:spAutoFit/>
          </a:bodyPr>
          <a:lstStyle/>
          <a:p>
            <a:pPr indent="0" lvl="0" marL="0" marR="0" rtl="0" algn="l">
              <a:lnSpc>
                <a:spcPct val="140023"/>
              </a:lnSpc>
              <a:spcBef>
                <a:spcPts val="0"/>
              </a:spcBef>
              <a:spcAft>
                <a:spcPts val="0"/>
              </a:spcAft>
              <a:buNone/>
            </a:pPr>
            <a:r>
              <a:rPr b="1" i="0" lang="en-US" sz="2551" u="none" cap="none" strike="noStrike">
                <a:solidFill>
                  <a:srgbClr val="000000"/>
                </a:solidFill>
                <a:latin typeface="Lato"/>
                <a:ea typeface="Lato"/>
                <a:cs typeface="Lato"/>
                <a:sym typeface="Lato"/>
              </a:rPr>
              <a:t>SINERGI ANTARA PEMDA DAN DIREKTORAT PERHUBUNGAN LAUT</a:t>
            </a:r>
            <a:endParaRPr/>
          </a:p>
          <a:p>
            <a:pPr indent="0" lvl="0" marL="0" marR="0" rtl="0" algn="l">
              <a:lnSpc>
                <a:spcPct val="140023"/>
              </a:lnSpc>
              <a:spcBef>
                <a:spcPts val="0"/>
              </a:spcBef>
              <a:spcAft>
                <a:spcPts val="0"/>
              </a:spcAft>
              <a:buNone/>
            </a:pPr>
            <a:r>
              <a:rPr b="1" i="0" lang="en-US" sz="2551" u="none" cap="none" strike="noStrike">
                <a:solidFill>
                  <a:srgbClr val="000000"/>
                </a:solidFill>
                <a:latin typeface="Lato"/>
                <a:ea typeface="Lato"/>
                <a:cs typeface="Lato"/>
                <a:sym typeface="Lato"/>
              </a:rPr>
              <a:t>ATAS LAYANAN JASA KEPELABUHAN KABUPATEN PULAU TALIABU PROVINSI MALUKU UTARA</a:t>
            </a:r>
            <a:endParaRPr/>
          </a:p>
        </p:txBody>
      </p:sp>
      <p:sp>
        <p:nvSpPr>
          <p:cNvPr id="111" name="Google Shape;111;p14"/>
          <p:cNvSpPr txBox="1"/>
          <p:nvPr/>
        </p:nvSpPr>
        <p:spPr>
          <a:xfrm>
            <a:off x="1028700" y="4145041"/>
            <a:ext cx="9964368" cy="146431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8505" u="none" cap="none" strike="noStrike">
                <a:solidFill>
                  <a:srgbClr val="014E59"/>
                </a:solidFill>
                <a:latin typeface="Lato"/>
                <a:ea typeface="Lato"/>
                <a:cs typeface="Lato"/>
                <a:sym typeface="Lato"/>
              </a:rPr>
              <a:t>SI TERTIB RETRIBUSI</a:t>
            </a:r>
            <a:endParaRPr/>
          </a:p>
        </p:txBody>
      </p:sp>
      <p:sp>
        <p:nvSpPr>
          <p:cNvPr id="112" name="Google Shape;112;p14"/>
          <p:cNvSpPr txBox="1"/>
          <p:nvPr/>
        </p:nvSpPr>
        <p:spPr>
          <a:xfrm>
            <a:off x="1070195" y="8155940"/>
            <a:ext cx="6735009" cy="11023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Arial"/>
                <a:ea typeface="Arial"/>
                <a:cs typeface="Arial"/>
                <a:sym typeface="Arial"/>
              </a:rPr>
              <a:t>Pelatihan Kepemimpinan Tingkat II Angkatan XXXVII</a:t>
            </a:r>
            <a:endParaRPr/>
          </a:p>
          <a:p>
            <a:pPr indent="0" lvl="0" marL="0" marR="0" rtl="0" algn="l">
              <a:lnSpc>
                <a:spcPct val="140025"/>
              </a:lnSpc>
              <a:spcBef>
                <a:spcPts val="0"/>
              </a:spcBef>
              <a:spcAft>
                <a:spcPts val="0"/>
              </a:spcAft>
              <a:buNone/>
            </a:pPr>
            <a:r>
              <a:rPr b="0" i="0" lang="en-US" sz="1599" u="none" cap="none" strike="noStrike">
                <a:solidFill>
                  <a:srgbClr val="000000"/>
                </a:solidFill>
                <a:latin typeface="Arial"/>
                <a:ea typeface="Arial"/>
                <a:cs typeface="Arial"/>
                <a:sym typeface="Arial"/>
              </a:rPr>
              <a:t>Badan Pengembangan Sumber Daya Manusia </a:t>
            </a:r>
            <a:endParaRPr/>
          </a:p>
          <a:p>
            <a:pPr indent="0" lvl="0" marL="0" marR="0" rtl="0" algn="l">
              <a:lnSpc>
                <a:spcPct val="140025"/>
              </a:lnSpc>
              <a:spcBef>
                <a:spcPts val="0"/>
              </a:spcBef>
              <a:spcAft>
                <a:spcPts val="0"/>
              </a:spcAft>
              <a:buNone/>
            </a:pPr>
            <a:r>
              <a:rPr b="0" i="0" lang="en-US" sz="1599" u="none" cap="none" strike="noStrike">
                <a:solidFill>
                  <a:srgbClr val="000000"/>
                </a:solidFill>
                <a:latin typeface="Arial"/>
                <a:ea typeface="Arial"/>
                <a:cs typeface="Arial"/>
                <a:sym typeface="Arial"/>
              </a:rPr>
              <a:t>Provinsi Sumatera Selatan</a:t>
            </a:r>
            <a:endParaRPr/>
          </a:p>
          <a:p>
            <a:pPr indent="0" lvl="0" marL="0" marR="0" rtl="0" algn="l">
              <a:lnSpc>
                <a:spcPct val="140025"/>
              </a:lnSpc>
              <a:spcBef>
                <a:spcPts val="0"/>
              </a:spcBef>
              <a:spcAft>
                <a:spcPts val="0"/>
              </a:spcAft>
              <a:buNone/>
            </a:pPr>
            <a:r>
              <a:rPr b="0" i="0" lang="en-US" sz="1599" u="none" cap="none" strike="noStrike">
                <a:solidFill>
                  <a:srgbClr val="000000"/>
                </a:solidFill>
                <a:latin typeface="Arial"/>
                <a:ea typeface="Arial"/>
                <a:cs typeface="Arial"/>
                <a:sym typeface="Arial"/>
              </a:rPr>
              <a:t>Tahun 2024</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grpSp>
        <p:nvGrpSpPr>
          <p:cNvPr id="760" name="Google Shape;760;p32"/>
          <p:cNvGrpSpPr/>
          <p:nvPr/>
        </p:nvGrpSpPr>
        <p:grpSpPr>
          <a:xfrm rot="5400000">
            <a:off x="1190785" y="1771435"/>
            <a:ext cx="923260" cy="3645001"/>
            <a:chOff x="0" y="0"/>
            <a:chExt cx="572555" cy="2260428"/>
          </a:xfrm>
        </p:grpSpPr>
        <p:sp>
          <p:nvSpPr>
            <p:cNvPr id="761" name="Google Shape;761;p32"/>
            <p:cNvSpPr/>
            <p:nvPr/>
          </p:nvSpPr>
          <p:spPr>
            <a:xfrm>
              <a:off x="0" y="0"/>
              <a:ext cx="572555" cy="2260428"/>
            </a:xfrm>
            <a:custGeom>
              <a:rect b="b" l="l" r="r" t="t"/>
              <a:pathLst>
                <a:path extrusionOk="0" h="2260428" w="572555">
                  <a:moveTo>
                    <a:pt x="190955" y="19070"/>
                  </a:moveTo>
                  <a:cubicBezTo>
                    <a:pt x="220213" y="7556"/>
                    <a:pt x="253679" y="0"/>
                    <a:pt x="286431" y="0"/>
                  </a:cubicBezTo>
                  <a:cubicBezTo>
                    <a:pt x="319185" y="0"/>
                    <a:pt x="350702" y="6476"/>
                    <a:pt x="379746" y="17990"/>
                  </a:cubicBezTo>
                  <a:cubicBezTo>
                    <a:pt x="380365" y="18350"/>
                    <a:pt x="380982" y="18350"/>
                    <a:pt x="381600" y="18710"/>
                  </a:cubicBezTo>
                  <a:cubicBezTo>
                    <a:pt x="490673" y="64765"/>
                    <a:pt x="571010" y="186379"/>
                    <a:pt x="572555" y="360658"/>
                  </a:cubicBezTo>
                  <a:lnTo>
                    <a:pt x="572555" y="2260428"/>
                  </a:lnTo>
                  <a:lnTo>
                    <a:pt x="0" y="2260428"/>
                  </a:lnTo>
                  <a:lnTo>
                    <a:pt x="0" y="362068"/>
                  </a:lnTo>
                  <a:cubicBezTo>
                    <a:pt x="1545" y="185660"/>
                    <a:pt x="80646" y="64045"/>
                    <a:pt x="190955" y="19070"/>
                  </a:cubicBezTo>
                  <a:close/>
                </a:path>
              </a:pathLst>
            </a:custGeom>
            <a:solidFill>
              <a:srgbClr val="FBFFFF"/>
            </a:solidFill>
            <a:ln cap="sq" cmpd="sng" w="47625">
              <a:solidFill>
                <a:srgbClr val="0166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32"/>
            <p:cNvSpPr txBox="1"/>
            <p:nvPr/>
          </p:nvSpPr>
          <p:spPr>
            <a:xfrm>
              <a:off x="0" y="79375"/>
              <a:ext cx="572555" cy="2181053"/>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63" name="Google Shape;763;p32"/>
          <p:cNvGrpSpPr/>
          <p:nvPr/>
        </p:nvGrpSpPr>
        <p:grpSpPr>
          <a:xfrm rot="5400000">
            <a:off x="3180264" y="-1480731"/>
            <a:ext cx="945145" cy="8086725"/>
            <a:chOff x="0" y="0"/>
            <a:chExt cx="586127" cy="4794264"/>
          </a:xfrm>
        </p:grpSpPr>
        <p:sp>
          <p:nvSpPr>
            <p:cNvPr id="764" name="Google Shape;764;p32"/>
            <p:cNvSpPr/>
            <p:nvPr/>
          </p:nvSpPr>
          <p:spPr>
            <a:xfrm>
              <a:off x="0" y="0"/>
              <a:ext cx="586127" cy="4794264"/>
            </a:xfrm>
            <a:custGeom>
              <a:rect b="b" l="l" r="r" t="t"/>
              <a:pathLst>
                <a:path extrusionOk="0" h="4794264" w="586127">
                  <a:moveTo>
                    <a:pt x="195481" y="19070"/>
                  </a:moveTo>
                  <a:cubicBezTo>
                    <a:pt x="225433" y="7556"/>
                    <a:pt x="259693" y="0"/>
                    <a:pt x="293221" y="0"/>
                  </a:cubicBezTo>
                  <a:cubicBezTo>
                    <a:pt x="326751" y="0"/>
                    <a:pt x="359015" y="6476"/>
                    <a:pt x="388747" y="17990"/>
                  </a:cubicBezTo>
                  <a:cubicBezTo>
                    <a:pt x="389381" y="18350"/>
                    <a:pt x="390013" y="18350"/>
                    <a:pt x="390646" y="18710"/>
                  </a:cubicBezTo>
                  <a:cubicBezTo>
                    <a:pt x="502304" y="64765"/>
                    <a:pt x="584545" y="186379"/>
                    <a:pt x="586127" y="416942"/>
                  </a:cubicBezTo>
                  <a:lnTo>
                    <a:pt x="586127" y="4794264"/>
                  </a:lnTo>
                  <a:lnTo>
                    <a:pt x="0" y="4794264"/>
                  </a:lnTo>
                  <a:lnTo>
                    <a:pt x="0" y="420190"/>
                  </a:lnTo>
                  <a:cubicBezTo>
                    <a:pt x="1582" y="185660"/>
                    <a:pt x="82558" y="64045"/>
                    <a:pt x="195481" y="1907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32"/>
            <p:cNvSpPr txBox="1"/>
            <p:nvPr/>
          </p:nvSpPr>
          <p:spPr>
            <a:xfrm>
              <a:off x="0" y="79375"/>
              <a:ext cx="586127" cy="4714889"/>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66" name="Google Shape;766;p32"/>
          <p:cNvSpPr/>
          <p:nvPr/>
        </p:nvSpPr>
        <p:spPr>
          <a:xfrm>
            <a:off x="17118506" y="8119197"/>
            <a:ext cx="2887579" cy="2803358"/>
          </a:xfrm>
          <a:custGeom>
            <a:rect b="b" l="l" r="r" t="t"/>
            <a:pathLst>
              <a:path extrusionOk="0" h="2803358" w="2887579">
                <a:moveTo>
                  <a:pt x="0" y="0"/>
                </a:moveTo>
                <a:lnTo>
                  <a:pt x="2887579" y="0"/>
                </a:lnTo>
                <a:lnTo>
                  <a:pt x="2887579" y="2803358"/>
                </a:lnTo>
                <a:lnTo>
                  <a:pt x="0" y="2803358"/>
                </a:lnTo>
                <a:lnTo>
                  <a:pt x="0" y="0"/>
                </a:lnTo>
                <a:close/>
              </a:path>
            </a:pathLst>
          </a:custGeom>
          <a:blipFill rotWithShape="1">
            <a:blip r:embed="rId3">
              <a:alphaModFix/>
            </a:blip>
            <a:stretch>
              <a:fillRect b="0" l="0" r="0" t="0"/>
            </a:stretch>
          </a:blipFill>
          <a:ln>
            <a:noFill/>
          </a:ln>
        </p:spPr>
      </p:sp>
      <p:sp>
        <p:nvSpPr>
          <p:cNvPr id="767" name="Google Shape;767;p32"/>
          <p:cNvSpPr/>
          <p:nvPr/>
        </p:nvSpPr>
        <p:spPr>
          <a:xfrm flipH="1" rot="10800000">
            <a:off x="15471235" y="9291825"/>
            <a:ext cx="2887579" cy="2803358"/>
          </a:xfrm>
          <a:custGeom>
            <a:rect b="b" l="l" r="r" t="t"/>
            <a:pathLst>
              <a:path extrusionOk="0" h="2803358" w="2887579">
                <a:moveTo>
                  <a:pt x="0" y="2803358"/>
                </a:moveTo>
                <a:lnTo>
                  <a:pt x="2887580" y="2803358"/>
                </a:lnTo>
                <a:lnTo>
                  <a:pt x="2887580" y="0"/>
                </a:lnTo>
                <a:lnTo>
                  <a:pt x="0" y="0"/>
                </a:lnTo>
                <a:lnTo>
                  <a:pt x="0" y="2803358"/>
                </a:lnTo>
                <a:close/>
              </a:path>
            </a:pathLst>
          </a:custGeom>
          <a:blipFill rotWithShape="1">
            <a:blip r:embed="rId3">
              <a:alphaModFix/>
            </a:blip>
            <a:stretch>
              <a:fillRect b="0" l="0" r="0" t="0"/>
            </a:stretch>
          </a:blipFill>
          <a:ln>
            <a:noFill/>
          </a:ln>
        </p:spPr>
      </p:sp>
      <p:sp>
        <p:nvSpPr>
          <p:cNvPr id="768" name="Google Shape;768;p32"/>
          <p:cNvSpPr/>
          <p:nvPr/>
        </p:nvSpPr>
        <p:spPr>
          <a:xfrm rot="10800000">
            <a:off x="-1295789" y="-1067637"/>
            <a:ext cx="2591578" cy="2579700"/>
          </a:xfrm>
          <a:custGeom>
            <a:rect b="b" l="l" r="r" t="t"/>
            <a:pathLst>
              <a:path extrusionOk="0" h="2579700" w="2591578">
                <a:moveTo>
                  <a:pt x="0" y="0"/>
                </a:moveTo>
                <a:lnTo>
                  <a:pt x="2591578" y="0"/>
                </a:lnTo>
                <a:lnTo>
                  <a:pt x="2591578" y="2579699"/>
                </a:lnTo>
                <a:lnTo>
                  <a:pt x="0" y="2579699"/>
                </a:lnTo>
                <a:lnTo>
                  <a:pt x="0" y="0"/>
                </a:lnTo>
                <a:close/>
              </a:path>
            </a:pathLst>
          </a:custGeom>
          <a:blipFill rotWithShape="1">
            <a:blip r:embed="rId4">
              <a:alphaModFix/>
            </a:blip>
            <a:stretch>
              <a:fillRect b="0" l="0" r="0" t="0"/>
            </a:stretch>
          </a:blipFill>
          <a:ln>
            <a:noFill/>
          </a:ln>
        </p:spPr>
      </p:sp>
      <p:grpSp>
        <p:nvGrpSpPr>
          <p:cNvPr id="769" name="Google Shape;769;p32"/>
          <p:cNvGrpSpPr/>
          <p:nvPr/>
        </p:nvGrpSpPr>
        <p:grpSpPr>
          <a:xfrm>
            <a:off x="1543142" y="660163"/>
            <a:ext cx="3777536" cy="737074"/>
            <a:chOff x="0" y="0"/>
            <a:chExt cx="5036715" cy="982765"/>
          </a:xfrm>
        </p:grpSpPr>
        <p:sp>
          <p:nvSpPr>
            <p:cNvPr id="770" name="Google Shape;770;p32"/>
            <p:cNvSpPr/>
            <p:nvPr/>
          </p:nvSpPr>
          <p:spPr>
            <a:xfrm>
              <a:off x="0" y="0"/>
              <a:ext cx="2184419" cy="982765"/>
            </a:xfrm>
            <a:custGeom>
              <a:rect b="b" l="l" r="r" t="t"/>
              <a:pathLst>
                <a:path extrusionOk="0" h="982765" w="2184419">
                  <a:moveTo>
                    <a:pt x="0" y="0"/>
                  </a:moveTo>
                  <a:lnTo>
                    <a:pt x="2184419" y="0"/>
                  </a:lnTo>
                  <a:lnTo>
                    <a:pt x="2184419" y="982765"/>
                  </a:lnTo>
                  <a:lnTo>
                    <a:pt x="0" y="982765"/>
                  </a:lnTo>
                  <a:lnTo>
                    <a:pt x="0" y="0"/>
                  </a:lnTo>
                  <a:close/>
                </a:path>
              </a:pathLst>
            </a:custGeom>
            <a:blipFill rotWithShape="1">
              <a:blip r:embed="rId5">
                <a:alphaModFix/>
              </a:blip>
              <a:stretch>
                <a:fillRect b="0" l="0" r="0" t="0"/>
              </a:stretch>
            </a:blipFill>
            <a:ln>
              <a:noFill/>
            </a:ln>
          </p:spPr>
        </p:sp>
        <p:sp>
          <p:nvSpPr>
            <p:cNvPr id="771" name="Google Shape;771;p32"/>
            <p:cNvSpPr/>
            <p:nvPr/>
          </p:nvSpPr>
          <p:spPr>
            <a:xfrm>
              <a:off x="2247919" y="0"/>
              <a:ext cx="766870" cy="982765"/>
            </a:xfrm>
            <a:custGeom>
              <a:rect b="b" l="l" r="r" t="t"/>
              <a:pathLst>
                <a:path extrusionOk="0" h="982765" w="766870">
                  <a:moveTo>
                    <a:pt x="0" y="0"/>
                  </a:moveTo>
                  <a:lnTo>
                    <a:pt x="766870" y="0"/>
                  </a:lnTo>
                  <a:lnTo>
                    <a:pt x="766870" y="982765"/>
                  </a:lnTo>
                  <a:lnTo>
                    <a:pt x="0" y="982765"/>
                  </a:lnTo>
                  <a:lnTo>
                    <a:pt x="0" y="0"/>
                  </a:lnTo>
                  <a:close/>
                </a:path>
              </a:pathLst>
            </a:custGeom>
            <a:blipFill rotWithShape="1">
              <a:blip r:embed="rId6">
                <a:alphaModFix/>
              </a:blip>
              <a:stretch>
                <a:fillRect b="0" l="0" r="0" t="0"/>
              </a:stretch>
            </a:blipFill>
            <a:ln>
              <a:noFill/>
            </a:ln>
          </p:spPr>
        </p:sp>
        <p:sp>
          <p:nvSpPr>
            <p:cNvPr id="772" name="Google Shape;772;p32"/>
            <p:cNvSpPr/>
            <p:nvPr/>
          </p:nvSpPr>
          <p:spPr>
            <a:xfrm>
              <a:off x="3136742" y="0"/>
              <a:ext cx="790209" cy="982765"/>
            </a:xfrm>
            <a:custGeom>
              <a:rect b="b" l="l" r="r" t="t"/>
              <a:pathLst>
                <a:path extrusionOk="0" h="982765" w="790209">
                  <a:moveTo>
                    <a:pt x="0" y="0"/>
                  </a:moveTo>
                  <a:lnTo>
                    <a:pt x="790208" y="0"/>
                  </a:lnTo>
                  <a:lnTo>
                    <a:pt x="790208" y="982765"/>
                  </a:lnTo>
                  <a:lnTo>
                    <a:pt x="0" y="982765"/>
                  </a:lnTo>
                  <a:lnTo>
                    <a:pt x="0" y="0"/>
                  </a:lnTo>
                  <a:close/>
                </a:path>
              </a:pathLst>
            </a:custGeom>
            <a:blipFill rotWithShape="1">
              <a:blip r:embed="rId7">
                <a:alphaModFix/>
              </a:blip>
              <a:stretch>
                <a:fillRect b="0" l="0" r="0" t="0"/>
              </a:stretch>
            </a:blipFill>
            <a:ln>
              <a:noFill/>
            </a:ln>
          </p:spPr>
        </p:sp>
        <p:sp>
          <p:nvSpPr>
            <p:cNvPr id="773" name="Google Shape;773;p32"/>
            <p:cNvSpPr/>
            <p:nvPr/>
          </p:nvSpPr>
          <p:spPr>
            <a:xfrm>
              <a:off x="4053950" y="0"/>
              <a:ext cx="982765" cy="982765"/>
            </a:xfrm>
            <a:custGeom>
              <a:rect b="b" l="l" r="r" t="t"/>
              <a:pathLst>
                <a:path extrusionOk="0" h="982765" w="982765">
                  <a:moveTo>
                    <a:pt x="0" y="0"/>
                  </a:moveTo>
                  <a:lnTo>
                    <a:pt x="982766" y="0"/>
                  </a:lnTo>
                  <a:lnTo>
                    <a:pt x="982766" y="982765"/>
                  </a:lnTo>
                  <a:lnTo>
                    <a:pt x="0" y="982765"/>
                  </a:lnTo>
                  <a:lnTo>
                    <a:pt x="0" y="0"/>
                  </a:lnTo>
                  <a:close/>
                </a:path>
              </a:pathLst>
            </a:custGeom>
            <a:blipFill rotWithShape="1">
              <a:blip r:embed="rId8">
                <a:alphaModFix/>
              </a:blip>
              <a:stretch>
                <a:fillRect b="0" l="0" r="0" t="0"/>
              </a:stretch>
            </a:blipFill>
            <a:ln>
              <a:noFill/>
            </a:ln>
          </p:spPr>
        </p:sp>
      </p:grpSp>
      <p:grpSp>
        <p:nvGrpSpPr>
          <p:cNvPr id="774" name="Google Shape;774;p32"/>
          <p:cNvGrpSpPr/>
          <p:nvPr/>
        </p:nvGrpSpPr>
        <p:grpSpPr>
          <a:xfrm>
            <a:off x="1553400" y="9242831"/>
            <a:ext cx="3347175" cy="633682"/>
            <a:chOff x="0" y="0"/>
            <a:chExt cx="4462900" cy="844910"/>
          </a:xfrm>
        </p:grpSpPr>
        <p:sp>
          <p:nvSpPr>
            <p:cNvPr id="775" name="Google Shape;775;p32"/>
            <p:cNvSpPr/>
            <p:nvPr/>
          </p:nvSpPr>
          <p:spPr>
            <a:xfrm>
              <a:off x="0" y="0"/>
              <a:ext cx="2732676" cy="844910"/>
            </a:xfrm>
            <a:custGeom>
              <a:rect b="b" l="l" r="r" t="t"/>
              <a:pathLst>
                <a:path extrusionOk="0" h="844910" w="2732676">
                  <a:moveTo>
                    <a:pt x="0" y="0"/>
                  </a:moveTo>
                  <a:lnTo>
                    <a:pt x="2732676" y="0"/>
                  </a:lnTo>
                  <a:lnTo>
                    <a:pt x="2732676" y="844910"/>
                  </a:lnTo>
                  <a:lnTo>
                    <a:pt x="0" y="844910"/>
                  </a:lnTo>
                  <a:lnTo>
                    <a:pt x="0" y="0"/>
                  </a:lnTo>
                  <a:close/>
                </a:path>
              </a:pathLst>
            </a:custGeom>
            <a:blipFill rotWithShape="1">
              <a:blip r:embed="rId9">
                <a:alphaModFix/>
              </a:blip>
              <a:stretch>
                <a:fillRect b="-23170" l="0" r="0" t="0"/>
              </a:stretch>
            </a:blipFill>
            <a:ln>
              <a:noFill/>
            </a:ln>
          </p:spPr>
        </p:sp>
        <p:sp>
          <p:nvSpPr>
            <p:cNvPr id="776" name="Google Shape;776;p32"/>
            <p:cNvSpPr/>
            <p:nvPr/>
          </p:nvSpPr>
          <p:spPr>
            <a:xfrm>
              <a:off x="2845822" y="138192"/>
              <a:ext cx="1617078" cy="706718"/>
            </a:xfrm>
            <a:custGeom>
              <a:rect b="b" l="l" r="r" t="t"/>
              <a:pathLst>
                <a:path extrusionOk="0" h="706718" w="1617078">
                  <a:moveTo>
                    <a:pt x="0" y="0"/>
                  </a:moveTo>
                  <a:lnTo>
                    <a:pt x="1617078" y="0"/>
                  </a:lnTo>
                  <a:lnTo>
                    <a:pt x="1617078" y="706718"/>
                  </a:lnTo>
                  <a:lnTo>
                    <a:pt x="0" y="706718"/>
                  </a:lnTo>
                  <a:lnTo>
                    <a:pt x="0" y="0"/>
                  </a:lnTo>
                  <a:close/>
                </a:path>
              </a:pathLst>
            </a:custGeom>
            <a:blipFill rotWithShape="1">
              <a:blip r:embed="rId10">
                <a:alphaModFix/>
              </a:blip>
              <a:stretch>
                <a:fillRect b="0" l="0" r="0" t="0"/>
              </a:stretch>
            </a:blipFill>
            <a:ln>
              <a:noFill/>
            </a:ln>
          </p:spPr>
        </p:sp>
      </p:grpSp>
      <p:sp>
        <p:nvSpPr>
          <p:cNvPr id="777" name="Google Shape;777;p32"/>
          <p:cNvSpPr/>
          <p:nvPr/>
        </p:nvSpPr>
        <p:spPr>
          <a:xfrm>
            <a:off x="15965069" y="4055566"/>
            <a:ext cx="1944924" cy="2915793"/>
          </a:xfrm>
          <a:custGeom>
            <a:rect b="b" l="l" r="r" t="t"/>
            <a:pathLst>
              <a:path extrusionOk="0" h="2915793" w="1944924">
                <a:moveTo>
                  <a:pt x="0" y="0"/>
                </a:moveTo>
                <a:lnTo>
                  <a:pt x="1944924" y="0"/>
                </a:lnTo>
                <a:lnTo>
                  <a:pt x="1944924" y="2915793"/>
                </a:lnTo>
                <a:lnTo>
                  <a:pt x="0" y="2915793"/>
                </a:lnTo>
                <a:lnTo>
                  <a:pt x="0" y="0"/>
                </a:lnTo>
                <a:close/>
              </a:path>
            </a:pathLst>
          </a:custGeom>
          <a:blipFill rotWithShape="1">
            <a:blip r:embed="rId11">
              <a:alphaModFix/>
            </a:blip>
            <a:stretch>
              <a:fillRect b="0" l="0" r="-49916" t="0"/>
            </a:stretch>
          </a:blipFill>
          <a:ln>
            <a:noFill/>
          </a:ln>
        </p:spPr>
      </p:sp>
      <p:sp>
        <p:nvSpPr>
          <p:cNvPr id="778" name="Google Shape;778;p32"/>
          <p:cNvSpPr/>
          <p:nvPr/>
        </p:nvSpPr>
        <p:spPr>
          <a:xfrm>
            <a:off x="630452" y="4493716"/>
            <a:ext cx="11751535" cy="4039384"/>
          </a:xfrm>
          <a:custGeom>
            <a:rect b="b" l="l" r="r" t="t"/>
            <a:pathLst>
              <a:path extrusionOk="0" h="4039384" w="11751535">
                <a:moveTo>
                  <a:pt x="0" y="0"/>
                </a:moveTo>
                <a:lnTo>
                  <a:pt x="11751534" y="0"/>
                </a:lnTo>
                <a:lnTo>
                  <a:pt x="11751534" y="4039384"/>
                </a:lnTo>
                <a:lnTo>
                  <a:pt x="0" y="4039384"/>
                </a:lnTo>
                <a:lnTo>
                  <a:pt x="0" y="0"/>
                </a:lnTo>
                <a:close/>
              </a:path>
            </a:pathLst>
          </a:custGeom>
          <a:blipFill rotWithShape="1">
            <a:blip r:embed="rId12">
              <a:alphaModFix/>
            </a:blip>
            <a:stretch>
              <a:fillRect b="-3809" l="0" r="-6514" t="0"/>
            </a:stretch>
          </a:blipFill>
          <a:ln>
            <a:noFill/>
          </a:ln>
        </p:spPr>
      </p:sp>
      <p:sp>
        <p:nvSpPr>
          <p:cNvPr id="779" name="Google Shape;779;p32"/>
          <p:cNvSpPr/>
          <p:nvPr/>
        </p:nvSpPr>
        <p:spPr>
          <a:xfrm>
            <a:off x="14097106" y="4055566"/>
            <a:ext cx="1771643" cy="2915793"/>
          </a:xfrm>
          <a:custGeom>
            <a:rect b="b" l="l" r="r" t="t"/>
            <a:pathLst>
              <a:path extrusionOk="0" h="2915793" w="1771643">
                <a:moveTo>
                  <a:pt x="0" y="0"/>
                </a:moveTo>
                <a:lnTo>
                  <a:pt x="1771644" y="0"/>
                </a:lnTo>
                <a:lnTo>
                  <a:pt x="1771644" y="2915793"/>
                </a:lnTo>
                <a:lnTo>
                  <a:pt x="0" y="2915793"/>
                </a:lnTo>
                <a:lnTo>
                  <a:pt x="0" y="0"/>
                </a:lnTo>
                <a:close/>
              </a:path>
            </a:pathLst>
          </a:custGeom>
          <a:blipFill rotWithShape="1">
            <a:blip r:embed="rId13">
              <a:alphaModFix/>
            </a:blip>
            <a:stretch>
              <a:fillRect b="-15704" l="-11" r="-10" t="-4046"/>
            </a:stretch>
          </a:blipFill>
          <a:ln>
            <a:noFill/>
          </a:ln>
        </p:spPr>
      </p:sp>
      <p:sp>
        <p:nvSpPr>
          <p:cNvPr id="780" name="Google Shape;780;p32"/>
          <p:cNvSpPr/>
          <p:nvPr/>
        </p:nvSpPr>
        <p:spPr>
          <a:xfrm>
            <a:off x="11526027" y="418714"/>
            <a:ext cx="2461152" cy="3478660"/>
          </a:xfrm>
          <a:custGeom>
            <a:rect b="b" l="l" r="r" t="t"/>
            <a:pathLst>
              <a:path extrusionOk="0" h="3478660" w="2461152">
                <a:moveTo>
                  <a:pt x="0" y="0"/>
                </a:moveTo>
                <a:lnTo>
                  <a:pt x="2461152" y="0"/>
                </a:lnTo>
                <a:lnTo>
                  <a:pt x="2461152" y="3478660"/>
                </a:lnTo>
                <a:lnTo>
                  <a:pt x="0" y="3478660"/>
                </a:lnTo>
                <a:lnTo>
                  <a:pt x="0" y="0"/>
                </a:lnTo>
                <a:close/>
              </a:path>
            </a:pathLst>
          </a:custGeom>
          <a:blipFill rotWithShape="1">
            <a:blip r:embed="rId14">
              <a:alphaModFix/>
            </a:blip>
            <a:stretch>
              <a:fillRect b="0" l="0" r="0" t="0"/>
            </a:stretch>
          </a:blipFill>
          <a:ln>
            <a:noFill/>
          </a:ln>
        </p:spPr>
      </p:sp>
      <p:sp>
        <p:nvSpPr>
          <p:cNvPr id="781" name="Google Shape;781;p32"/>
          <p:cNvSpPr/>
          <p:nvPr/>
        </p:nvSpPr>
        <p:spPr>
          <a:xfrm>
            <a:off x="14230076" y="418714"/>
            <a:ext cx="3679917" cy="1922512"/>
          </a:xfrm>
          <a:custGeom>
            <a:rect b="b" l="l" r="r" t="t"/>
            <a:pathLst>
              <a:path extrusionOk="0" h="1922512" w="3679917">
                <a:moveTo>
                  <a:pt x="0" y="0"/>
                </a:moveTo>
                <a:lnTo>
                  <a:pt x="3679917" y="0"/>
                </a:lnTo>
                <a:lnTo>
                  <a:pt x="3679917" y="1922512"/>
                </a:lnTo>
                <a:lnTo>
                  <a:pt x="0" y="1922512"/>
                </a:lnTo>
                <a:lnTo>
                  <a:pt x="0" y="0"/>
                </a:lnTo>
                <a:close/>
              </a:path>
            </a:pathLst>
          </a:custGeom>
          <a:blipFill rotWithShape="1">
            <a:blip r:embed="rId15">
              <a:alphaModFix/>
            </a:blip>
            <a:stretch>
              <a:fillRect b="0" l="0" r="-15933" t="0"/>
            </a:stretch>
          </a:blipFill>
          <a:ln>
            <a:noFill/>
          </a:ln>
        </p:spPr>
      </p:sp>
      <p:sp>
        <p:nvSpPr>
          <p:cNvPr id="782" name="Google Shape;782;p32"/>
          <p:cNvSpPr/>
          <p:nvPr/>
        </p:nvSpPr>
        <p:spPr>
          <a:xfrm>
            <a:off x="12651499" y="4107067"/>
            <a:ext cx="1335680" cy="2864293"/>
          </a:xfrm>
          <a:custGeom>
            <a:rect b="b" l="l" r="r" t="t"/>
            <a:pathLst>
              <a:path extrusionOk="0" h="2864293" w="1335680">
                <a:moveTo>
                  <a:pt x="0" y="0"/>
                </a:moveTo>
                <a:lnTo>
                  <a:pt x="1335680" y="0"/>
                </a:lnTo>
                <a:lnTo>
                  <a:pt x="1335680" y="2864292"/>
                </a:lnTo>
                <a:lnTo>
                  <a:pt x="0" y="2864292"/>
                </a:lnTo>
                <a:lnTo>
                  <a:pt x="0" y="0"/>
                </a:lnTo>
                <a:close/>
              </a:path>
            </a:pathLst>
          </a:custGeom>
          <a:blipFill rotWithShape="1">
            <a:blip r:embed="rId16">
              <a:alphaModFix/>
            </a:blip>
            <a:stretch>
              <a:fillRect b="0" l="0" r="0" t="0"/>
            </a:stretch>
          </a:blipFill>
          <a:ln>
            <a:noFill/>
          </a:ln>
        </p:spPr>
      </p:sp>
      <p:sp>
        <p:nvSpPr>
          <p:cNvPr id="783" name="Google Shape;783;p32"/>
          <p:cNvSpPr/>
          <p:nvPr/>
        </p:nvSpPr>
        <p:spPr>
          <a:xfrm>
            <a:off x="16130264" y="2499418"/>
            <a:ext cx="1779729" cy="1397956"/>
          </a:xfrm>
          <a:custGeom>
            <a:rect b="b" l="l" r="r" t="t"/>
            <a:pathLst>
              <a:path extrusionOk="0" h="1397956" w="1779729">
                <a:moveTo>
                  <a:pt x="0" y="0"/>
                </a:moveTo>
                <a:lnTo>
                  <a:pt x="1779729" y="0"/>
                </a:lnTo>
                <a:lnTo>
                  <a:pt x="1779729" y="1397956"/>
                </a:lnTo>
                <a:lnTo>
                  <a:pt x="0" y="1397956"/>
                </a:lnTo>
                <a:lnTo>
                  <a:pt x="0" y="0"/>
                </a:lnTo>
                <a:close/>
              </a:path>
            </a:pathLst>
          </a:custGeom>
          <a:blipFill rotWithShape="1">
            <a:blip r:embed="rId17">
              <a:alphaModFix/>
            </a:blip>
            <a:stretch>
              <a:fillRect b="-10015" l="0" r="-14860" t="0"/>
            </a:stretch>
          </a:blipFill>
          <a:ln>
            <a:noFill/>
          </a:ln>
        </p:spPr>
      </p:sp>
      <p:sp>
        <p:nvSpPr>
          <p:cNvPr id="784" name="Google Shape;784;p32"/>
          <p:cNvSpPr/>
          <p:nvPr/>
        </p:nvSpPr>
        <p:spPr>
          <a:xfrm>
            <a:off x="14230076" y="2499418"/>
            <a:ext cx="1863941" cy="1397956"/>
          </a:xfrm>
          <a:custGeom>
            <a:rect b="b" l="l" r="r" t="t"/>
            <a:pathLst>
              <a:path extrusionOk="0" h="1397956" w="1863941">
                <a:moveTo>
                  <a:pt x="0" y="0"/>
                </a:moveTo>
                <a:lnTo>
                  <a:pt x="1863941" y="0"/>
                </a:lnTo>
                <a:lnTo>
                  <a:pt x="1863941" y="1397956"/>
                </a:lnTo>
                <a:lnTo>
                  <a:pt x="0" y="1397956"/>
                </a:lnTo>
                <a:lnTo>
                  <a:pt x="0" y="0"/>
                </a:lnTo>
                <a:close/>
              </a:path>
            </a:pathLst>
          </a:custGeom>
          <a:blipFill rotWithShape="1">
            <a:blip r:embed="rId18">
              <a:alphaModFix/>
            </a:blip>
            <a:stretch>
              <a:fillRect b="0" l="0" r="0" t="0"/>
            </a:stretch>
          </a:blipFill>
          <a:ln>
            <a:noFill/>
          </a:ln>
        </p:spPr>
      </p:sp>
      <p:sp>
        <p:nvSpPr>
          <p:cNvPr id="785" name="Google Shape;785;p32"/>
          <p:cNvSpPr/>
          <p:nvPr/>
        </p:nvSpPr>
        <p:spPr>
          <a:xfrm>
            <a:off x="12629304" y="7180909"/>
            <a:ext cx="4241883" cy="1956569"/>
          </a:xfrm>
          <a:custGeom>
            <a:rect b="b" l="l" r="r" t="t"/>
            <a:pathLst>
              <a:path extrusionOk="0" h="1956569" w="4241883">
                <a:moveTo>
                  <a:pt x="0" y="0"/>
                </a:moveTo>
                <a:lnTo>
                  <a:pt x="4241884" y="0"/>
                </a:lnTo>
                <a:lnTo>
                  <a:pt x="4241884" y="1956569"/>
                </a:lnTo>
                <a:lnTo>
                  <a:pt x="0" y="1956569"/>
                </a:lnTo>
                <a:lnTo>
                  <a:pt x="0" y="0"/>
                </a:lnTo>
                <a:close/>
              </a:path>
            </a:pathLst>
          </a:custGeom>
          <a:blipFill rotWithShape="1">
            <a:blip r:embed="rId19">
              <a:alphaModFix/>
            </a:blip>
            <a:stretch>
              <a:fillRect b="0" l="0" r="0" t="0"/>
            </a:stretch>
          </a:blipFill>
          <a:ln>
            <a:noFill/>
          </a:ln>
        </p:spPr>
      </p:sp>
      <p:sp>
        <p:nvSpPr>
          <p:cNvPr id="786" name="Google Shape;786;p32"/>
          <p:cNvSpPr txBox="1"/>
          <p:nvPr/>
        </p:nvSpPr>
        <p:spPr>
          <a:xfrm>
            <a:off x="538998" y="2234301"/>
            <a:ext cx="6673363" cy="612796"/>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1" lang="en-US" sz="3773">
                <a:solidFill>
                  <a:srgbClr val="FFFFFF"/>
                </a:solidFill>
                <a:latin typeface="Lato"/>
                <a:ea typeface="Lato"/>
                <a:cs typeface="Lato"/>
                <a:sym typeface="Lato"/>
              </a:rPr>
              <a:t>Implementasi Strategi Marketing </a:t>
            </a:r>
            <a:endParaRPr/>
          </a:p>
        </p:txBody>
      </p:sp>
      <p:sp>
        <p:nvSpPr>
          <p:cNvPr id="787" name="Google Shape;787;p32"/>
          <p:cNvSpPr txBox="1"/>
          <p:nvPr/>
        </p:nvSpPr>
        <p:spPr>
          <a:xfrm>
            <a:off x="564922" y="3239729"/>
            <a:ext cx="2070398" cy="641739"/>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1" lang="en-US" sz="3773">
                <a:solidFill>
                  <a:srgbClr val="014E59"/>
                </a:solidFill>
                <a:latin typeface="Lato"/>
                <a:ea typeface="Lato"/>
                <a:cs typeface="Lato"/>
                <a:sym typeface="Lato"/>
              </a:rPr>
              <a:t>4P + 1C</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33"/>
          <p:cNvSpPr/>
          <p:nvPr/>
        </p:nvSpPr>
        <p:spPr>
          <a:xfrm>
            <a:off x="9572946" y="3051657"/>
            <a:ext cx="2370528" cy="1025043"/>
          </a:xfrm>
          <a:custGeom>
            <a:rect b="b" l="l" r="r" t="t"/>
            <a:pathLst>
              <a:path extrusionOk="0" h="406400" w="787613">
                <a:moveTo>
                  <a:pt x="584413" y="0"/>
                </a:moveTo>
                <a:cubicBezTo>
                  <a:pt x="696637" y="0"/>
                  <a:pt x="787613" y="90976"/>
                  <a:pt x="787613" y="203200"/>
                </a:cubicBezTo>
                <a:cubicBezTo>
                  <a:pt x="787613" y="315424"/>
                  <a:pt x="696637" y="406400"/>
                  <a:pt x="584413" y="406400"/>
                </a:cubicBezTo>
                <a:lnTo>
                  <a:pt x="203200" y="406400"/>
                </a:lnTo>
                <a:cubicBezTo>
                  <a:pt x="90976" y="406400"/>
                  <a:pt x="0" y="315424"/>
                  <a:pt x="0" y="203200"/>
                </a:cubicBezTo>
                <a:cubicBezTo>
                  <a:pt x="0" y="90976"/>
                  <a:pt x="90976" y="0"/>
                  <a:pt x="203200" y="0"/>
                </a:cubicBezTo>
                <a:close/>
              </a:path>
            </a:pathLst>
          </a:custGeom>
          <a:solidFill>
            <a:schemeClr val="lt1"/>
          </a:solidFill>
          <a:ln cap="flat" cmpd="sng" w="57150">
            <a:solidFill>
              <a:srgbClr val="01667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33"/>
          <p:cNvSpPr/>
          <p:nvPr/>
        </p:nvSpPr>
        <p:spPr>
          <a:xfrm>
            <a:off x="264792" y="3086100"/>
            <a:ext cx="2370528" cy="1025043"/>
          </a:xfrm>
          <a:custGeom>
            <a:rect b="b" l="l" r="r" t="t"/>
            <a:pathLst>
              <a:path extrusionOk="0" h="406400" w="787613">
                <a:moveTo>
                  <a:pt x="584413" y="0"/>
                </a:moveTo>
                <a:cubicBezTo>
                  <a:pt x="696637" y="0"/>
                  <a:pt x="787613" y="90976"/>
                  <a:pt x="787613" y="203200"/>
                </a:cubicBezTo>
                <a:cubicBezTo>
                  <a:pt x="787613" y="315424"/>
                  <a:pt x="696637" y="406400"/>
                  <a:pt x="584413" y="406400"/>
                </a:cubicBezTo>
                <a:lnTo>
                  <a:pt x="203200" y="406400"/>
                </a:lnTo>
                <a:cubicBezTo>
                  <a:pt x="90976" y="406400"/>
                  <a:pt x="0" y="315424"/>
                  <a:pt x="0" y="203200"/>
                </a:cubicBezTo>
                <a:cubicBezTo>
                  <a:pt x="0" y="90976"/>
                  <a:pt x="90976" y="0"/>
                  <a:pt x="203200" y="0"/>
                </a:cubicBezTo>
                <a:close/>
              </a:path>
            </a:pathLst>
          </a:custGeom>
          <a:solidFill>
            <a:schemeClr val="lt1"/>
          </a:solidFill>
          <a:ln cap="flat" cmpd="sng" w="57150">
            <a:solidFill>
              <a:srgbClr val="01667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94" name="Google Shape;794;p33"/>
          <p:cNvPicPr preferRelativeResize="0"/>
          <p:nvPr/>
        </p:nvPicPr>
        <p:blipFill rotWithShape="1">
          <a:blip r:embed="rId3">
            <a:alphaModFix/>
          </a:blip>
          <a:srcRect b="0" l="0" r="0" t="0"/>
          <a:stretch/>
        </p:blipFill>
        <p:spPr>
          <a:xfrm>
            <a:off x="9962274" y="2824128"/>
            <a:ext cx="7639926" cy="7273658"/>
          </a:xfrm>
          <a:prstGeom prst="rect">
            <a:avLst/>
          </a:prstGeom>
          <a:noFill/>
          <a:ln>
            <a:noFill/>
          </a:ln>
        </p:spPr>
      </p:pic>
      <p:grpSp>
        <p:nvGrpSpPr>
          <p:cNvPr id="795" name="Google Shape;795;p33"/>
          <p:cNvGrpSpPr/>
          <p:nvPr/>
        </p:nvGrpSpPr>
        <p:grpSpPr>
          <a:xfrm rot="5400000">
            <a:off x="2875465" y="-1246691"/>
            <a:ext cx="945145" cy="7477128"/>
            <a:chOff x="0" y="0"/>
            <a:chExt cx="586127" cy="4794264"/>
          </a:xfrm>
        </p:grpSpPr>
        <p:sp>
          <p:nvSpPr>
            <p:cNvPr id="796" name="Google Shape;796;p33"/>
            <p:cNvSpPr/>
            <p:nvPr/>
          </p:nvSpPr>
          <p:spPr>
            <a:xfrm>
              <a:off x="0" y="0"/>
              <a:ext cx="586127" cy="4794264"/>
            </a:xfrm>
            <a:custGeom>
              <a:rect b="b" l="l" r="r" t="t"/>
              <a:pathLst>
                <a:path extrusionOk="0" h="4794264" w="586127">
                  <a:moveTo>
                    <a:pt x="195481" y="19070"/>
                  </a:moveTo>
                  <a:cubicBezTo>
                    <a:pt x="225433" y="7556"/>
                    <a:pt x="259693" y="0"/>
                    <a:pt x="293221" y="0"/>
                  </a:cubicBezTo>
                  <a:cubicBezTo>
                    <a:pt x="326751" y="0"/>
                    <a:pt x="359015" y="6476"/>
                    <a:pt x="388747" y="17990"/>
                  </a:cubicBezTo>
                  <a:cubicBezTo>
                    <a:pt x="389381" y="18350"/>
                    <a:pt x="390013" y="18350"/>
                    <a:pt x="390646" y="18710"/>
                  </a:cubicBezTo>
                  <a:cubicBezTo>
                    <a:pt x="502304" y="64765"/>
                    <a:pt x="584545" y="186379"/>
                    <a:pt x="586127" y="416942"/>
                  </a:cubicBezTo>
                  <a:lnTo>
                    <a:pt x="586127" y="4794264"/>
                  </a:lnTo>
                  <a:lnTo>
                    <a:pt x="0" y="4794264"/>
                  </a:lnTo>
                  <a:lnTo>
                    <a:pt x="0" y="420190"/>
                  </a:lnTo>
                  <a:cubicBezTo>
                    <a:pt x="1582" y="185660"/>
                    <a:pt x="82558" y="64045"/>
                    <a:pt x="195481" y="1907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33"/>
            <p:cNvSpPr txBox="1"/>
            <p:nvPr/>
          </p:nvSpPr>
          <p:spPr>
            <a:xfrm>
              <a:off x="0" y="79375"/>
              <a:ext cx="586127" cy="4714889"/>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98" name="Google Shape;798;p33"/>
          <p:cNvSpPr/>
          <p:nvPr/>
        </p:nvSpPr>
        <p:spPr>
          <a:xfrm rot="10800000">
            <a:off x="-1295789" y="-1067637"/>
            <a:ext cx="2591578" cy="2579700"/>
          </a:xfrm>
          <a:custGeom>
            <a:rect b="b" l="l" r="r" t="t"/>
            <a:pathLst>
              <a:path extrusionOk="0" h="2579700" w="2591578">
                <a:moveTo>
                  <a:pt x="0" y="0"/>
                </a:moveTo>
                <a:lnTo>
                  <a:pt x="2591578" y="0"/>
                </a:lnTo>
                <a:lnTo>
                  <a:pt x="2591578" y="2579699"/>
                </a:lnTo>
                <a:lnTo>
                  <a:pt x="0" y="2579699"/>
                </a:lnTo>
                <a:lnTo>
                  <a:pt x="0" y="0"/>
                </a:lnTo>
                <a:close/>
              </a:path>
            </a:pathLst>
          </a:custGeom>
          <a:blipFill rotWithShape="1">
            <a:blip r:embed="rId4">
              <a:alphaModFix/>
            </a:blip>
            <a:stretch>
              <a:fillRect b="0" l="0" r="0" t="0"/>
            </a:stretch>
          </a:blipFill>
          <a:ln>
            <a:noFill/>
          </a:ln>
        </p:spPr>
      </p:sp>
      <p:grpSp>
        <p:nvGrpSpPr>
          <p:cNvPr id="799" name="Google Shape;799;p33"/>
          <p:cNvGrpSpPr/>
          <p:nvPr/>
        </p:nvGrpSpPr>
        <p:grpSpPr>
          <a:xfrm>
            <a:off x="1543142" y="660163"/>
            <a:ext cx="3777536" cy="737074"/>
            <a:chOff x="0" y="0"/>
            <a:chExt cx="5036715" cy="982765"/>
          </a:xfrm>
        </p:grpSpPr>
        <p:sp>
          <p:nvSpPr>
            <p:cNvPr id="800" name="Google Shape;800;p33"/>
            <p:cNvSpPr/>
            <p:nvPr/>
          </p:nvSpPr>
          <p:spPr>
            <a:xfrm>
              <a:off x="0" y="0"/>
              <a:ext cx="2184419" cy="982765"/>
            </a:xfrm>
            <a:custGeom>
              <a:rect b="b" l="l" r="r" t="t"/>
              <a:pathLst>
                <a:path extrusionOk="0" h="982765" w="2184419">
                  <a:moveTo>
                    <a:pt x="0" y="0"/>
                  </a:moveTo>
                  <a:lnTo>
                    <a:pt x="2184419" y="0"/>
                  </a:lnTo>
                  <a:lnTo>
                    <a:pt x="2184419" y="982765"/>
                  </a:lnTo>
                  <a:lnTo>
                    <a:pt x="0" y="982765"/>
                  </a:lnTo>
                  <a:lnTo>
                    <a:pt x="0" y="0"/>
                  </a:lnTo>
                  <a:close/>
                </a:path>
              </a:pathLst>
            </a:custGeom>
            <a:blipFill rotWithShape="1">
              <a:blip r:embed="rId5">
                <a:alphaModFix/>
              </a:blip>
              <a:stretch>
                <a:fillRect b="0" l="0" r="0" t="0"/>
              </a:stretch>
            </a:blipFill>
            <a:ln>
              <a:noFill/>
            </a:ln>
          </p:spPr>
        </p:sp>
        <p:sp>
          <p:nvSpPr>
            <p:cNvPr id="801" name="Google Shape;801;p33"/>
            <p:cNvSpPr/>
            <p:nvPr/>
          </p:nvSpPr>
          <p:spPr>
            <a:xfrm>
              <a:off x="2247919" y="0"/>
              <a:ext cx="766870" cy="982765"/>
            </a:xfrm>
            <a:custGeom>
              <a:rect b="b" l="l" r="r" t="t"/>
              <a:pathLst>
                <a:path extrusionOk="0" h="982765" w="766870">
                  <a:moveTo>
                    <a:pt x="0" y="0"/>
                  </a:moveTo>
                  <a:lnTo>
                    <a:pt x="766870" y="0"/>
                  </a:lnTo>
                  <a:lnTo>
                    <a:pt x="766870" y="982765"/>
                  </a:lnTo>
                  <a:lnTo>
                    <a:pt x="0" y="982765"/>
                  </a:lnTo>
                  <a:lnTo>
                    <a:pt x="0" y="0"/>
                  </a:lnTo>
                  <a:close/>
                </a:path>
              </a:pathLst>
            </a:custGeom>
            <a:blipFill rotWithShape="1">
              <a:blip r:embed="rId6">
                <a:alphaModFix/>
              </a:blip>
              <a:stretch>
                <a:fillRect b="0" l="0" r="0" t="0"/>
              </a:stretch>
            </a:blipFill>
            <a:ln>
              <a:noFill/>
            </a:ln>
          </p:spPr>
        </p:sp>
        <p:sp>
          <p:nvSpPr>
            <p:cNvPr id="802" name="Google Shape;802;p33"/>
            <p:cNvSpPr/>
            <p:nvPr/>
          </p:nvSpPr>
          <p:spPr>
            <a:xfrm>
              <a:off x="3136742" y="0"/>
              <a:ext cx="790209" cy="982765"/>
            </a:xfrm>
            <a:custGeom>
              <a:rect b="b" l="l" r="r" t="t"/>
              <a:pathLst>
                <a:path extrusionOk="0" h="982765" w="790209">
                  <a:moveTo>
                    <a:pt x="0" y="0"/>
                  </a:moveTo>
                  <a:lnTo>
                    <a:pt x="790208" y="0"/>
                  </a:lnTo>
                  <a:lnTo>
                    <a:pt x="790208" y="982765"/>
                  </a:lnTo>
                  <a:lnTo>
                    <a:pt x="0" y="982765"/>
                  </a:lnTo>
                  <a:lnTo>
                    <a:pt x="0" y="0"/>
                  </a:lnTo>
                  <a:close/>
                </a:path>
              </a:pathLst>
            </a:custGeom>
            <a:blipFill rotWithShape="1">
              <a:blip r:embed="rId7">
                <a:alphaModFix/>
              </a:blip>
              <a:stretch>
                <a:fillRect b="0" l="0" r="0" t="0"/>
              </a:stretch>
            </a:blipFill>
            <a:ln>
              <a:noFill/>
            </a:ln>
          </p:spPr>
        </p:sp>
        <p:sp>
          <p:nvSpPr>
            <p:cNvPr id="803" name="Google Shape;803;p33"/>
            <p:cNvSpPr/>
            <p:nvPr/>
          </p:nvSpPr>
          <p:spPr>
            <a:xfrm>
              <a:off x="4053950" y="0"/>
              <a:ext cx="982765" cy="982765"/>
            </a:xfrm>
            <a:custGeom>
              <a:rect b="b" l="l" r="r" t="t"/>
              <a:pathLst>
                <a:path extrusionOk="0" h="982765" w="982765">
                  <a:moveTo>
                    <a:pt x="0" y="0"/>
                  </a:moveTo>
                  <a:lnTo>
                    <a:pt x="982766" y="0"/>
                  </a:lnTo>
                  <a:lnTo>
                    <a:pt x="982766" y="982765"/>
                  </a:lnTo>
                  <a:lnTo>
                    <a:pt x="0" y="982765"/>
                  </a:lnTo>
                  <a:lnTo>
                    <a:pt x="0" y="0"/>
                  </a:lnTo>
                  <a:close/>
                </a:path>
              </a:pathLst>
            </a:custGeom>
            <a:blipFill rotWithShape="1">
              <a:blip r:embed="rId8">
                <a:alphaModFix/>
              </a:blip>
              <a:stretch>
                <a:fillRect b="0" l="0" r="0" t="0"/>
              </a:stretch>
            </a:blipFill>
            <a:ln>
              <a:noFill/>
            </a:ln>
          </p:spPr>
        </p:sp>
      </p:grpSp>
      <p:grpSp>
        <p:nvGrpSpPr>
          <p:cNvPr id="804" name="Google Shape;804;p33"/>
          <p:cNvGrpSpPr/>
          <p:nvPr/>
        </p:nvGrpSpPr>
        <p:grpSpPr>
          <a:xfrm>
            <a:off x="13567849" y="789719"/>
            <a:ext cx="3347175" cy="633682"/>
            <a:chOff x="0" y="0"/>
            <a:chExt cx="4462900" cy="844910"/>
          </a:xfrm>
        </p:grpSpPr>
        <p:sp>
          <p:nvSpPr>
            <p:cNvPr id="805" name="Google Shape;805;p33"/>
            <p:cNvSpPr/>
            <p:nvPr/>
          </p:nvSpPr>
          <p:spPr>
            <a:xfrm>
              <a:off x="0" y="0"/>
              <a:ext cx="2732676" cy="844910"/>
            </a:xfrm>
            <a:custGeom>
              <a:rect b="b" l="l" r="r" t="t"/>
              <a:pathLst>
                <a:path extrusionOk="0" h="844910" w="2732676">
                  <a:moveTo>
                    <a:pt x="0" y="0"/>
                  </a:moveTo>
                  <a:lnTo>
                    <a:pt x="2732676" y="0"/>
                  </a:lnTo>
                  <a:lnTo>
                    <a:pt x="2732676" y="844910"/>
                  </a:lnTo>
                  <a:lnTo>
                    <a:pt x="0" y="844910"/>
                  </a:lnTo>
                  <a:lnTo>
                    <a:pt x="0" y="0"/>
                  </a:lnTo>
                  <a:close/>
                </a:path>
              </a:pathLst>
            </a:custGeom>
            <a:blipFill rotWithShape="1">
              <a:blip r:embed="rId9">
                <a:alphaModFix/>
              </a:blip>
              <a:stretch>
                <a:fillRect b="-23170" l="0" r="0" t="0"/>
              </a:stretch>
            </a:blipFill>
            <a:ln>
              <a:noFill/>
            </a:ln>
          </p:spPr>
        </p:sp>
        <p:sp>
          <p:nvSpPr>
            <p:cNvPr id="806" name="Google Shape;806;p33"/>
            <p:cNvSpPr/>
            <p:nvPr/>
          </p:nvSpPr>
          <p:spPr>
            <a:xfrm>
              <a:off x="2845822" y="138192"/>
              <a:ext cx="1617078" cy="706718"/>
            </a:xfrm>
            <a:custGeom>
              <a:rect b="b" l="l" r="r" t="t"/>
              <a:pathLst>
                <a:path extrusionOk="0" h="706718" w="1617078">
                  <a:moveTo>
                    <a:pt x="0" y="0"/>
                  </a:moveTo>
                  <a:lnTo>
                    <a:pt x="1617078" y="0"/>
                  </a:lnTo>
                  <a:lnTo>
                    <a:pt x="1617078" y="706718"/>
                  </a:lnTo>
                  <a:lnTo>
                    <a:pt x="0" y="706718"/>
                  </a:lnTo>
                  <a:lnTo>
                    <a:pt x="0" y="0"/>
                  </a:lnTo>
                  <a:close/>
                </a:path>
              </a:pathLst>
            </a:custGeom>
            <a:blipFill rotWithShape="1">
              <a:blip r:embed="rId10">
                <a:alphaModFix/>
              </a:blip>
              <a:stretch>
                <a:fillRect b="0" l="0" r="0" t="0"/>
              </a:stretch>
            </a:blipFill>
            <a:ln>
              <a:noFill/>
            </a:ln>
          </p:spPr>
        </p:sp>
      </p:grpSp>
      <p:sp>
        <p:nvSpPr>
          <p:cNvPr id="807" name="Google Shape;807;p33"/>
          <p:cNvSpPr txBox="1"/>
          <p:nvPr/>
        </p:nvSpPr>
        <p:spPr>
          <a:xfrm>
            <a:off x="538998" y="2163541"/>
            <a:ext cx="6673363" cy="612796"/>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1" lang="en-US" sz="3773">
                <a:solidFill>
                  <a:srgbClr val="FFFFFF"/>
                </a:solidFill>
                <a:latin typeface="Lato"/>
                <a:ea typeface="Lato"/>
                <a:cs typeface="Lato"/>
                <a:sym typeface="Lato"/>
              </a:rPr>
              <a:t>Peta Pergeseran Stakeholder</a:t>
            </a:r>
            <a:endParaRPr/>
          </a:p>
        </p:txBody>
      </p:sp>
      <p:sp>
        <p:nvSpPr>
          <p:cNvPr id="808" name="Google Shape;808;p33"/>
          <p:cNvSpPr txBox="1"/>
          <p:nvPr/>
        </p:nvSpPr>
        <p:spPr>
          <a:xfrm>
            <a:off x="564922" y="3239729"/>
            <a:ext cx="2070398" cy="612796"/>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1" lang="en-US" sz="3773">
                <a:solidFill>
                  <a:srgbClr val="014E59"/>
                </a:solidFill>
                <a:latin typeface="Lato"/>
                <a:ea typeface="Lato"/>
                <a:cs typeface="Lato"/>
                <a:sym typeface="Lato"/>
              </a:rPr>
              <a:t>Sebelum</a:t>
            </a:r>
            <a:endParaRPr b="1" sz="3773">
              <a:solidFill>
                <a:srgbClr val="014E59"/>
              </a:solidFill>
              <a:latin typeface="Lato"/>
              <a:ea typeface="Lato"/>
              <a:cs typeface="Lato"/>
              <a:sym typeface="Lato"/>
            </a:endParaRPr>
          </a:p>
        </p:txBody>
      </p:sp>
      <p:sp>
        <p:nvSpPr>
          <p:cNvPr id="809" name="Google Shape;809;p33"/>
          <p:cNvSpPr txBox="1"/>
          <p:nvPr/>
        </p:nvSpPr>
        <p:spPr>
          <a:xfrm>
            <a:off x="9873076" y="3239729"/>
            <a:ext cx="2070398" cy="612796"/>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1" lang="en-US" sz="3773">
                <a:solidFill>
                  <a:srgbClr val="014E59"/>
                </a:solidFill>
                <a:latin typeface="Lato"/>
                <a:ea typeface="Lato"/>
                <a:cs typeface="Lato"/>
                <a:sym typeface="Lato"/>
              </a:rPr>
              <a:t>Sesudah</a:t>
            </a:r>
            <a:endParaRPr b="1" sz="3773">
              <a:solidFill>
                <a:srgbClr val="014E59"/>
              </a:solidFill>
              <a:latin typeface="Lato"/>
              <a:ea typeface="Lato"/>
              <a:cs typeface="Lato"/>
              <a:sym typeface="Lato"/>
            </a:endParaRPr>
          </a:p>
        </p:txBody>
      </p:sp>
      <p:pic>
        <p:nvPicPr>
          <p:cNvPr id="810" name="Google Shape;810;p33"/>
          <p:cNvPicPr preferRelativeResize="0"/>
          <p:nvPr/>
        </p:nvPicPr>
        <p:blipFill rotWithShape="1">
          <a:blip r:embed="rId11">
            <a:alphaModFix/>
          </a:blip>
          <a:srcRect b="0" l="0" r="0" t="0"/>
          <a:stretch/>
        </p:blipFill>
        <p:spPr>
          <a:xfrm>
            <a:off x="609600" y="3211941"/>
            <a:ext cx="7639926" cy="6885844"/>
          </a:xfrm>
          <a:prstGeom prst="rect">
            <a:avLst/>
          </a:prstGeom>
          <a:noFill/>
          <a:ln>
            <a:noFill/>
          </a:ln>
        </p:spPr>
      </p:pic>
      <p:sp>
        <p:nvSpPr>
          <p:cNvPr id="811" name="Google Shape;811;p33"/>
          <p:cNvSpPr/>
          <p:nvPr/>
        </p:nvSpPr>
        <p:spPr>
          <a:xfrm>
            <a:off x="17063371" y="-338174"/>
            <a:ext cx="2591578" cy="2579700"/>
          </a:xfrm>
          <a:custGeom>
            <a:rect b="b" l="l" r="r" t="t"/>
            <a:pathLst>
              <a:path extrusionOk="0" h="2579700" w="2591578">
                <a:moveTo>
                  <a:pt x="0" y="0"/>
                </a:moveTo>
                <a:lnTo>
                  <a:pt x="2591578" y="0"/>
                </a:lnTo>
                <a:lnTo>
                  <a:pt x="2591578" y="2579699"/>
                </a:lnTo>
                <a:lnTo>
                  <a:pt x="0" y="2579699"/>
                </a:lnTo>
                <a:lnTo>
                  <a:pt x="0" y="0"/>
                </a:lnTo>
                <a:close/>
              </a:path>
            </a:pathLst>
          </a:custGeom>
          <a:blipFill rotWithShape="1">
            <a:blip r:embed="rId4">
              <a:alphaModFix/>
            </a:blip>
            <a:stretch>
              <a:fillRect b="0" l="0" r="0" t="0"/>
            </a:stretch>
          </a:blipFill>
          <a:ln>
            <a:noFill/>
          </a:ln>
        </p:spPr>
      </p:sp>
      <p:sp>
        <p:nvSpPr>
          <p:cNvPr id="812" name="Google Shape;812;p33"/>
          <p:cNvSpPr/>
          <p:nvPr/>
        </p:nvSpPr>
        <p:spPr>
          <a:xfrm>
            <a:off x="8229600" y="6341104"/>
            <a:ext cx="1676400" cy="1676400"/>
          </a:xfrm>
          <a:prstGeom prst="chevron">
            <a:avLst>
              <a:gd fmla="val 50000" name="adj"/>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F"/>
        </a:solidFill>
      </p:bgPr>
    </p:bg>
    <p:spTree>
      <p:nvGrpSpPr>
        <p:cNvPr id="816" name="Shape 816"/>
        <p:cNvGrpSpPr/>
        <p:nvPr/>
      </p:nvGrpSpPr>
      <p:grpSpPr>
        <a:xfrm>
          <a:off x="0" y="0"/>
          <a:ext cx="0" cy="0"/>
          <a:chOff x="0" y="0"/>
          <a:chExt cx="0" cy="0"/>
        </a:xfrm>
      </p:grpSpPr>
      <p:sp>
        <p:nvSpPr>
          <p:cNvPr id="817" name="Google Shape;817;p34"/>
          <p:cNvSpPr/>
          <p:nvPr/>
        </p:nvSpPr>
        <p:spPr>
          <a:xfrm>
            <a:off x="16915371" y="8171397"/>
            <a:ext cx="2887579" cy="2803358"/>
          </a:xfrm>
          <a:custGeom>
            <a:rect b="b" l="l" r="r" t="t"/>
            <a:pathLst>
              <a:path extrusionOk="0" h="2803358" w="2887579">
                <a:moveTo>
                  <a:pt x="0" y="0"/>
                </a:moveTo>
                <a:lnTo>
                  <a:pt x="2887579" y="0"/>
                </a:lnTo>
                <a:lnTo>
                  <a:pt x="2887579" y="2803358"/>
                </a:lnTo>
                <a:lnTo>
                  <a:pt x="0" y="2803358"/>
                </a:lnTo>
                <a:lnTo>
                  <a:pt x="0" y="0"/>
                </a:lnTo>
                <a:close/>
              </a:path>
            </a:pathLst>
          </a:custGeom>
          <a:blipFill rotWithShape="1">
            <a:blip r:embed="rId3">
              <a:alphaModFix/>
            </a:blip>
            <a:stretch>
              <a:fillRect b="0" l="0" r="0" t="0"/>
            </a:stretch>
          </a:blipFill>
          <a:ln>
            <a:noFill/>
          </a:ln>
        </p:spPr>
      </p:sp>
      <p:sp>
        <p:nvSpPr>
          <p:cNvPr id="818" name="Google Shape;818;p34"/>
          <p:cNvSpPr/>
          <p:nvPr/>
        </p:nvSpPr>
        <p:spPr>
          <a:xfrm flipH="1" rot="10800000">
            <a:off x="15268100" y="9344025"/>
            <a:ext cx="2887579" cy="2803358"/>
          </a:xfrm>
          <a:custGeom>
            <a:rect b="b" l="l" r="r" t="t"/>
            <a:pathLst>
              <a:path extrusionOk="0" h="2803358" w="2887579">
                <a:moveTo>
                  <a:pt x="0" y="2803358"/>
                </a:moveTo>
                <a:lnTo>
                  <a:pt x="2887579" y="2803358"/>
                </a:lnTo>
                <a:lnTo>
                  <a:pt x="2887579" y="0"/>
                </a:lnTo>
                <a:lnTo>
                  <a:pt x="0" y="0"/>
                </a:lnTo>
                <a:lnTo>
                  <a:pt x="0" y="2803358"/>
                </a:lnTo>
                <a:close/>
              </a:path>
            </a:pathLst>
          </a:custGeom>
          <a:blipFill rotWithShape="1">
            <a:blip r:embed="rId3">
              <a:alphaModFix/>
            </a:blip>
            <a:stretch>
              <a:fillRect b="0" l="0" r="0" t="0"/>
            </a:stretch>
          </a:blipFill>
          <a:ln>
            <a:noFill/>
          </a:ln>
        </p:spPr>
      </p:sp>
      <p:sp>
        <p:nvSpPr>
          <p:cNvPr id="819" name="Google Shape;819;p34"/>
          <p:cNvSpPr/>
          <p:nvPr/>
        </p:nvSpPr>
        <p:spPr>
          <a:xfrm flipH="1">
            <a:off x="-1164789" y="-261150"/>
            <a:ext cx="2591578" cy="2579700"/>
          </a:xfrm>
          <a:custGeom>
            <a:rect b="b" l="l" r="r" t="t"/>
            <a:pathLst>
              <a:path extrusionOk="0" h="2579700" w="2591578">
                <a:moveTo>
                  <a:pt x="2591578" y="0"/>
                </a:moveTo>
                <a:lnTo>
                  <a:pt x="0" y="0"/>
                </a:lnTo>
                <a:lnTo>
                  <a:pt x="0" y="2579700"/>
                </a:lnTo>
                <a:lnTo>
                  <a:pt x="2591578" y="2579700"/>
                </a:lnTo>
                <a:lnTo>
                  <a:pt x="2591578" y="0"/>
                </a:lnTo>
                <a:close/>
              </a:path>
            </a:pathLst>
          </a:custGeom>
          <a:blipFill rotWithShape="1">
            <a:blip r:embed="rId4">
              <a:alphaModFix/>
            </a:blip>
            <a:stretch>
              <a:fillRect b="0" l="0" r="0" t="0"/>
            </a:stretch>
          </a:blipFill>
          <a:ln>
            <a:noFill/>
          </a:ln>
        </p:spPr>
      </p:sp>
      <p:grpSp>
        <p:nvGrpSpPr>
          <p:cNvPr id="820" name="Google Shape;820;p34"/>
          <p:cNvGrpSpPr/>
          <p:nvPr/>
        </p:nvGrpSpPr>
        <p:grpSpPr>
          <a:xfrm rot="5400000">
            <a:off x="-299984" y="3953656"/>
            <a:ext cx="5871924" cy="3313901"/>
            <a:chOff x="0" y="-38100"/>
            <a:chExt cx="787613" cy="444500"/>
          </a:xfrm>
        </p:grpSpPr>
        <p:sp>
          <p:nvSpPr>
            <p:cNvPr id="821" name="Google Shape;821;p34"/>
            <p:cNvSpPr/>
            <p:nvPr/>
          </p:nvSpPr>
          <p:spPr>
            <a:xfrm>
              <a:off x="0" y="0"/>
              <a:ext cx="787613" cy="406400"/>
            </a:xfrm>
            <a:custGeom>
              <a:rect b="b" l="l" r="r" t="t"/>
              <a:pathLst>
                <a:path extrusionOk="0" h="406400" w="787613">
                  <a:moveTo>
                    <a:pt x="584413" y="0"/>
                  </a:moveTo>
                  <a:cubicBezTo>
                    <a:pt x="696637" y="0"/>
                    <a:pt x="787613" y="90976"/>
                    <a:pt x="787613" y="203200"/>
                  </a:cubicBezTo>
                  <a:cubicBezTo>
                    <a:pt x="787613" y="315424"/>
                    <a:pt x="696637" y="406400"/>
                    <a:pt x="584413" y="406400"/>
                  </a:cubicBezTo>
                  <a:lnTo>
                    <a:pt x="203200" y="406400"/>
                  </a:lnTo>
                  <a:cubicBezTo>
                    <a:pt x="90976" y="406400"/>
                    <a:pt x="0" y="315424"/>
                    <a:pt x="0" y="203200"/>
                  </a:cubicBezTo>
                  <a:cubicBezTo>
                    <a:pt x="0" y="90976"/>
                    <a:pt x="90976" y="0"/>
                    <a:pt x="203200" y="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34"/>
            <p:cNvSpPr txBox="1"/>
            <p:nvPr/>
          </p:nvSpPr>
          <p:spPr>
            <a:xfrm>
              <a:off x="0" y="-38100"/>
              <a:ext cx="78761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23" name="Google Shape;823;p34"/>
          <p:cNvGrpSpPr/>
          <p:nvPr/>
        </p:nvGrpSpPr>
        <p:grpSpPr>
          <a:xfrm>
            <a:off x="1147774" y="2847219"/>
            <a:ext cx="2692360" cy="2692360"/>
            <a:chOff x="0" y="0"/>
            <a:chExt cx="812800" cy="812800"/>
          </a:xfrm>
        </p:grpSpPr>
        <p:sp>
          <p:nvSpPr>
            <p:cNvPr id="824" name="Google Shape;824;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3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26" name="Google Shape;826;p34"/>
          <p:cNvGrpSpPr/>
          <p:nvPr/>
        </p:nvGrpSpPr>
        <p:grpSpPr>
          <a:xfrm rot="5400000">
            <a:off x="3024819" y="3953656"/>
            <a:ext cx="5871924" cy="3313901"/>
            <a:chOff x="0" y="-38100"/>
            <a:chExt cx="787613" cy="444500"/>
          </a:xfrm>
        </p:grpSpPr>
        <p:sp>
          <p:nvSpPr>
            <p:cNvPr id="827" name="Google Shape;827;p34"/>
            <p:cNvSpPr/>
            <p:nvPr/>
          </p:nvSpPr>
          <p:spPr>
            <a:xfrm>
              <a:off x="0" y="0"/>
              <a:ext cx="787613" cy="406400"/>
            </a:xfrm>
            <a:custGeom>
              <a:rect b="b" l="l" r="r" t="t"/>
              <a:pathLst>
                <a:path extrusionOk="0" h="406400" w="787613">
                  <a:moveTo>
                    <a:pt x="584413" y="0"/>
                  </a:moveTo>
                  <a:cubicBezTo>
                    <a:pt x="696637" y="0"/>
                    <a:pt x="787613" y="90976"/>
                    <a:pt x="787613" y="203200"/>
                  </a:cubicBezTo>
                  <a:cubicBezTo>
                    <a:pt x="787613" y="315424"/>
                    <a:pt x="696637" y="406400"/>
                    <a:pt x="584413" y="406400"/>
                  </a:cubicBezTo>
                  <a:lnTo>
                    <a:pt x="203200" y="406400"/>
                  </a:lnTo>
                  <a:cubicBezTo>
                    <a:pt x="90976" y="406400"/>
                    <a:pt x="0" y="315424"/>
                    <a:pt x="0" y="203200"/>
                  </a:cubicBezTo>
                  <a:cubicBezTo>
                    <a:pt x="0" y="90976"/>
                    <a:pt x="90976" y="0"/>
                    <a:pt x="203200" y="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34"/>
            <p:cNvSpPr txBox="1"/>
            <p:nvPr/>
          </p:nvSpPr>
          <p:spPr>
            <a:xfrm>
              <a:off x="0" y="-38100"/>
              <a:ext cx="78761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29" name="Google Shape;829;p34"/>
          <p:cNvGrpSpPr/>
          <p:nvPr/>
        </p:nvGrpSpPr>
        <p:grpSpPr>
          <a:xfrm>
            <a:off x="4472577" y="2847219"/>
            <a:ext cx="2692360" cy="2692360"/>
            <a:chOff x="0" y="0"/>
            <a:chExt cx="812800" cy="812800"/>
          </a:xfrm>
        </p:grpSpPr>
        <p:sp>
          <p:nvSpPr>
            <p:cNvPr id="830" name="Google Shape;830;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3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32" name="Google Shape;832;p34"/>
          <p:cNvGrpSpPr/>
          <p:nvPr/>
        </p:nvGrpSpPr>
        <p:grpSpPr>
          <a:xfrm rot="5400000">
            <a:off x="6350177" y="3953656"/>
            <a:ext cx="5871924" cy="3313901"/>
            <a:chOff x="0" y="-38100"/>
            <a:chExt cx="787613" cy="444500"/>
          </a:xfrm>
        </p:grpSpPr>
        <p:sp>
          <p:nvSpPr>
            <p:cNvPr id="833" name="Google Shape;833;p34"/>
            <p:cNvSpPr/>
            <p:nvPr/>
          </p:nvSpPr>
          <p:spPr>
            <a:xfrm>
              <a:off x="0" y="0"/>
              <a:ext cx="787613" cy="406400"/>
            </a:xfrm>
            <a:custGeom>
              <a:rect b="b" l="l" r="r" t="t"/>
              <a:pathLst>
                <a:path extrusionOk="0" h="406400" w="787613">
                  <a:moveTo>
                    <a:pt x="584413" y="0"/>
                  </a:moveTo>
                  <a:cubicBezTo>
                    <a:pt x="696637" y="0"/>
                    <a:pt x="787613" y="90976"/>
                    <a:pt x="787613" y="203200"/>
                  </a:cubicBezTo>
                  <a:cubicBezTo>
                    <a:pt x="787613" y="315424"/>
                    <a:pt x="696637" y="406400"/>
                    <a:pt x="584413" y="406400"/>
                  </a:cubicBezTo>
                  <a:lnTo>
                    <a:pt x="203200" y="406400"/>
                  </a:lnTo>
                  <a:cubicBezTo>
                    <a:pt x="90976" y="406400"/>
                    <a:pt x="0" y="315424"/>
                    <a:pt x="0" y="203200"/>
                  </a:cubicBezTo>
                  <a:cubicBezTo>
                    <a:pt x="0" y="90976"/>
                    <a:pt x="90976" y="0"/>
                    <a:pt x="203200" y="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34"/>
            <p:cNvSpPr txBox="1"/>
            <p:nvPr/>
          </p:nvSpPr>
          <p:spPr>
            <a:xfrm>
              <a:off x="0" y="-38100"/>
              <a:ext cx="78761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35" name="Google Shape;835;p34"/>
          <p:cNvGrpSpPr/>
          <p:nvPr/>
        </p:nvGrpSpPr>
        <p:grpSpPr>
          <a:xfrm>
            <a:off x="7797935" y="2847219"/>
            <a:ext cx="2692360" cy="2692360"/>
            <a:chOff x="0" y="0"/>
            <a:chExt cx="812800" cy="812800"/>
          </a:xfrm>
        </p:grpSpPr>
        <p:sp>
          <p:nvSpPr>
            <p:cNvPr id="836" name="Google Shape;836;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3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38" name="Google Shape;838;p34"/>
          <p:cNvGrpSpPr/>
          <p:nvPr/>
        </p:nvGrpSpPr>
        <p:grpSpPr>
          <a:xfrm rot="5400000">
            <a:off x="9674981" y="3953656"/>
            <a:ext cx="5871924" cy="3313901"/>
            <a:chOff x="0" y="-38100"/>
            <a:chExt cx="787613" cy="444500"/>
          </a:xfrm>
        </p:grpSpPr>
        <p:sp>
          <p:nvSpPr>
            <p:cNvPr id="839" name="Google Shape;839;p34"/>
            <p:cNvSpPr/>
            <p:nvPr/>
          </p:nvSpPr>
          <p:spPr>
            <a:xfrm>
              <a:off x="0" y="0"/>
              <a:ext cx="787613" cy="406400"/>
            </a:xfrm>
            <a:custGeom>
              <a:rect b="b" l="l" r="r" t="t"/>
              <a:pathLst>
                <a:path extrusionOk="0" h="406400" w="787613">
                  <a:moveTo>
                    <a:pt x="584413" y="0"/>
                  </a:moveTo>
                  <a:cubicBezTo>
                    <a:pt x="696637" y="0"/>
                    <a:pt x="787613" y="90976"/>
                    <a:pt x="787613" y="203200"/>
                  </a:cubicBezTo>
                  <a:cubicBezTo>
                    <a:pt x="787613" y="315424"/>
                    <a:pt x="696637" y="406400"/>
                    <a:pt x="584413" y="406400"/>
                  </a:cubicBezTo>
                  <a:lnTo>
                    <a:pt x="203200" y="406400"/>
                  </a:lnTo>
                  <a:cubicBezTo>
                    <a:pt x="90976" y="406400"/>
                    <a:pt x="0" y="315424"/>
                    <a:pt x="0" y="203200"/>
                  </a:cubicBezTo>
                  <a:cubicBezTo>
                    <a:pt x="0" y="90976"/>
                    <a:pt x="90976" y="0"/>
                    <a:pt x="203200" y="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34"/>
            <p:cNvSpPr txBox="1"/>
            <p:nvPr/>
          </p:nvSpPr>
          <p:spPr>
            <a:xfrm>
              <a:off x="0" y="-38100"/>
              <a:ext cx="78761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41" name="Google Shape;841;p34"/>
          <p:cNvGrpSpPr/>
          <p:nvPr/>
        </p:nvGrpSpPr>
        <p:grpSpPr>
          <a:xfrm>
            <a:off x="11122738" y="2847219"/>
            <a:ext cx="2692360" cy="2692360"/>
            <a:chOff x="0" y="0"/>
            <a:chExt cx="812800" cy="812800"/>
          </a:xfrm>
        </p:grpSpPr>
        <p:sp>
          <p:nvSpPr>
            <p:cNvPr id="842" name="Google Shape;842;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3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44" name="Google Shape;844;p34"/>
          <p:cNvGrpSpPr/>
          <p:nvPr/>
        </p:nvGrpSpPr>
        <p:grpSpPr>
          <a:xfrm rot="5400000">
            <a:off x="13000338" y="3953656"/>
            <a:ext cx="5871924" cy="3313901"/>
            <a:chOff x="0" y="-38100"/>
            <a:chExt cx="787613" cy="444500"/>
          </a:xfrm>
        </p:grpSpPr>
        <p:sp>
          <p:nvSpPr>
            <p:cNvPr id="845" name="Google Shape;845;p34"/>
            <p:cNvSpPr/>
            <p:nvPr/>
          </p:nvSpPr>
          <p:spPr>
            <a:xfrm>
              <a:off x="0" y="0"/>
              <a:ext cx="787613" cy="406400"/>
            </a:xfrm>
            <a:custGeom>
              <a:rect b="b" l="l" r="r" t="t"/>
              <a:pathLst>
                <a:path extrusionOk="0" h="406400" w="787613">
                  <a:moveTo>
                    <a:pt x="584413" y="0"/>
                  </a:moveTo>
                  <a:cubicBezTo>
                    <a:pt x="696637" y="0"/>
                    <a:pt x="787613" y="90976"/>
                    <a:pt x="787613" y="203200"/>
                  </a:cubicBezTo>
                  <a:cubicBezTo>
                    <a:pt x="787613" y="315424"/>
                    <a:pt x="696637" y="406400"/>
                    <a:pt x="584413" y="406400"/>
                  </a:cubicBezTo>
                  <a:lnTo>
                    <a:pt x="203200" y="406400"/>
                  </a:lnTo>
                  <a:cubicBezTo>
                    <a:pt x="90976" y="406400"/>
                    <a:pt x="0" y="315424"/>
                    <a:pt x="0" y="203200"/>
                  </a:cubicBezTo>
                  <a:cubicBezTo>
                    <a:pt x="0" y="90976"/>
                    <a:pt x="90976" y="0"/>
                    <a:pt x="203200" y="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34"/>
            <p:cNvSpPr txBox="1"/>
            <p:nvPr/>
          </p:nvSpPr>
          <p:spPr>
            <a:xfrm>
              <a:off x="0" y="-38100"/>
              <a:ext cx="78761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47" name="Google Shape;847;p34"/>
          <p:cNvGrpSpPr/>
          <p:nvPr/>
        </p:nvGrpSpPr>
        <p:grpSpPr>
          <a:xfrm>
            <a:off x="14448096" y="2847219"/>
            <a:ext cx="2692360" cy="2692360"/>
            <a:chOff x="0" y="0"/>
            <a:chExt cx="812800" cy="812800"/>
          </a:xfrm>
        </p:grpSpPr>
        <p:sp>
          <p:nvSpPr>
            <p:cNvPr id="848" name="Google Shape;848;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3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50" name="Google Shape;850;p34"/>
          <p:cNvSpPr/>
          <p:nvPr/>
        </p:nvSpPr>
        <p:spPr>
          <a:xfrm>
            <a:off x="8441917" y="3491201"/>
            <a:ext cx="1404397" cy="1404397"/>
          </a:xfrm>
          <a:custGeom>
            <a:rect b="b" l="l" r="r" t="t"/>
            <a:pathLst>
              <a:path extrusionOk="0" h="1404397" w="1404397">
                <a:moveTo>
                  <a:pt x="0" y="0"/>
                </a:moveTo>
                <a:lnTo>
                  <a:pt x="1404397" y="0"/>
                </a:lnTo>
                <a:lnTo>
                  <a:pt x="1404397" y="1404397"/>
                </a:lnTo>
                <a:lnTo>
                  <a:pt x="0" y="1404397"/>
                </a:lnTo>
                <a:lnTo>
                  <a:pt x="0" y="0"/>
                </a:lnTo>
                <a:close/>
              </a:path>
            </a:pathLst>
          </a:custGeom>
          <a:blipFill rotWithShape="1">
            <a:blip r:embed="rId5">
              <a:alphaModFix/>
            </a:blip>
            <a:stretch>
              <a:fillRect b="0" l="0" r="0" t="0"/>
            </a:stretch>
          </a:blipFill>
          <a:ln>
            <a:noFill/>
          </a:ln>
        </p:spPr>
      </p:sp>
      <p:sp>
        <p:nvSpPr>
          <p:cNvPr id="851" name="Google Shape;851;p34"/>
          <p:cNvSpPr/>
          <p:nvPr/>
        </p:nvSpPr>
        <p:spPr>
          <a:xfrm>
            <a:off x="11766720" y="3491201"/>
            <a:ext cx="1404397" cy="1404397"/>
          </a:xfrm>
          <a:custGeom>
            <a:rect b="b" l="l" r="r" t="t"/>
            <a:pathLst>
              <a:path extrusionOk="0" h="1404397" w="1404397">
                <a:moveTo>
                  <a:pt x="0" y="0"/>
                </a:moveTo>
                <a:lnTo>
                  <a:pt x="1404397" y="0"/>
                </a:lnTo>
                <a:lnTo>
                  <a:pt x="1404397" y="1404397"/>
                </a:lnTo>
                <a:lnTo>
                  <a:pt x="0" y="1404397"/>
                </a:lnTo>
                <a:lnTo>
                  <a:pt x="0" y="0"/>
                </a:lnTo>
                <a:close/>
              </a:path>
            </a:pathLst>
          </a:custGeom>
          <a:blipFill rotWithShape="1">
            <a:blip r:embed="rId6">
              <a:alphaModFix/>
            </a:blip>
            <a:stretch>
              <a:fillRect b="0" l="0" r="0" t="0"/>
            </a:stretch>
          </a:blipFill>
          <a:ln>
            <a:noFill/>
          </a:ln>
        </p:spPr>
      </p:sp>
      <p:grpSp>
        <p:nvGrpSpPr>
          <p:cNvPr id="852" name="Google Shape;852;p34"/>
          <p:cNvGrpSpPr/>
          <p:nvPr/>
        </p:nvGrpSpPr>
        <p:grpSpPr>
          <a:xfrm>
            <a:off x="13481763" y="660163"/>
            <a:ext cx="3777536" cy="737074"/>
            <a:chOff x="0" y="0"/>
            <a:chExt cx="5036715" cy="982765"/>
          </a:xfrm>
        </p:grpSpPr>
        <p:sp>
          <p:nvSpPr>
            <p:cNvPr id="853" name="Google Shape;853;p34"/>
            <p:cNvSpPr/>
            <p:nvPr/>
          </p:nvSpPr>
          <p:spPr>
            <a:xfrm>
              <a:off x="0" y="0"/>
              <a:ext cx="2184419" cy="982765"/>
            </a:xfrm>
            <a:custGeom>
              <a:rect b="b" l="l" r="r" t="t"/>
              <a:pathLst>
                <a:path extrusionOk="0" h="982765" w="2184419">
                  <a:moveTo>
                    <a:pt x="0" y="0"/>
                  </a:moveTo>
                  <a:lnTo>
                    <a:pt x="2184419" y="0"/>
                  </a:lnTo>
                  <a:lnTo>
                    <a:pt x="2184419" y="982765"/>
                  </a:lnTo>
                  <a:lnTo>
                    <a:pt x="0" y="982765"/>
                  </a:lnTo>
                  <a:lnTo>
                    <a:pt x="0" y="0"/>
                  </a:lnTo>
                  <a:close/>
                </a:path>
              </a:pathLst>
            </a:custGeom>
            <a:blipFill rotWithShape="1">
              <a:blip r:embed="rId7">
                <a:alphaModFix/>
              </a:blip>
              <a:stretch>
                <a:fillRect b="0" l="0" r="0" t="0"/>
              </a:stretch>
            </a:blipFill>
            <a:ln>
              <a:noFill/>
            </a:ln>
          </p:spPr>
        </p:sp>
        <p:sp>
          <p:nvSpPr>
            <p:cNvPr id="854" name="Google Shape;854;p34"/>
            <p:cNvSpPr/>
            <p:nvPr/>
          </p:nvSpPr>
          <p:spPr>
            <a:xfrm>
              <a:off x="2247919" y="0"/>
              <a:ext cx="766870" cy="982765"/>
            </a:xfrm>
            <a:custGeom>
              <a:rect b="b" l="l" r="r" t="t"/>
              <a:pathLst>
                <a:path extrusionOk="0" h="982765" w="766870">
                  <a:moveTo>
                    <a:pt x="0" y="0"/>
                  </a:moveTo>
                  <a:lnTo>
                    <a:pt x="766870" y="0"/>
                  </a:lnTo>
                  <a:lnTo>
                    <a:pt x="766870" y="982765"/>
                  </a:lnTo>
                  <a:lnTo>
                    <a:pt x="0" y="982765"/>
                  </a:lnTo>
                  <a:lnTo>
                    <a:pt x="0" y="0"/>
                  </a:lnTo>
                  <a:close/>
                </a:path>
              </a:pathLst>
            </a:custGeom>
            <a:blipFill rotWithShape="1">
              <a:blip r:embed="rId8">
                <a:alphaModFix/>
              </a:blip>
              <a:stretch>
                <a:fillRect b="0" l="0" r="0" t="0"/>
              </a:stretch>
            </a:blipFill>
            <a:ln>
              <a:noFill/>
            </a:ln>
          </p:spPr>
        </p:sp>
        <p:sp>
          <p:nvSpPr>
            <p:cNvPr id="855" name="Google Shape;855;p34"/>
            <p:cNvSpPr/>
            <p:nvPr/>
          </p:nvSpPr>
          <p:spPr>
            <a:xfrm>
              <a:off x="3136742" y="0"/>
              <a:ext cx="790209" cy="982765"/>
            </a:xfrm>
            <a:custGeom>
              <a:rect b="b" l="l" r="r" t="t"/>
              <a:pathLst>
                <a:path extrusionOk="0" h="982765" w="790209">
                  <a:moveTo>
                    <a:pt x="0" y="0"/>
                  </a:moveTo>
                  <a:lnTo>
                    <a:pt x="790208" y="0"/>
                  </a:lnTo>
                  <a:lnTo>
                    <a:pt x="790208" y="982765"/>
                  </a:lnTo>
                  <a:lnTo>
                    <a:pt x="0" y="982765"/>
                  </a:lnTo>
                  <a:lnTo>
                    <a:pt x="0" y="0"/>
                  </a:lnTo>
                  <a:close/>
                </a:path>
              </a:pathLst>
            </a:custGeom>
            <a:blipFill rotWithShape="1">
              <a:blip r:embed="rId9">
                <a:alphaModFix/>
              </a:blip>
              <a:stretch>
                <a:fillRect b="0" l="0" r="0" t="0"/>
              </a:stretch>
            </a:blipFill>
            <a:ln>
              <a:noFill/>
            </a:ln>
          </p:spPr>
        </p:sp>
        <p:sp>
          <p:nvSpPr>
            <p:cNvPr id="856" name="Google Shape;856;p34"/>
            <p:cNvSpPr/>
            <p:nvPr/>
          </p:nvSpPr>
          <p:spPr>
            <a:xfrm>
              <a:off x="4053950" y="0"/>
              <a:ext cx="982765" cy="982765"/>
            </a:xfrm>
            <a:custGeom>
              <a:rect b="b" l="l" r="r" t="t"/>
              <a:pathLst>
                <a:path extrusionOk="0" h="982765" w="982765">
                  <a:moveTo>
                    <a:pt x="0" y="0"/>
                  </a:moveTo>
                  <a:lnTo>
                    <a:pt x="982766" y="0"/>
                  </a:lnTo>
                  <a:lnTo>
                    <a:pt x="982766" y="982765"/>
                  </a:lnTo>
                  <a:lnTo>
                    <a:pt x="0" y="982765"/>
                  </a:lnTo>
                  <a:lnTo>
                    <a:pt x="0" y="0"/>
                  </a:lnTo>
                  <a:close/>
                </a:path>
              </a:pathLst>
            </a:custGeom>
            <a:blipFill rotWithShape="1">
              <a:blip r:embed="rId10">
                <a:alphaModFix/>
              </a:blip>
              <a:stretch>
                <a:fillRect b="0" l="0" r="0" t="0"/>
              </a:stretch>
            </a:blipFill>
            <a:ln>
              <a:noFill/>
            </a:ln>
          </p:spPr>
        </p:sp>
      </p:grpSp>
      <p:grpSp>
        <p:nvGrpSpPr>
          <p:cNvPr id="857" name="Google Shape;857;p34"/>
          <p:cNvGrpSpPr/>
          <p:nvPr/>
        </p:nvGrpSpPr>
        <p:grpSpPr>
          <a:xfrm>
            <a:off x="1028700" y="8902663"/>
            <a:ext cx="3757021" cy="711274"/>
            <a:chOff x="0" y="0"/>
            <a:chExt cx="5009361" cy="948365"/>
          </a:xfrm>
        </p:grpSpPr>
        <p:sp>
          <p:nvSpPr>
            <p:cNvPr id="858" name="Google Shape;858;p34"/>
            <p:cNvSpPr/>
            <p:nvPr/>
          </p:nvSpPr>
          <p:spPr>
            <a:xfrm>
              <a:off x="0" y="0"/>
              <a:ext cx="3067279" cy="948365"/>
            </a:xfrm>
            <a:custGeom>
              <a:rect b="b" l="l" r="r" t="t"/>
              <a:pathLst>
                <a:path extrusionOk="0" h="948365" w="3067279">
                  <a:moveTo>
                    <a:pt x="0" y="0"/>
                  </a:moveTo>
                  <a:lnTo>
                    <a:pt x="3067279" y="0"/>
                  </a:lnTo>
                  <a:lnTo>
                    <a:pt x="3067279" y="948365"/>
                  </a:lnTo>
                  <a:lnTo>
                    <a:pt x="0" y="948365"/>
                  </a:lnTo>
                  <a:lnTo>
                    <a:pt x="0" y="0"/>
                  </a:lnTo>
                  <a:close/>
                </a:path>
              </a:pathLst>
            </a:custGeom>
            <a:blipFill rotWithShape="1">
              <a:blip r:embed="rId11">
                <a:alphaModFix/>
              </a:blip>
              <a:stretch>
                <a:fillRect b="-23170" l="0" r="0" t="0"/>
              </a:stretch>
            </a:blipFill>
            <a:ln>
              <a:noFill/>
            </a:ln>
          </p:spPr>
        </p:sp>
        <p:sp>
          <p:nvSpPr>
            <p:cNvPr id="859" name="Google Shape;859;p34"/>
            <p:cNvSpPr/>
            <p:nvPr/>
          </p:nvSpPr>
          <p:spPr>
            <a:xfrm>
              <a:off x="3194279" y="155113"/>
              <a:ext cx="1815082" cy="793252"/>
            </a:xfrm>
            <a:custGeom>
              <a:rect b="b" l="l" r="r" t="t"/>
              <a:pathLst>
                <a:path extrusionOk="0" h="793252" w="1815082">
                  <a:moveTo>
                    <a:pt x="0" y="0"/>
                  </a:moveTo>
                  <a:lnTo>
                    <a:pt x="1815082" y="0"/>
                  </a:lnTo>
                  <a:lnTo>
                    <a:pt x="1815082" y="793252"/>
                  </a:lnTo>
                  <a:lnTo>
                    <a:pt x="0" y="793252"/>
                  </a:lnTo>
                  <a:lnTo>
                    <a:pt x="0" y="0"/>
                  </a:lnTo>
                  <a:close/>
                </a:path>
              </a:pathLst>
            </a:custGeom>
            <a:blipFill rotWithShape="1">
              <a:blip r:embed="rId12">
                <a:alphaModFix/>
              </a:blip>
              <a:stretch>
                <a:fillRect b="0" l="0" r="0" t="0"/>
              </a:stretch>
            </a:blipFill>
            <a:ln>
              <a:noFill/>
            </a:ln>
          </p:spPr>
        </p:sp>
      </p:grpSp>
      <p:sp>
        <p:nvSpPr>
          <p:cNvPr id="860" name="Google Shape;860;p34"/>
          <p:cNvSpPr/>
          <p:nvPr/>
        </p:nvSpPr>
        <p:spPr>
          <a:xfrm>
            <a:off x="5076881" y="3415001"/>
            <a:ext cx="1484308" cy="1480597"/>
          </a:xfrm>
          <a:custGeom>
            <a:rect b="b" l="l" r="r" t="t"/>
            <a:pathLst>
              <a:path extrusionOk="0" h="1480597" w="1484308">
                <a:moveTo>
                  <a:pt x="0" y="0"/>
                </a:moveTo>
                <a:lnTo>
                  <a:pt x="1484308" y="0"/>
                </a:lnTo>
                <a:lnTo>
                  <a:pt x="1484308" y="1480597"/>
                </a:lnTo>
                <a:lnTo>
                  <a:pt x="0" y="1480597"/>
                </a:lnTo>
                <a:lnTo>
                  <a:pt x="0" y="0"/>
                </a:lnTo>
                <a:close/>
              </a:path>
            </a:pathLst>
          </a:custGeom>
          <a:blipFill rotWithShape="1">
            <a:blip r:embed="rId13">
              <a:alphaModFix/>
            </a:blip>
            <a:stretch>
              <a:fillRect b="0" l="0" r="0" t="0"/>
            </a:stretch>
          </a:blipFill>
          <a:ln>
            <a:noFill/>
          </a:ln>
        </p:spPr>
      </p:sp>
      <p:sp>
        <p:nvSpPr>
          <p:cNvPr id="861" name="Google Shape;861;p34"/>
          <p:cNvSpPr/>
          <p:nvPr/>
        </p:nvSpPr>
        <p:spPr>
          <a:xfrm>
            <a:off x="14933451" y="3626122"/>
            <a:ext cx="1768913" cy="1088619"/>
          </a:xfrm>
          <a:custGeom>
            <a:rect b="b" l="l" r="r" t="t"/>
            <a:pathLst>
              <a:path extrusionOk="0" h="1088619" w="1768913">
                <a:moveTo>
                  <a:pt x="0" y="0"/>
                </a:moveTo>
                <a:lnTo>
                  <a:pt x="1768914" y="0"/>
                </a:lnTo>
                <a:lnTo>
                  <a:pt x="1768914" y="1088618"/>
                </a:lnTo>
                <a:lnTo>
                  <a:pt x="0" y="1088618"/>
                </a:lnTo>
                <a:lnTo>
                  <a:pt x="0" y="0"/>
                </a:lnTo>
                <a:close/>
              </a:path>
            </a:pathLst>
          </a:custGeom>
          <a:blipFill rotWithShape="1">
            <a:blip r:embed="rId14">
              <a:alphaModFix/>
            </a:blip>
            <a:stretch>
              <a:fillRect b="0" l="0" r="0" t="0"/>
            </a:stretch>
          </a:blipFill>
          <a:ln>
            <a:noFill/>
          </a:ln>
        </p:spPr>
      </p:sp>
      <p:grpSp>
        <p:nvGrpSpPr>
          <p:cNvPr id="862" name="Google Shape;862;p34"/>
          <p:cNvGrpSpPr/>
          <p:nvPr/>
        </p:nvGrpSpPr>
        <p:grpSpPr>
          <a:xfrm>
            <a:off x="1791755" y="1106145"/>
            <a:ext cx="9835992" cy="1216075"/>
            <a:chOff x="0" y="-47625"/>
            <a:chExt cx="2590549" cy="320283"/>
          </a:xfrm>
        </p:grpSpPr>
        <p:sp>
          <p:nvSpPr>
            <p:cNvPr id="863" name="Google Shape;863;p34"/>
            <p:cNvSpPr/>
            <p:nvPr/>
          </p:nvSpPr>
          <p:spPr>
            <a:xfrm>
              <a:off x="0" y="0"/>
              <a:ext cx="2590549" cy="272658"/>
            </a:xfrm>
            <a:custGeom>
              <a:rect b="b" l="l" r="r" t="t"/>
              <a:pathLst>
                <a:path extrusionOk="0" h="272658" w="2590549">
                  <a:moveTo>
                    <a:pt x="2387349" y="0"/>
                  </a:moveTo>
                  <a:cubicBezTo>
                    <a:pt x="2499574" y="0"/>
                    <a:pt x="2590549" y="61037"/>
                    <a:pt x="2590549" y="136329"/>
                  </a:cubicBezTo>
                  <a:cubicBezTo>
                    <a:pt x="2590549" y="211622"/>
                    <a:pt x="2499574" y="272658"/>
                    <a:pt x="2387349" y="272658"/>
                  </a:cubicBezTo>
                  <a:lnTo>
                    <a:pt x="203200" y="272658"/>
                  </a:lnTo>
                  <a:cubicBezTo>
                    <a:pt x="90976" y="272658"/>
                    <a:pt x="0" y="211622"/>
                    <a:pt x="0" y="136329"/>
                  </a:cubicBezTo>
                  <a:cubicBezTo>
                    <a:pt x="0" y="61037"/>
                    <a:pt x="90976" y="0"/>
                    <a:pt x="203200" y="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34"/>
            <p:cNvSpPr txBox="1"/>
            <p:nvPr/>
          </p:nvSpPr>
          <p:spPr>
            <a:xfrm>
              <a:off x="0" y="-47625"/>
              <a:ext cx="2590549" cy="320283"/>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65" name="Google Shape;865;p34"/>
          <p:cNvSpPr/>
          <p:nvPr/>
        </p:nvSpPr>
        <p:spPr>
          <a:xfrm>
            <a:off x="1147774" y="2847219"/>
            <a:ext cx="2692360" cy="269236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15">
              <a:alphaModFix/>
            </a:blip>
            <a:stretch>
              <a:fillRect b="0" l="0" r="-33329"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34"/>
          <p:cNvSpPr/>
          <p:nvPr/>
        </p:nvSpPr>
        <p:spPr>
          <a:xfrm>
            <a:off x="4470104" y="2838633"/>
            <a:ext cx="2692360" cy="269236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16">
              <a:alphaModFix/>
            </a:blip>
            <a:stretch>
              <a:fillRect b="0" l="-16664" r="-16663"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34"/>
          <p:cNvSpPr/>
          <p:nvPr/>
        </p:nvSpPr>
        <p:spPr>
          <a:xfrm>
            <a:off x="7800409" y="2847219"/>
            <a:ext cx="2692360" cy="269236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17">
              <a:alphaModFix/>
            </a:blip>
            <a:stretch>
              <a:fillRect b="0" l="-77645"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34"/>
          <p:cNvSpPr/>
          <p:nvPr/>
        </p:nvSpPr>
        <p:spPr>
          <a:xfrm>
            <a:off x="11116241" y="2847219"/>
            <a:ext cx="2692360" cy="269236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18">
              <a:alphaModFix/>
            </a:blip>
            <a:stretch>
              <a:fillRect b="0" l="-16664" r="-16663"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34"/>
          <p:cNvSpPr/>
          <p:nvPr/>
        </p:nvSpPr>
        <p:spPr>
          <a:xfrm>
            <a:off x="14441045" y="2847219"/>
            <a:ext cx="2692360" cy="269236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19">
              <a:alphaModFix/>
            </a:blip>
            <a:stretch>
              <a:fillRect b="0" l="0" r="-33329"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34"/>
          <p:cNvSpPr txBox="1"/>
          <p:nvPr/>
        </p:nvSpPr>
        <p:spPr>
          <a:xfrm>
            <a:off x="1287816" y="5848652"/>
            <a:ext cx="2412276" cy="2174875"/>
          </a:xfrm>
          <a:prstGeom prst="rect">
            <a:avLst/>
          </a:prstGeom>
          <a:noFill/>
          <a:ln>
            <a:noFill/>
          </a:ln>
        </p:spPr>
        <p:txBody>
          <a:bodyPr anchorCtr="0" anchor="t" bIns="0" lIns="0" spcFirstLastPara="1" rIns="0" wrap="square" tIns="0">
            <a:spAutoFit/>
          </a:bodyPr>
          <a:lstStyle/>
          <a:p>
            <a:pPr indent="0" lvl="0" marL="0" marR="0" rtl="0" algn="ctr">
              <a:lnSpc>
                <a:spcPct val="116006"/>
              </a:lnSpc>
              <a:spcBef>
                <a:spcPts val="0"/>
              </a:spcBef>
              <a:spcAft>
                <a:spcPts val="0"/>
              </a:spcAft>
              <a:buNone/>
            </a:pPr>
            <a:r>
              <a:rPr lang="en-US" sz="2499">
                <a:solidFill>
                  <a:srgbClr val="FFFFFF"/>
                </a:solidFill>
                <a:latin typeface="Arial"/>
                <a:ea typeface="Arial"/>
                <a:cs typeface="Arial"/>
                <a:sym typeface="Arial"/>
              </a:rPr>
              <a:t>Diseminasi tentang Proyek Perubahan untuk pembelajaran administrasi bersama staf</a:t>
            </a:r>
            <a:endParaRPr sz="2499">
              <a:solidFill>
                <a:srgbClr val="FFFFFF"/>
              </a:solidFill>
              <a:latin typeface="Arial"/>
              <a:ea typeface="Arial"/>
              <a:cs typeface="Arial"/>
              <a:sym typeface="Arial"/>
            </a:endParaRPr>
          </a:p>
        </p:txBody>
      </p:sp>
      <p:sp>
        <p:nvSpPr>
          <p:cNvPr id="871" name="Google Shape;871;p34"/>
          <p:cNvSpPr txBox="1"/>
          <p:nvPr/>
        </p:nvSpPr>
        <p:spPr>
          <a:xfrm>
            <a:off x="4612619" y="5848652"/>
            <a:ext cx="2412276" cy="1812925"/>
          </a:xfrm>
          <a:prstGeom prst="rect">
            <a:avLst/>
          </a:prstGeom>
          <a:noFill/>
          <a:ln>
            <a:noFill/>
          </a:ln>
        </p:spPr>
        <p:txBody>
          <a:bodyPr anchorCtr="0" anchor="t" bIns="0" lIns="0" spcFirstLastPara="1" rIns="0" wrap="square" tIns="0">
            <a:spAutoFit/>
          </a:bodyPr>
          <a:lstStyle/>
          <a:p>
            <a:pPr indent="0" lvl="0" marL="0" marR="0" rtl="0" algn="ctr">
              <a:lnSpc>
                <a:spcPct val="116006"/>
              </a:lnSpc>
              <a:spcBef>
                <a:spcPts val="0"/>
              </a:spcBef>
              <a:spcAft>
                <a:spcPts val="0"/>
              </a:spcAft>
              <a:buNone/>
            </a:pPr>
            <a:r>
              <a:rPr lang="en-US" sz="2499">
                <a:solidFill>
                  <a:srgbClr val="FFFFFF"/>
                </a:solidFill>
                <a:latin typeface="Arial"/>
                <a:ea typeface="Arial"/>
                <a:cs typeface="Arial"/>
                <a:sym typeface="Arial"/>
              </a:rPr>
              <a:t>Pelatihan administrasi staf perhubungan bersama inspektorat</a:t>
            </a:r>
            <a:endParaRPr/>
          </a:p>
        </p:txBody>
      </p:sp>
      <p:sp>
        <p:nvSpPr>
          <p:cNvPr id="872" name="Google Shape;872;p34"/>
          <p:cNvSpPr txBox="1"/>
          <p:nvPr/>
        </p:nvSpPr>
        <p:spPr>
          <a:xfrm>
            <a:off x="7937977" y="5848652"/>
            <a:ext cx="2412276" cy="2002409"/>
          </a:xfrm>
          <a:prstGeom prst="rect">
            <a:avLst/>
          </a:prstGeom>
          <a:noFill/>
          <a:ln>
            <a:noFill/>
          </a:ln>
        </p:spPr>
        <p:txBody>
          <a:bodyPr anchorCtr="0" anchor="t" bIns="0" lIns="0" spcFirstLastPara="1" rIns="0" wrap="square" tIns="0">
            <a:spAutoFit/>
          </a:bodyPr>
          <a:lstStyle/>
          <a:p>
            <a:pPr indent="0" lvl="0" marL="0" marR="0" rtl="0" algn="ctr">
              <a:lnSpc>
                <a:spcPct val="116006"/>
              </a:lnSpc>
              <a:spcBef>
                <a:spcPts val="0"/>
              </a:spcBef>
              <a:spcAft>
                <a:spcPts val="0"/>
              </a:spcAft>
              <a:buNone/>
            </a:pPr>
            <a:r>
              <a:rPr lang="en-US" sz="2299">
                <a:solidFill>
                  <a:srgbClr val="FFFFFF"/>
                </a:solidFill>
                <a:latin typeface="Arial"/>
                <a:ea typeface="Arial"/>
                <a:cs typeface="Arial"/>
                <a:sym typeface="Arial"/>
              </a:rPr>
              <a:t>Pelatihan pelaporan keuangan retribusi dengan Badan Pendapatan Daerah</a:t>
            </a:r>
            <a:endParaRPr/>
          </a:p>
        </p:txBody>
      </p:sp>
      <p:sp>
        <p:nvSpPr>
          <p:cNvPr id="873" name="Google Shape;873;p34"/>
          <p:cNvSpPr txBox="1"/>
          <p:nvPr/>
        </p:nvSpPr>
        <p:spPr>
          <a:xfrm>
            <a:off x="11193037" y="5839127"/>
            <a:ext cx="2552318" cy="1534668"/>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lang="en-US" sz="2100">
                <a:solidFill>
                  <a:srgbClr val="FFFFFF"/>
                </a:solidFill>
                <a:latin typeface="Arial"/>
                <a:ea typeface="Arial"/>
                <a:cs typeface="Arial"/>
                <a:sym typeface="Arial"/>
              </a:rPr>
              <a:t>Uji Coba Pelaksanaan Admnistrasi Pemungutan Retribusi di Lapangan (Pelabuhan Bobong)</a:t>
            </a:r>
            <a:endParaRPr/>
          </a:p>
        </p:txBody>
      </p:sp>
      <p:sp>
        <p:nvSpPr>
          <p:cNvPr id="874" name="Google Shape;874;p34"/>
          <p:cNvSpPr txBox="1"/>
          <p:nvPr/>
        </p:nvSpPr>
        <p:spPr>
          <a:xfrm>
            <a:off x="14588138" y="5911953"/>
            <a:ext cx="2412276" cy="1812925"/>
          </a:xfrm>
          <a:prstGeom prst="rect">
            <a:avLst/>
          </a:prstGeom>
          <a:noFill/>
          <a:ln>
            <a:noFill/>
          </a:ln>
        </p:spPr>
        <p:txBody>
          <a:bodyPr anchorCtr="0" anchor="t" bIns="0" lIns="0" spcFirstLastPara="1" rIns="0" wrap="square" tIns="0">
            <a:spAutoFit/>
          </a:bodyPr>
          <a:lstStyle/>
          <a:p>
            <a:pPr indent="0" lvl="0" marL="0" marR="0" rtl="0" algn="ctr">
              <a:lnSpc>
                <a:spcPct val="116006"/>
              </a:lnSpc>
              <a:spcBef>
                <a:spcPts val="0"/>
              </a:spcBef>
              <a:spcAft>
                <a:spcPts val="0"/>
              </a:spcAft>
              <a:buNone/>
            </a:pPr>
            <a:r>
              <a:rPr lang="en-US" sz="2499">
                <a:solidFill>
                  <a:srgbClr val="FFFFFF"/>
                </a:solidFill>
                <a:latin typeface="Arial"/>
                <a:ea typeface="Arial"/>
                <a:cs typeface="Arial"/>
                <a:sym typeface="Arial"/>
              </a:rPr>
              <a:t>Pembelajaran Audit berkala pemungutan retribusi bersama BPKP</a:t>
            </a:r>
            <a:endParaRPr/>
          </a:p>
        </p:txBody>
      </p:sp>
      <p:sp>
        <p:nvSpPr>
          <p:cNvPr id="875" name="Google Shape;875;p34"/>
          <p:cNvSpPr txBox="1"/>
          <p:nvPr/>
        </p:nvSpPr>
        <p:spPr>
          <a:xfrm>
            <a:off x="2394728" y="1426770"/>
            <a:ext cx="8630048" cy="67945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1" lang="en-US" sz="3999">
                <a:solidFill>
                  <a:srgbClr val="FFFFFF"/>
                </a:solidFill>
                <a:latin typeface="Lato"/>
                <a:ea typeface="Lato"/>
                <a:cs typeface="Lato"/>
                <a:sym typeface="Lato"/>
              </a:rPr>
              <a:t>Pengembangan Organisasi Pembelajaran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F"/>
        </a:solidFill>
      </p:bgPr>
    </p:bg>
    <p:spTree>
      <p:nvGrpSpPr>
        <p:cNvPr id="879" name="Shape 879"/>
        <p:cNvGrpSpPr/>
        <p:nvPr/>
      </p:nvGrpSpPr>
      <p:grpSpPr>
        <a:xfrm>
          <a:off x="0" y="0"/>
          <a:ext cx="0" cy="0"/>
          <a:chOff x="0" y="0"/>
          <a:chExt cx="0" cy="0"/>
        </a:xfrm>
      </p:grpSpPr>
      <p:grpSp>
        <p:nvGrpSpPr>
          <p:cNvPr id="880" name="Google Shape;880;p35"/>
          <p:cNvGrpSpPr/>
          <p:nvPr/>
        </p:nvGrpSpPr>
        <p:grpSpPr>
          <a:xfrm>
            <a:off x="9378270" y="1805874"/>
            <a:ext cx="7525354" cy="3570473"/>
            <a:chOff x="0" y="-47625"/>
            <a:chExt cx="1310213" cy="555639"/>
          </a:xfrm>
        </p:grpSpPr>
        <p:sp>
          <p:nvSpPr>
            <p:cNvPr id="881" name="Google Shape;881;p35"/>
            <p:cNvSpPr/>
            <p:nvPr/>
          </p:nvSpPr>
          <p:spPr>
            <a:xfrm>
              <a:off x="0" y="0"/>
              <a:ext cx="1310213" cy="508014"/>
            </a:xfrm>
            <a:custGeom>
              <a:rect b="b" l="l" r="r" t="t"/>
              <a:pathLst>
                <a:path extrusionOk="0" h="508014" w="1310213">
                  <a:moveTo>
                    <a:pt x="1107013" y="0"/>
                  </a:moveTo>
                  <a:cubicBezTo>
                    <a:pt x="1219237" y="0"/>
                    <a:pt x="1310213" y="113723"/>
                    <a:pt x="1310213" y="254007"/>
                  </a:cubicBezTo>
                  <a:cubicBezTo>
                    <a:pt x="1310213" y="394291"/>
                    <a:pt x="1219237" y="508014"/>
                    <a:pt x="1107013" y="508014"/>
                  </a:cubicBezTo>
                  <a:lnTo>
                    <a:pt x="203200" y="508014"/>
                  </a:lnTo>
                  <a:cubicBezTo>
                    <a:pt x="90976" y="508014"/>
                    <a:pt x="0" y="394291"/>
                    <a:pt x="0" y="254007"/>
                  </a:cubicBezTo>
                  <a:cubicBezTo>
                    <a:pt x="0" y="113723"/>
                    <a:pt x="90976" y="0"/>
                    <a:pt x="203200" y="0"/>
                  </a:cubicBezTo>
                  <a:close/>
                </a:path>
              </a:pathLst>
            </a:custGeom>
            <a:solidFill>
              <a:srgbClr val="FBFFFF"/>
            </a:solidFill>
            <a:ln cap="sq" cmpd="sng" w="57150">
              <a:solidFill>
                <a:srgbClr val="0166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35"/>
            <p:cNvSpPr txBox="1"/>
            <p:nvPr/>
          </p:nvSpPr>
          <p:spPr>
            <a:xfrm>
              <a:off x="0" y="-47625"/>
              <a:ext cx="1310213" cy="555639"/>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83" name="Google Shape;883;p35"/>
          <p:cNvGrpSpPr/>
          <p:nvPr/>
        </p:nvGrpSpPr>
        <p:grpSpPr>
          <a:xfrm rot="5400000">
            <a:off x="1178383" y="1179916"/>
            <a:ext cx="1064366" cy="3827403"/>
            <a:chOff x="0" y="0"/>
            <a:chExt cx="660400" cy="2374762"/>
          </a:xfrm>
        </p:grpSpPr>
        <p:sp>
          <p:nvSpPr>
            <p:cNvPr id="884" name="Google Shape;884;p35"/>
            <p:cNvSpPr/>
            <p:nvPr/>
          </p:nvSpPr>
          <p:spPr>
            <a:xfrm>
              <a:off x="0" y="0"/>
              <a:ext cx="660400" cy="2374762"/>
            </a:xfrm>
            <a:custGeom>
              <a:rect b="b" l="l" r="r" t="t"/>
              <a:pathLst>
                <a:path extrusionOk="0" h="2374762"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63198"/>
                  </a:cubicBezTo>
                  <a:lnTo>
                    <a:pt x="660400" y="2374762"/>
                  </a:lnTo>
                  <a:lnTo>
                    <a:pt x="0" y="2374762"/>
                  </a:lnTo>
                  <a:lnTo>
                    <a:pt x="0" y="364690"/>
                  </a:lnTo>
                  <a:cubicBezTo>
                    <a:pt x="1782" y="185660"/>
                    <a:pt x="93019" y="64045"/>
                    <a:pt x="220252" y="19070"/>
                  </a:cubicBezTo>
                  <a:close/>
                </a:path>
              </a:pathLst>
            </a:custGeom>
            <a:solidFill>
              <a:srgbClr val="FBFFFF"/>
            </a:solidFill>
            <a:ln cap="sq" cmpd="sng" w="47625">
              <a:solidFill>
                <a:srgbClr val="0166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35"/>
            <p:cNvSpPr txBox="1"/>
            <p:nvPr/>
          </p:nvSpPr>
          <p:spPr>
            <a:xfrm>
              <a:off x="0" y="79375"/>
              <a:ext cx="660400" cy="2295387"/>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86" name="Google Shape;886;p35"/>
          <p:cNvGrpSpPr/>
          <p:nvPr/>
        </p:nvGrpSpPr>
        <p:grpSpPr>
          <a:xfrm rot="5400000">
            <a:off x="1847062" y="-430778"/>
            <a:ext cx="1064366" cy="4824265"/>
            <a:chOff x="0" y="0"/>
            <a:chExt cx="660400" cy="2993278"/>
          </a:xfrm>
        </p:grpSpPr>
        <p:sp>
          <p:nvSpPr>
            <p:cNvPr id="887" name="Google Shape;887;p35"/>
            <p:cNvSpPr/>
            <p:nvPr/>
          </p:nvSpPr>
          <p:spPr>
            <a:xfrm>
              <a:off x="0" y="0"/>
              <a:ext cx="660400" cy="2993278"/>
            </a:xfrm>
            <a:custGeom>
              <a:rect b="b" l="l" r="r" t="t"/>
              <a:pathLst>
                <a:path extrusionOk="0" h="2993278"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76937"/>
                  </a:cubicBezTo>
                  <a:lnTo>
                    <a:pt x="660400" y="2993278"/>
                  </a:lnTo>
                  <a:lnTo>
                    <a:pt x="0" y="2993278"/>
                  </a:lnTo>
                  <a:lnTo>
                    <a:pt x="0" y="378878"/>
                  </a:lnTo>
                  <a:cubicBezTo>
                    <a:pt x="1782" y="185660"/>
                    <a:pt x="93019" y="64045"/>
                    <a:pt x="220252" y="1907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35"/>
            <p:cNvSpPr txBox="1"/>
            <p:nvPr/>
          </p:nvSpPr>
          <p:spPr>
            <a:xfrm>
              <a:off x="0" y="79375"/>
              <a:ext cx="660400" cy="2913903"/>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89" name="Google Shape;889;p35"/>
          <p:cNvGrpSpPr/>
          <p:nvPr/>
        </p:nvGrpSpPr>
        <p:grpSpPr>
          <a:xfrm>
            <a:off x="1184479" y="4212813"/>
            <a:ext cx="2055529" cy="2055529"/>
            <a:chOff x="0" y="0"/>
            <a:chExt cx="812800" cy="812800"/>
          </a:xfrm>
        </p:grpSpPr>
        <p:sp>
          <p:nvSpPr>
            <p:cNvPr id="890" name="Google Shape;890;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3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92" name="Google Shape;892;p35"/>
          <p:cNvSpPr/>
          <p:nvPr/>
        </p:nvSpPr>
        <p:spPr>
          <a:xfrm rot="10800000">
            <a:off x="14647946" y="-815365"/>
            <a:ext cx="2887579" cy="2803358"/>
          </a:xfrm>
          <a:custGeom>
            <a:rect b="b" l="l" r="r" t="t"/>
            <a:pathLst>
              <a:path extrusionOk="0" h="2803358" w="2887579">
                <a:moveTo>
                  <a:pt x="0" y="0"/>
                </a:moveTo>
                <a:lnTo>
                  <a:pt x="2887579" y="0"/>
                </a:lnTo>
                <a:lnTo>
                  <a:pt x="2887579" y="2803358"/>
                </a:lnTo>
                <a:lnTo>
                  <a:pt x="0" y="2803358"/>
                </a:lnTo>
                <a:lnTo>
                  <a:pt x="0" y="0"/>
                </a:lnTo>
                <a:close/>
              </a:path>
            </a:pathLst>
          </a:custGeom>
          <a:blipFill rotWithShape="1">
            <a:blip r:embed="rId3">
              <a:alphaModFix/>
            </a:blip>
            <a:stretch>
              <a:fillRect b="0" l="0" r="0" t="0"/>
            </a:stretch>
          </a:blipFill>
          <a:ln>
            <a:noFill/>
          </a:ln>
        </p:spPr>
      </p:sp>
      <p:sp>
        <p:nvSpPr>
          <p:cNvPr id="893" name="Google Shape;893;p35"/>
          <p:cNvSpPr/>
          <p:nvPr/>
        </p:nvSpPr>
        <p:spPr>
          <a:xfrm flipH="1">
            <a:off x="16295216" y="-1987993"/>
            <a:ext cx="2887579" cy="2803358"/>
          </a:xfrm>
          <a:custGeom>
            <a:rect b="b" l="l" r="r" t="t"/>
            <a:pathLst>
              <a:path extrusionOk="0" h="2803358" w="2887579">
                <a:moveTo>
                  <a:pt x="0" y="2803358"/>
                </a:moveTo>
                <a:lnTo>
                  <a:pt x="2887580" y="2803358"/>
                </a:lnTo>
                <a:lnTo>
                  <a:pt x="2887580" y="0"/>
                </a:lnTo>
                <a:lnTo>
                  <a:pt x="0" y="0"/>
                </a:lnTo>
                <a:lnTo>
                  <a:pt x="0" y="2803358"/>
                </a:lnTo>
                <a:close/>
              </a:path>
            </a:pathLst>
          </a:custGeom>
          <a:blipFill rotWithShape="1">
            <a:blip r:embed="rId3">
              <a:alphaModFix/>
            </a:blip>
            <a:stretch>
              <a:fillRect b="0" l="0" r="0" t="0"/>
            </a:stretch>
          </a:blipFill>
          <a:ln>
            <a:noFill/>
          </a:ln>
        </p:spPr>
      </p:sp>
      <p:grpSp>
        <p:nvGrpSpPr>
          <p:cNvPr id="894" name="Google Shape;894;p35"/>
          <p:cNvGrpSpPr/>
          <p:nvPr/>
        </p:nvGrpSpPr>
        <p:grpSpPr>
          <a:xfrm>
            <a:off x="1043560" y="4135956"/>
            <a:ext cx="7525354" cy="2607744"/>
            <a:chOff x="0" y="-47625"/>
            <a:chExt cx="1310213" cy="454025"/>
          </a:xfrm>
        </p:grpSpPr>
        <p:sp>
          <p:nvSpPr>
            <p:cNvPr id="895" name="Google Shape;895;p35"/>
            <p:cNvSpPr/>
            <p:nvPr/>
          </p:nvSpPr>
          <p:spPr>
            <a:xfrm>
              <a:off x="0" y="0"/>
              <a:ext cx="1310213" cy="406400"/>
            </a:xfrm>
            <a:custGeom>
              <a:rect b="b" l="l" r="r" t="t"/>
              <a:pathLst>
                <a:path extrusionOk="0" h="406400" w="1310213">
                  <a:moveTo>
                    <a:pt x="1107013" y="0"/>
                  </a:moveTo>
                  <a:cubicBezTo>
                    <a:pt x="1219237" y="0"/>
                    <a:pt x="1310213" y="90976"/>
                    <a:pt x="1310213" y="203200"/>
                  </a:cubicBezTo>
                  <a:cubicBezTo>
                    <a:pt x="1310213" y="315424"/>
                    <a:pt x="1219237" y="406400"/>
                    <a:pt x="1107013" y="406400"/>
                  </a:cubicBezTo>
                  <a:lnTo>
                    <a:pt x="203200" y="406400"/>
                  </a:lnTo>
                  <a:cubicBezTo>
                    <a:pt x="90976" y="406400"/>
                    <a:pt x="0" y="315424"/>
                    <a:pt x="0" y="203200"/>
                  </a:cubicBezTo>
                  <a:cubicBezTo>
                    <a:pt x="0" y="90976"/>
                    <a:pt x="90976" y="0"/>
                    <a:pt x="203200" y="0"/>
                  </a:cubicBezTo>
                  <a:close/>
                </a:path>
              </a:pathLst>
            </a:custGeom>
            <a:solidFill>
              <a:srgbClr val="FBFFFF"/>
            </a:solidFill>
            <a:ln cap="sq" cmpd="sng" w="57150">
              <a:solidFill>
                <a:srgbClr val="0166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35"/>
            <p:cNvSpPr txBox="1"/>
            <p:nvPr/>
          </p:nvSpPr>
          <p:spPr>
            <a:xfrm>
              <a:off x="0" y="-47625"/>
              <a:ext cx="1310213"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97" name="Google Shape;897;p35"/>
          <p:cNvSpPr/>
          <p:nvPr/>
        </p:nvSpPr>
        <p:spPr>
          <a:xfrm>
            <a:off x="642863" y="5256918"/>
            <a:ext cx="771675" cy="771675"/>
          </a:xfrm>
          <a:custGeom>
            <a:rect b="b" l="l" r="r" t="t"/>
            <a:pathLst>
              <a:path extrusionOk="0" h="771675" w="771675">
                <a:moveTo>
                  <a:pt x="0" y="0"/>
                </a:moveTo>
                <a:lnTo>
                  <a:pt x="771674" y="0"/>
                </a:lnTo>
                <a:lnTo>
                  <a:pt x="771674" y="771675"/>
                </a:lnTo>
                <a:lnTo>
                  <a:pt x="0" y="771675"/>
                </a:lnTo>
                <a:lnTo>
                  <a:pt x="0" y="0"/>
                </a:lnTo>
                <a:close/>
              </a:path>
            </a:pathLst>
          </a:custGeom>
          <a:blipFill rotWithShape="1">
            <a:blip r:embed="rId4">
              <a:alphaModFix/>
            </a:blip>
            <a:stretch>
              <a:fillRect b="0" l="0" r="0" t="0"/>
            </a:stretch>
          </a:blipFill>
          <a:ln>
            <a:noFill/>
          </a:ln>
        </p:spPr>
      </p:sp>
      <p:sp>
        <p:nvSpPr>
          <p:cNvPr id="898" name="Google Shape;898;p35"/>
          <p:cNvSpPr/>
          <p:nvPr/>
        </p:nvSpPr>
        <p:spPr>
          <a:xfrm>
            <a:off x="9092390" y="3305025"/>
            <a:ext cx="771675" cy="771675"/>
          </a:xfrm>
          <a:custGeom>
            <a:rect b="b" l="l" r="r" t="t"/>
            <a:pathLst>
              <a:path extrusionOk="0" h="771675" w="771675">
                <a:moveTo>
                  <a:pt x="0" y="0"/>
                </a:moveTo>
                <a:lnTo>
                  <a:pt x="771675" y="0"/>
                </a:lnTo>
                <a:lnTo>
                  <a:pt x="771675" y="771674"/>
                </a:lnTo>
                <a:lnTo>
                  <a:pt x="0" y="771674"/>
                </a:lnTo>
                <a:lnTo>
                  <a:pt x="0" y="0"/>
                </a:lnTo>
                <a:close/>
              </a:path>
            </a:pathLst>
          </a:custGeom>
          <a:blipFill rotWithShape="1">
            <a:blip r:embed="rId5">
              <a:alphaModFix/>
            </a:blip>
            <a:stretch>
              <a:fillRect b="0" l="0" r="0" t="0"/>
            </a:stretch>
          </a:blipFill>
          <a:ln>
            <a:noFill/>
          </a:ln>
        </p:spPr>
      </p:sp>
      <p:grpSp>
        <p:nvGrpSpPr>
          <p:cNvPr id="899" name="Google Shape;899;p35"/>
          <p:cNvGrpSpPr/>
          <p:nvPr/>
        </p:nvGrpSpPr>
        <p:grpSpPr>
          <a:xfrm>
            <a:off x="1028700" y="490240"/>
            <a:ext cx="3777536" cy="737074"/>
            <a:chOff x="0" y="0"/>
            <a:chExt cx="5036715" cy="982765"/>
          </a:xfrm>
        </p:grpSpPr>
        <p:sp>
          <p:nvSpPr>
            <p:cNvPr id="900" name="Google Shape;900;p35"/>
            <p:cNvSpPr/>
            <p:nvPr/>
          </p:nvSpPr>
          <p:spPr>
            <a:xfrm>
              <a:off x="0" y="0"/>
              <a:ext cx="2184419" cy="982765"/>
            </a:xfrm>
            <a:custGeom>
              <a:rect b="b" l="l" r="r" t="t"/>
              <a:pathLst>
                <a:path extrusionOk="0" h="982765" w="2184419">
                  <a:moveTo>
                    <a:pt x="0" y="0"/>
                  </a:moveTo>
                  <a:lnTo>
                    <a:pt x="2184419" y="0"/>
                  </a:lnTo>
                  <a:lnTo>
                    <a:pt x="2184419" y="982765"/>
                  </a:lnTo>
                  <a:lnTo>
                    <a:pt x="0" y="982765"/>
                  </a:lnTo>
                  <a:lnTo>
                    <a:pt x="0" y="0"/>
                  </a:lnTo>
                  <a:close/>
                </a:path>
              </a:pathLst>
            </a:custGeom>
            <a:blipFill rotWithShape="1">
              <a:blip r:embed="rId6">
                <a:alphaModFix/>
              </a:blip>
              <a:stretch>
                <a:fillRect b="0" l="0" r="0" t="0"/>
              </a:stretch>
            </a:blipFill>
            <a:ln>
              <a:noFill/>
            </a:ln>
          </p:spPr>
        </p:sp>
        <p:sp>
          <p:nvSpPr>
            <p:cNvPr id="901" name="Google Shape;901;p35"/>
            <p:cNvSpPr/>
            <p:nvPr/>
          </p:nvSpPr>
          <p:spPr>
            <a:xfrm>
              <a:off x="2247919" y="0"/>
              <a:ext cx="766870" cy="982765"/>
            </a:xfrm>
            <a:custGeom>
              <a:rect b="b" l="l" r="r" t="t"/>
              <a:pathLst>
                <a:path extrusionOk="0" h="982765" w="766870">
                  <a:moveTo>
                    <a:pt x="0" y="0"/>
                  </a:moveTo>
                  <a:lnTo>
                    <a:pt x="766870" y="0"/>
                  </a:lnTo>
                  <a:lnTo>
                    <a:pt x="766870" y="982765"/>
                  </a:lnTo>
                  <a:lnTo>
                    <a:pt x="0" y="982765"/>
                  </a:lnTo>
                  <a:lnTo>
                    <a:pt x="0" y="0"/>
                  </a:lnTo>
                  <a:close/>
                </a:path>
              </a:pathLst>
            </a:custGeom>
            <a:blipFill rotWithShape="1">
              <a:blip r:embed="rId7">
                <a:alphaModFix/>
              </a:blip>
              <a:stretch>
                <a:fillRect b="0" l="0" r="0" t="0"/>
              </a:stretch>
            </a:blipFill>
            <a:ln>
              <a:noFill/>
            </a:ln>
          </p:spPr>
        </p:sp>
        <p:sp>
          <p:nvSpPr>
            <p:cNvPr id="902" name="Google Shape;902;p35"/>
            <p:cNvSpPr/>
            <p:nvPr/>
          </p:nvSpPr>
          <p:spPr>
            <a:xfrm>
              <a:off x="3136742" y="0"/>
              <a:ext cx="790209" cy="982765"/>
            </a:xfrm>
            <a:custGeom>
              <a:rect b="b" l="l" r="r" t="t"/>
              <a:pathLst>
                <a:path extrusionOk="0" h="982765" w="790209">
                  <a:moveTo>
                    <a:pt x="0" y="0"/>
                  </a:moveTo>
                  <a:lnTo>
                    <a:pt x="790208" y="0"/>
                  </a:lnTo>
                  <a:lnTo>
                    <a:pt x="790208" y="982765"/>
                  </a:lnTo>
                  <a:lnTo>
                    <a:pt x="0" y="982765"/>
                  </a:lnTo>
                  <a:lnTo>
                    <a:pt x="0" y="0"/>
                  </a:lnTo>
                  <a:close/>
                </a:path>
              </a:pathLst>
            </a:custGeom>
            <a:blipFill rotWithShape="1">
              <a:blip r:embed="rId8">
                <a:alphaModFix/>
              </a:blip>
              <a:stretch>
                <a:fillRect b="0" l="0" r="0" t="0"/>
              </a:stretch>
            </a:blipFill>
            <a:ln>
              <a:noFill/>
            </a:ln>
          </p:spPr>
        </p:sp>
        <p:sp>
          <p:nvSpPr>
            <p:cNvPr id="903" name="Google Shape;903;p35"/>
            <p:cNvSpPr/>
            <p:nvPr/>
          </p:nvSpPr>
          <p:spPr>
            <a:xfrm>
              <a:off x="4053950" y="0"/>
              <a:ext cx="982765" cy="982765"/>
            </a:xfrm>
            <a:custGeom>
              <a:rect b="b" l="l" r="r" t="t"/>
              <a:pathLst>
                <a:path extrusionOk="0" h="982765" w="982765">
                  <a:moveTo>
                    <a:pt x="0" y="0"/>
                  </a:moveTo>
                  <a:lnTo>
                    <a:pt x="982766" y="0"/>
                  </a:lnTo>
                  <a:lnTo>
                    <a:pt x="982766" y="982765"/>
                  </a:lnTo>
                  <a:lnTo>
                    <a:pt x="0" y="982765"/>
                  </a:lnTo>
                  <a:lnTo>
                    <a:pt x="0" y="0"/>
                  </a:lnTo>
                  <a:close/>
                </a:path>
              </a:pathLst>
            </a:custGeom>
            <a:blipFill rotWithShape="1">
              <a:blip r:embed="rId9">
                <a:alphaModFix/>
              </a:blip>
              <a:stretch>
                <a:fillRect b="0" l="0" r="0" t="0"/>
              </a:stretch>
            </a:blipFill>
            <a:ln>
              <a:noFill/>
            </a:ln>
          </p:spPr>
        </p:sp>
      </p:grpSp>
      <p:grpSp>
        <p:nvGrpSpPr>
          <p:cNvPr id="904" name="Google Shape;904;p35"/>
          <p:cNvGrpSpPr/>
          <p:nvPr/>
        </p:nvGrpSpPr>
        <p:grpSpPr>
          <a:xfrm>
            <a:off x="10972800" y="580898"/>
            <a:ext cx="3414433" cy="646416"/>
            <a:chOff x="0" y="0"/>
            <a:chExt cx="5009361" cy="948365"/>
          </a:xfrm>
        </p:grpSpPr>
        <p:sp>
          <p:nvSpPr>
            <p:cNvPr id="905" name="Google Shape;905;p35"/>
            <p:cNvSpPr/>
            <p:nvPr/>
          </p:nvSpPr>
          <p:spPr>
            <a:xfrm>
              <a:off x="0" y="0"/>
              <a:ext cx="3067279" cy="948365"/>
            </a:xfrm>
            <a:custGeom>
              <a:rect b="b" l="l" r="r" t="t"/>
              <a:pathLst>
                <a:path extrusionOk="0" h="948365" w="3067279">
                  <a:moveTo>
                    <a:pt x="0" y="0"/>
                  </a:moveTo>
                  <a:lnTo>
                    <a:pt x="3067279" y="0"/>
                  </a:lnTo>
                  <a:lnTo>
                    <a:pt x="3067279" y="948365"/>
                  </a:lnTo>
                  <a:lnTo>
                    <a:pt x="0" y="948365"/>
                  </a:lnTo>
                  <a:lnTo>
                    <a:pt x="0" y="0"/>
                  </a:lnTo>
                  <a:close/>
                </a:path>
              </a:pathLst>
            </a:custGeom>
            <a:blipFill rotWithShape="1">
              <a:blip r:embed="rId10">
                <a:alphaModFix/>
              </a:blip>
              <a:stretch>
                <a:fillRect b="-23170" l="0" r="0" t="0"/>
              </a:stretch>
            </a:blipFill>
            <a:ln>
              <a:noFill/>
            </a:ln>
          </p:spPr>
        </p:sp>
        <p:sp>
          <p:nvSpPr>
            <p:cNvPr id="906" name="Google Shape;906;p35"/>
            <p:cNvSpPr/>
            <p:nvPr/>
          </p:nvSpPr>
          <p:spPr>
            <a:xfrm>
              <a:off x="3194279" y="155113"/>
              <a:ext cx="1815082" cy="793252"/>
            </a:xfrm>
            <a:custGeom>
              <a:rect b="b" l="l" r="r" t="t"/>
              <a:pathLst>
                <a:path extrusionOk="0" h="793252" w="1815082">
                  <a:moveTo>
                    <a:pt x="0" y="0"/>
                  </a:moveTo>
                  <a:lnTo>
                    <a:pt x="1815082" y="0"/>
                  </a:lnTo>
                  <a:lnTo>
                    <a:pt x="1815082" y="793252"/>
                  </a:lnTo>
                  <a:lnTo>
                    <a:pt x="0" y="793252"/>
                  </a:lnTo>
                  <a:lnTo>
                    <a:pt x="0" y="0"/>
                  </a:lnTo>
                  <a:close/>
                </a:path>
              </a:pathLst>
            </a:custGeom>
            <a:blipFill rotWithShape="1">
              <a:blip r:embed="rId11">
                <a:alphaModFix/>
              </a:blip>
              <a:stretch>
                <a:fillRect b="0" l="0" r="0" t="0"/>
              </a:stretch>
            </a:blipFill>
            <a:ln>
              <a:noFill/>
            </a:ln>
          </p:spPr>
        </p:sp>
      </p:grpSp>
      <p:sp>
        <p:nvSpPr>
          <p:cNvPr id="907" name="Google Shape;907;p35"/>
          <p:cNvSpPr/>
          <p:nvPr/>
        </p:nvSpPr>
        <p:spPr>
          <a:xfrm>
            <a:off x="6346864" y="4168780"/>
            <a:ext cx="2838699" cy="2838699"/>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12">
              <a:alphaModFix/>
            </a:blip>
            <a:stretch>
              <a:fillRect b="-15051" l="-13462" r="0" t="-125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35"/>
          <p:cNvSpPr/>
          <p:nvPr/>
        </p:nvSpPr>
        <p:spPr>
          <a:xfrm>
            <a:off x="14490160" y="2124746"/>
            <a:ext cx="3264440" cy="326444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13">
              <a:alphaModFix/>
            </a:blip>
            <a:stretch>
              <a:fillRect b="0" l="-16664" r="-16663"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35"/>
          <p:cNvSpPr txBox="1"/>
          <p:nvPr/>
        </p:nvSpPr>
        <p:spPr>
          <a:xfrm>
            <a:off x="2212243" y="4744587"/>
            <a:ext cx="3148064" cy="365125"/>
          </a:xfrm>
          <a:prstGeom prst="rect">
            <a:avLst/>
          </a:prstGeom>
          <a:noFill/>
          <a:ln>
            <a:noFill/>
          </a:ln>
        </p:spPr>
        <p:txBody>
          <a:bodyPr anchorCtr="0" anchor="t" bIns="0" lIns="0" spcFirstLastPara="1" rIns="0" wrap="square" tIns="0">
            <a:spAutoFit/>
          </a:bodyPr>
          <a:lstStyle/>
          <a:p>
            <a:pPr indent="0" lvl="0" marL="0" marR="0" rtl="0" algn="just">
              <a:lnSpc>
                <a:spcPct val="116000"/>
              </a:lnSpc>
              <a:spcBef>
                <a:spcPts val="0"/>
              </a:spcBef>
              <a:spcAft>
                <a:spcPts val="0"/>
              </a:spcAft>
              <a:buNone/>
            </a:pPr>
            <a:r>
              <a:rPr b="1" lang="en-US" sz="2500">
                <a:solidFill>
                  <a:srgbClr val="016674"/>
                </a:solidFill>
                <a:latin typeface="Arial"/>
                <a:ea typeface="Arial"/>
                <a:cs typeface="Arial"/>
                <a:sym typeface="Arial"/>
              </a:rPr>
              <a:t>Komponen Integritas</a:t>
            </a:r>
            <a:endParaRPr/>
          </a:p>
        </p:txBody>
      </p:sp>
      <p:sp>
        <p:nvSpPr>
          <p:cNvPr id="910" name="Google Shape;910;p35"/>
          <p:cNvSpPr txBox="1"/>
          <p:nvPr/>
        </p:nvSpPr>
        <p:spPr>
          <a:xfrm>
            <a:off x="2212243" y="5360395"/>
            <a:ext cx="3325266" cy="1115690"/>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lang="en-US" sz="2500">
                <a:solidFill>
                  <a:srgbClr val="016674"/>
                </a:solidFill>
                <a:latin typeface="Arial"/>
                <a:ea typeface="Arial"/>
                <a:cs typeface="Arial"/>
                <a:sym typeface="Arial"/>
              </a:rPr>
              <a:t>Memperhatikan dan Mengimplementasikan arahan pimpinan</a:t>
            </a:r>
            <a:endParaRPr sz="2500">
              <a:solidFill>
                <a:srgbClr val="016674"/>
              </a:solidFill>
              <a:latin typeface="Arial"/>
              <a:ea typeface="Arial"/>
              <a:cs typeface="Arial"/>
              <a:sym typeface="Arial"/>
            </a:endParaRPr>
          </a:p>
        </p:txBody>
      </p:sp>
      <p:sp>
        <p:nvSpPr>
          <p:cNvPr id="911" name="Google Shape;911;p35"/>
          <p:cNvSpPr txBox="1"/>
          <p:nvPr/>
        </p:nvSpPr>
        <p:spPr>
          <a:xfrm>
            <a:off x="10387429" y="2435833"/>
            <a:ext cx="3280122" cy="727075"/>
          </a:xfrm>
          <a:prstGeom prst="rect">
            <a:avLst/>
          </a:prstGeom>
          <a:noFill/>
          <a:ln>
            <a:noFill/>
          </a:ln>
        </p:spPr>
        <p:txBody>
          <a:bodyPr anchorCtr="0" anchor="t" bIns="0" lIns="0" spcFirstLastPara="1" rIns="0" wrap="square" tIns="0">
            <a:spAutoFit/>
          </a:bodyPr>
          <a:lstStyle/>
          <a:p>
            <a:pPr indent="0" lvl="0" marL="0" marR="0" rtl="0" algn="just">
              <a:lnSpc>
                <a:spcPct val="116000"/>
              </a:lnSpc>
              <a:spcBef>
                <a:spcPts val="0"/>
              </a:spcBef>
              <a:spcAft>
                <a:spcPts val="0"/>
              </a:spcAft>
              <a:buNone/>
            </a:pPr>
            <a:r>
              <a:rPr b="1" lang="en-US" sz="2500">
                <a:solidFill>
                  <a:srgbClr val="016674"/>
                </a:solidFill>
                <a:latin typeface="Arial"/>
                <a:ea typeface="Arial"/>
                <a:cs typeface="Arial"/>
                <a:sym typeface="Arial"/>
              </a:rPr>
              <a:t>Komponen Mengelola Perubahan</a:t>
            </a:r>
            <a:endParaRPr b="1" sz="2500">
              <a:solidFill>
                <a:srgbClr val="016674"/>
              </a:solidFill>
              <a:latin typeface="Arial"/>
              <a:ea typeface="Arial"/>
              <a:cs typeface="Arial"/>
              <a:sym typeface="Arial"/>
            </a:endParaRPr>
          </a:p>
        </p:txBody>
      </p:sp>
      <p:sp>
        <p:nvSpPr>
          <p:cNvPr id="912" name="Google Shape;912;p35"/>
          <p:cNvSpPr txBox="1"/>
          <p:nvPr/>
        </p:nvSpPr>
        <p:spPr>
          <a:xfrm>
            <a:off x="10387429" y="3438081"/>
            <a:ext cx="3911737" cy="1731243"/>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lang="en-US" sz="2300">
                <a:solidFill>
                  <a:srgbClr val="016674"/>
                </a:solidFill>
                <a:latin typeface="Arial"/>
                <a:ea typeface="Arial"/>
                <a:cs typeface="Arial"/>
                <a:sym typeface="Arial"/>
              </a:rPr>
              <a:t>Peminat Retribusi Parkir yang awalnya tidak tertib menjadi tertib, serta terjalinnya Kerjasama awalnya tidak ada menajdi ada</a:t>
            </a:r>
            <a:endParaRPr sz="2300">
              <a:solidFill>
                <a:srgbClr val="016674"/>
              </a:solidFill>
              <a:latin typeface="Arial"/>
              <a:ea typeface="Arial"/>
              <a:cs typeface="Arial"/>
              <a:sym typeface="Arial"/>
            </a:endParaRPr>
          </a:p>
        </p:txBody>
      </p:sp>
      <p:sp>
        <p:nvSpPr>
          <p:cNvPr id="913" name="Google Shape;913;p35"/>
          <p:cNvSpPr txBox="1"/>
          <p:nvPr/>
        </p:nvSpPr>
        <p:spPr>
          <a:xfrm>
            <a:off x="829266" y="1627295"/>
            <a:ext cx="3286760" cy="641444"/>
          </a:xfrm>
          <a:prstGeom prst="rect">
            <a:avLst/>
          </a:prstGeom>
          <a:noFill/>
          <a:ln>
            <a:noFill/>
          </a:ln>
        </p:spPr>
        <p:txBody>
          <a:bodyPr anchorCtr="0" anchor="t" bIns="0" lIns="0" spcFirstLastPara="1" rIns="0" wrap="square" tIns="0">
            <a:spAutoFit/>
          </a:bodyPr>
          <a:lstStyle/>
          <a:p>
            <a:pPr indent="0" lvl="0" marL="0" marR="0" rtl="0" algn="l">
              <a:lnSpc>
                <a:spcPct val="140015"/>
              </a:lnSpc>
              <a:spcBef>
                <a:spcPts val="0"/>
              </a:spcBef>
              <a:spcAft>
                <a:spcPts val="0"/>
              </a:spcAft>
              <a:buNone/>
            </a:pPr>
            <a:r>
              <a:rPr b="1" lang="en-US" sz="3771">
                <a:solidFill>
                  <a:srgbClr val="FFFFFF"/>
                </a:solidFill>
                <a:latin typeface="Lato"/>
                <a:ea typeface="Lato"/>
                <a:cs typeface="Lato"/>
                <a:sym typeface="Lato"/>
              </a:rPr>
              <a:t>Pengembangan</a:t>
            </a:r>
            <a:endParaRPr/>
          </a:p>
        </p:txBody>
      </p:sp>
      <p:sp>
        <p:nvSpPr>
          <p:cNvPr id="914" name="Google Shape;914;p35"/>
          <p:cNvSpPr txBox="1"/>
          <p:nvPr/>
        </p:nvSpPr>
        <p:spPr>
          <a:xfrm>
            <a:off x="829266" y="2739558"/>
            <a:ext cx="2468772" cy="641444"/>
          </a:xfrm>
          <a:prstGeom prst="rect">
            <a:avLst/>
          </a:prstGeom>
          <a:noFill/>
          <a:ln>
            <a:noFill/>
          </a:ln>
        </p:spPr>
        <p:txBody>
          <a:bodyPr anchorCtr="0" anchor="t" bIns="0" lIns="0" spcFirstLastPara="1" rIns="0" wrap="square" tIns="0">
            <a:spAutoFit/>
          </a:bodyPr>
          <a:lstStyle/>
          <a:p>
            <a:pPr indent="0" lvl="0" marL="0" marR="0" rtl="0" algn="l">
              <a:lnSpc>
                <a:spcPct val="140015"/>
              </a:lnSpc>
              <a:spcBef>
                <a:spcPts val="0"/>
              </a:spcBef>
              <a:spcAft>
                <a:spcPts val="0"/>
              </a:spcAft>
              <a:buNone/>
            </a:pPr>
            <a:r>
              <a:rPr b="1" lang="en-US" sz="3771">
                <a:solidFill>
                  <a:srgbClr val="014E59"/>
                </a:solidFill>
                <a:latin typeface="Lato"/>
                <a:ea typeface="Lato"/>
                <a:cs typeface="Lato"/>
                <a:sym typeface="Lato"/>
              </a:rPr>
              <a:t>Potensi Diri</a:t>
            </a:r>
            <a:endParaRPr/>
          </a:p>
        </p:txBody>
      </p:sp>
      <p:grpSp>
        <p:nvGrpSpPr>
          <p:cNvPr id="915" name="Google Shape;915;p35"/>
          <p:cNvGrpSpPr/>
          <p:nvPr/>
        </p:nvGrpSpPr>
        <p:grpSpPr>
          <a:xfrm>
            <a:off x="1028700" y="7031556"/>
            <a:ext cx="12059254" cy="2607744"/>
            <a:chOff x="1028700" y="7031556"/>
            <a:chExt cx="12059254" cy="2607744"/>
          </a:xfrm>
        </p:grpSpPr>
        <p:grpSp>
          <p:nvGrpSpPr>
            <p:cNvPr id="916" name="Google Shape;916;p35"/>
            <p:cNvGrpSpPr/>
            <p:nvPr/>
          </p:nvGrpSpPr>
          <p:grpSpPr>
            <a:xfrm>
              <a:off x="1028700" y="7031556"/>
              <a:ext cx="7525354" cy="2607744"/>
              <a:chOff x="0" y="-47625"/>
              <a:chExt cx="1310213" cy="454025"/>
            </a:xfrm>
          </p:grpSpPr>
          <p:sp>
            <p:nvSpPr>
              <p:cNvPr id="917" name="Google Shape;917;p35"/>
              <p:cNvSpPr/>
              <p:nvPr/>
            </p:nvSpPr>
            <p:spPr>
              <a:xfrm>
                <a:off x="0" y="0"/>
                <a:ext cx="1310213" cy="406400"/>
              </a:xfrm>
              <a:custGeom>
                <a:rect b="b" l="l" r="r" t="t"/>
                <a:pathLst>
                  <a:path extrusionOk="0" h="406400" w="1310213">
                    <a:moveTo>
                      <a:pt x="1107013" y="0"/>
                    </a:moveTo>
                    <a:cubicBezTo>
                      <a:pt x="1219237" y="0"/>
                      <a:pt x="1310213" y="90976"/>
                      <a:pt x="1310213" y="203200"/>
                    </a:cubicBezTo>
                    <a:cubicBezTo>
                      <a:pt x="1310213" y="315424"/>
                      <a:pt x="1219237" y="406400"/>
                      <a:pt x="1107013" y="406400"/>
                    </a:cubicBezTo>
                    <a:lnTo>
                      <a:pt x="203200" y="406400"/>
                    </a:lnTo>
                    <a:cubicBezTo>
                      <a:pt x="90976" y="406400"/>
                      <a:pt x="0" y="315424"/>
                      <a:pt x="0" y="203200"/>
                    </a:cubicBezTo>
                    <a:cubicBezTo>
                      <a:pt x="0" y="90976"/>
                      <a:pt x="90976" y="0"/>
                      <a:pt x="203200" y="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35"/>
              <p:cNvSpPr txBox="1"/>
              <p:nvPr/>
            </p:nvSpPr>
            <p:spPr>
              <a:xfrm>
                <a:off x="0" y="-47625"/>
                <a:ext cx="1310213"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19" name="Google Shape;919;p35"/>
            <p:cNvSpPr/>
            <p:nvPr/>
          </p:nvSpPr>
          <p:spPr>
            <a:xfrm>
              <a:off x="5562600" y="7305095"/>
              <a:ext cx="7525354" cy="2334203"/>
            </a:xfrm>
            <a:custGeom>
              <a:rect b="b" l="l" r="r" t="t"/>
              <a:pathLst>
                <a:path extrusionOk="0" h="406400" w="1310213">
                  <a:moveTo>
                    <a:pt x="1107013" y="0"/>
                  </a:moveTo>
                  <a:cubicBezTo>
                    <a:pt x="1219237" y="0"/>
                    <a:pt x="1310213" y="90976"/>
                    <a:pt x="1310213" y="203200"/>
                  </a:cubicBezTo>
                  <a:cubicBezTo>
                    <a:pt x="1310213" y="315424"/>
                    <a:pt x="1219237" y="406400"/>
                    <a:pt x="1107013" y="406400"/>
                  </a:cubicBezTo>
                  <a:lnTo>
                    <a:pt x="203200" y="406400"/>
                  </a:lnTo>
                  <a:cubicBezTo>
                    <a:pt x="90976" y="406400"/>
                    <a:pt x="0" y="315424"/>
                    <a:pt x="0" y="203200"/>
                  </a:cubicBezTo>
                  <a:cubicBezTo>
                    <a:pt x="0" y="90976"/>
                    <a:pt x="90976" y="0"/>
                    <a:pt x="203200" y="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0" name="Google Shape;920;p35"/>
          <p:cNvSpPr txBox="1"/>
          <p:nvPr/>
        </p:nvSpPr>
        <p:spPr>
          <a:xfrm>
            <a:off x="2212243" y="7521575"/>
            <a:ext cx="3327958" cy="365125"/>
          </a:xfrm>
          <a:prstGeom prst="rect">
            <a:avLst/>
          </a:prstGeom>
          <a:noFill/>
          <a:ln>
            <a:noFill/>
          </a:ln>
        </p:spPr>
        <p:txBody>
          <a:bodyPr anchorCtr="0" anchor="t" bIns="0" lIns="0" spcFirstLastPara="1" rIns="0" wrap="square" tIns="0">
            <a:spAutoFit/>
          </a:bodyPr>
          <a:lstStyle/>
          <a:p>
            <a:pPr indent="0" lvl="0" marL="0" marR="0" rtl="0" algn="just">
              <a:lnSpc>
                <a:spcPct val="116000"/>
              </a:lnSpc>
              <a:spcBef>
                <a:spcPts val="0"/>
              </a:spcBef>
              <a:spcAft>
                <a:spcPts val="0"/>
              </a:spcAft>
              <a:buNone/>
            </a:pPr>
            <a:r>
              <a:rPr b="1" lang="en-US" sz="2500">
                <a:solidFill>
                  <a:srgbClr val="FFFFFF"/>
                </a:solidFill>
                <a:latin typeface="Arial"/>
                <a:ea typeface="Arial"/>
                <a:cs typeface="Arial"/>
                <a:sym typeface="Arial"/>
              </a:rPr>
              <a:t>Komponen Kerjasama</a:t>
            </a:r>
            <a:endParaRPr/>
          </a:p>
        </p:txBody>
      </p:sp>
      <p:sp>
        <p:nvSpPr>
          <p:cNvPr id="921" name="Google Shape;921;p35"/>
          <p:cNvSpPr/>
          <p:nvPr/>
        </p:nvSpPr>
        <p:spPr>
          <a:xfrm>
            <a:off x="10484333" y="6941033"/>
            <a:ext cx="3079267" cy="3079267"/>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14">
              <a:alphaModFix/>
            </a:blip>
            <a:stretch>
              <a:fillRect b="0" l="-16664" r="-16663"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35"/>
          <p:cNvSpPr txBox="1"/>
          <p:nvPr/>
        </p:nvSpPr>
        <p:spPr>
          <a:xfrm>
            <a:off x="2220264" y="8010099"/>
            <a:ext cx="8295336" cy="1447704"/>
          </a:xfrm>
          <a:prstGeom prst="rect">
            <a:avLst/>
          </a:prstGeom>
          <a:noFill/>
          <a:ln>
            <a:noFill/>
          </a:ln>
        </p:spPr>
        <p:txBody>
          <a:bodyPr anchorCtr="0" anchor="t" bIns="0" lIns="0" spcFirstLastPara="1" rIns="0" wrap="square" tIns="0">
            <a:spAutoFit/>
          </a:bodyPr>
          <a:lstStyle/>
          <a:p>
            <a:pPr indent="0" lvl="0" marL="0" marR="0" rtl="0" algn="l">
              <a:lnSpc>
                <a:spcPct val="161111"/>
              </a:lnSpc>
              <a:spcBef>
                <a:spcPts val="0"/>
              </a:spcBef>
              <a:spcAft>
                <a:spcPts val="0"/>
              </a:spcAft>
              <a:buNone/>
            </a:pPr>
            <a:r>
              <a:rPr lang="en-US" sz="1800">
                <a:solidFill>
                  <a:srgbClr val="FFFFFF"/>
                </a:solidFill>
                <a:latin typeface="Arial"/>
                <a:ea typeface="Arial"/>
                <a:cs typeface="Arial"/>
                <a:sym typeface="Arial"/>
              </a:rPr>
              <a:t>Kolaborasi Lintas Sektor kerjasama lintas sektor antara Dinas Perhubungan Kab. Pulau Taliabu dengan Kantor Unit Penyelenggara Pelabuhan Kelas II Sanana, Satuan Lalu Lintas Polres Pulau Taliabu, dan Kantor Satuan Polisi Pamong Praja dan Damkar Kab. Pulau Taliabu. dan Kerjasama Tim Internal/Eskternal</a:t>
            </a:r>
            <a:endParaRPr sz="1800">
              <a:solidFill>
                <a:srgbClr val="FFFFFF"/>
              </a:solidFill>
              <a:latin typeface="Arial"/>
              <a:ea typeface="Arial"/>
              <a:cs typeface="Arial"/>
              <a:sym typeface="Arial"/>
            </a:endParaRPr>
          </a:p>
        </p:txBody>
      </p:sp>
      <p:pic>
        <p:nvPicPr>
          <p:cNvPr id="923" name="Google Shape;923;p35"/>
          <p:cNvPicPr preferRelativeResize="0"/>
          <p:nvPr/>
        </p:nvPicPr>
        <p:blipFill rotWithShape="1">
          <a:blip r:embed="rId15">
            <a:alphaModFix/>
          </a:blip>
          <a:srcRect b="0" l="0" r="0" t="0"/>
          <a:stretch/>
        </p:blipFill>
        <p:spPr>
          <a:xfrm>
            <a:off x="14552606" y="5448300"/>
            <a:ext cx="2615735" cy="1471351"/>
          </a:xfrm>
          <a:prstGeom prst="rect">
            <a:avLst/>
          </a:prstGeom>
          <a:noFill/>
          <a:ln>
            <a:noFill/>
          </a:ln>
        </p:spPr>
      </p:pic>
      <p:pic>
        <p:nvPicPr>
          <p:cNvPr id="924" name="Google Shape;924;p35"/>
          <p:cNvPicPr preferRelativeResize="0"/>
          <p:nvPr/>
        </p:nvPicPr>
        <p:blipFill rotWithShape="1">
          <a:blip r:embed="rId16">
            <a:alphaModFix/>
          </a:blip>
          <a:srcRect b="0" l="0" r="0" t="25100"/>
          <a:stretch/>
        </p:blipFill>
        <p:spPr>
          <a:xfrm>
            <a:off x="14552606" y="8496300"/>
            <a:ext cx="2604357" cy="1462992"/>
          </a:xfrm>
          <a:prstGeom prst="rect">
            <a:avLst/>
          </a:prstGeom>
          <a:noFill/>
          <a:ln>
            <a:noFill/>
          </a:ln>
        </p:spPr>
      </p:pic>
      <p:pic>
        <p:nvPicPr>
          <p:cNvPr id="925" name="Google Shape;925;p35"/>
          <p:cNvPicPr preferRelativeResize="0"/>
          <p:nvPr/>
        </p:nvPicPr>
        <p:blipFill rotWithShape="1">
          <a:blip r:embed="rId17">
            <a:alphaModFix/>
          </a:blip>
          <a:srcRect b="0" l="0" r="0" t="0"/>
          <a:stretch/>
        </p:blipFill>
        <p:spPr>
          <a:xfrm>
            <a:off x="14987315" y="6972300"/>
            <a:ext cx="2600875" cy="1462992"/>
          </a:xfrm>
          <a:prstGeom prst="rect">
            <a:avLst/>
          </a:prstGeom>
          <a:noFill/>
          <a:ln>
            <a:noFill/>
          </a:ln>
        </p:spPr>
      </p:pic>
      <p:sp>
        <p:nvSpPr>
          <p:cNvPr id="926" name="Google Shape;926;p35"/>
          <p:cNvSpPr/>
          <p:nvPr/>
        </p:nvSpPr>
        <p:spPr>
          <a:xfrm flipH="1" rot="-3732017">
            <a:off x="13770657" y="8123149"/>
            <a:ext cx="1321669" cy="526265"/>
          </a:xfrm>
          <a:custGeom>
            <a:rect b="b" l="l" r="r" t="t"/>
            <a:pathLst>
              <a:path extrusionOk="0" h="526265" w="1321669">
                <a:moveTo>
                  <a:pt x="0" y="0"/>
                </a:moveTo>
                <a:lnTo>
                  <a:pt x="1321669" y="0"/>
                </a:lnTo>
                <a:lnTo>
                  <a:pt x="1321669" y="526265"/>
                </a:lnTo>
                <a:lnTo>
                  <a:pt x="0" y="526265"/>
                </a:lnTo>
                <a:lnTo>
                  <a:pt x="0" y="0"/>
                </a:lnTo>
                <a:close/>
              </a:path>
            </a:pathLst>
          </a:custGeom>
          <a:blipFill rotWithShape="1">
            <a:blip r:embed="rId18">
              <a:alphaModFix/>
            </a:blip>
            <a:stretch>
              <a:fillRect b="0" l="0" r="0" t="0"/>
            </a:stretch>
          </a:blipFill>
          <a:ln>
            <a:noFill/>
          </a:ln>
        </p:spPr>
      </p:sp>
      <p:sp>
        <p:nvSpPr>
          <p:cNvPr id="927" name="Google Shape;927;p35"/>
          <p:cNvSpPr/>
          <p:nvPr/>
        </p:nvSpPr>
        <p:spPr>
          <a:xfrm rot="3411134">
            <a:off x="16969309" y="6519786"/>
            <a:ext cx="1321669" cy="526265"/>
          </a:xfrm>
          <a:custGeom>
            <a:rect b="b" l="l" r="r" t="t"/>
            <a:pathLst>
              <a:path extrusionOk="0" h="526265" w="1321669">
                <a:moveTo>
                  <a:pt x="0" y="0"/>
                </a:moveTo>
                <a:lnTo>
                  <a:pt x="1321669" y="0"/>
                </a:lnTo>
                <a:lnTo>
                  <a:pt x="1321669" y="526265"/>
                </a:lnTo>
                <a:lnTo>
                  <a:pt x="0" y="526265"/>
                </a:lnTo>
                <a:lnTo>
                  <a:pt x="0" y="0"/>
                </a:lnTo>
                <a:close/>
              </a:path>
            </a:pathLst>
          </a:custGeom>
          <a:blipFill rotWithShape="1">
            <a:blip r:embed="rId18">
              <a:alphaModFix/>
            </a:blip>
            <a:stretch>
              <a:fillRect b="0" l="0" r="0" t="0"/>
            </a:stretch>
          </a:blipFill>
          <a:ln>
            <a:noFill/>
          </a:ln>
        </p:spPr>
      </p:sp>
      <p:sp>
        <p:nvSpPr>
          <p:cNvPr id="928" name="Google Shape;928;p35"/>
          <p:cNvSpPr/>
          <p:nvPr/>
        </p:nvSpPr>
        <p:spPr>
          <a:xfrm flipH="1" rot="-3732017">
            <a:off x="13874685" y="5048824"/>
            <a:ext cx="1321669" cy="526265"/>
          </a:xfrm>
          <a:custGeom>
            <a:rect b="b" l="l" r="r" t="t"/>
            <a:pathLst>
              <a:path extrusionOk="0" h="526265" w="1321669">
                <a:moveTo>
                  <a:pt x="0" y="0"/>
                </a:moveTo>
                <a:lnTo>
                  <a:pt x="1321669" y="0"/>
                </a:lnTo>
                <a:lnTo>
                  <a:pt x="1321669" y="526265"/>
                </a:lnTo>
                <a:lnTo>
                  <a:pt x="0" y="526265"/>
                </a:lnTo>
                <a:lnTo>
                  <a:pt x="0" y="0"/>
                </a:lnTo>
                <a:close/>
              </a:path>
            </a:pathLst>
          </a:custGeom>
          <a:blipFill rotWithShape="1">
            <a:blip r:embed="rId18">
              <a:alphaModFix/>
            </a:blip>
            <a:stretch>
              <a:fillRect b="0" l="0" r="0" t="0"/>
            </a:stretch>
          </a:blipFill>
          <a:ln>
            <a:noFill/>
          </a:ln>
        </p:spPr>
      </p:sp>
      <p:sp>
        <p:nvSpPr>
          <p:cNvPr id="929" name="Google Shape;929;p35"/>
          <p:cNvSpPr/>
          <p:nvPr/>
        </p:nvSpPr>
        <p:spPr>
          <a:xfrm>
            <a:off x="642863" y="8002464"/>
            <a:ext cx="771675" cy="771675"/>
          </a:xfrm>
          <a:custGeom>
            <a:rect b="b" l="l" r="r" t="t"/>
            <a:pathLst>
              <a:path extrusionOk="0" h="771675" w="771675">
                <a:moveTo>
                  <a:pt x="0" y="0"/>
                </a:moveTo>
                <a:lnTo>
                  <a:pt x="771674" y="0"/>
                </a:lnTo>
                <a:lnTo>
                  <a:pt x="771674" y="771674"/>
                </a:lnTo>
                <a:lnTo>
                  <a:pt x="0" y="771674"/>
                </a:lnTo>
                <a:lnTo>
                  <a:pt x="0" y="0"/>
                </a:lnTo>
                <a:close/>
              </a:path>
            </a:pathLst>
          </a:custGeom>
          <a:blipFill rotWithShape="1">
            <a:blip r:embed="rId19">
              <a:alphaModFix/>
            </a:blip>
            <a:stretch>
              <a:fillRect b="0" l="0" r="0" t="0"/>
            </a:stretch>
          </a:blip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grpSp>
        <p:nvGrpSpPr>
          <p:cNvPr id="934" name="Google Shape;934;p36"/>
          <p:cNvGrpSpPr/>
          <p:nvPr/>
        </p:nvGrpSpPr>
        <p:grpSpPr>
          <a:xfrm rot="5400000">
            <a:off x="1901908" y="826893"/>
            <a:ext cx="1050692" cy="5260779"/>
            <a:chOff x="0" y="0"/>
            <a:chExt cx="660400" cy="3306599"/>
          </a:xfrm>
        </p:grpSpPr>
        <p:sp>
          <p:nvSpPr>
            <p:cNvPr id="935" name="Google Shape;935;p36"/>
            <p:cNvSpPr/>
            <p:nvPr/>
          </p:nvSpPr>
          <p:spPr>
            <a:xfrm>
              <a:off x="0" y="0"/>
              <a:ext cx="660400" cy="3306599"/>
            </a:xfrm>
            <a:custGeom>
              <a:rect b="b" l="l" r="r" t="t"/>
              <a:pathLst>
                <a:path extrusionOk="0" h="3306599"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83896"/>
                  </a:cubicBezTo>
                  <a:lnTo>
                    <a:pt x="660400" y="3306599"/>
                  </a:lnTo>
                  <a:lnTo>
                    <a:pt x="0" y="3306599"/>
                  </a:lnTo>
                  <a:lnTo>
                    <a:pt x="0" y="386065"/>
                  </a:lnTo>
                  <a:cubicBezTo>
                    <a:pt x="1782" y="185660"/>
                    <a:pt x="93019" y="64045"/>
                    <a:pt x="220252" y="19070"/>
                  </a:cubicBezTo>
                  <a:close/>
                </a:path>
              </a:pathLst>
            </a:custGeom>
            <a:solidFill>
              <a:srgbClr val="FBFFFF"/>
            </a:solidFill>
            <a:ln cap="sq" cmpd="sng" w="47625">
              <a:solidFill>
                <a:srgbClr val="0166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36"/>
            <p:cNvSpPr txBox="1"/>
            <p:nvPr/>
          </p:nvSpPr>
          <p:spPr>
            <a:xfrm>
              <a:off x="0" y="79375"/>
              <a:ext cx="660400" cy="3227224"/>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37" name="Google Shape;937;p36"/>
          <p:cNvGrpSpPr/>
          <p:nvPr/>
        </p:nvGrpSpPr>
        <p:grpSpPr>
          <a:xfrm rot="5400000">
            <a:off x="2407769" y="-608882"/>
            <a:ext cx="1050692" cy="5936379"/>
            <a:chOff x="0" y="0"/>
            <a:chExt cx="660400" cy="3731240"/>
          </a:xfrm>
        </p:grpSpPr>
        <p:sp>
          <p:nvSpPr>
            <p:cNvPr id="938" name="Google Shape;938;p36"/>
            <p:cNvSpPr/>
            <p:nvPr/>
          </p:nvSpPr>
          <p:spPr>
            <a:xfrm>
              <a:off x="0" y="0"/>
              <a:ext cx="660400" cy="3731240"/>
            </a:xfrm>
            <a:custGeom>
              <a:rect b="b" l="l" r="r" t="t"/>
              <a:pathLst>
                <a:path extrusionOk="0" h="373124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93329"/>
                  </a:cubicBezTo>
                  <a:lnTo>
                    <a:pt x="660400" y="3731240"/>
                  </a:lnTo>
                  <a:lnTo>
                    <a:pt x="0" y="3731240"/>
                  </a:lnTo>
                  <a:lnTo>
                    <a:pt x="0" y="395806"/>
                  </a:lnTo>
                  <a:cubicBezTo>
                    <a:pt x="1782" y="185660"/>
                    <a:pt x="93019" y="64045"/>
                    <a:pt x="220252" y="1907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36"/>
            <p:cNvSpPr txBox="1"/>
            <p:nvPr/>
          </p:nvSpPr>
          <p:spPr>
            <a:xfrm>
              <a:off x="0" y="79375"/>
              <a:ext cx="660400" cy="3651865"/>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40" name="Google Shape;940;p36"/>
          <p:cNvSpPr/>
          <p:nvPr/>
        </p:nvSpPr>
        <p:spPr>
          <a:xfrm rot="10800000">
            <a:off x="14647946" y="-815365"/>
            <a:ext cx="2887579" cy="2803358"/>
          </a:xfrm>
          <a:custGeom>
            <a:rect b="b" l="l" r="r" t="t"/>
            <a:pathLst>
              <a:path extrusionOk="0" h="2803358" w="2887579">
                <a:moveTo>
                  <a:pt x="0" y="0"/>
                </a:moveTo>
                <a:lnTo>
                  <a:pt x="2887579" y="0"/>
                </a:lnTo>
                <a:lnTo>
                  <a:pt x="2887579" y="2803358"/>
                </a:lnTo>
                <a:lnTo>
                  <a:pt x="0" y="2803358"/>
                </a:lnTo>
                <a:lnTo>
                  <a:pt x="0" y="0"/>
                </a:lnTo>
                <a:close/>
              </a:path>
            </a:pathLst>
          </a:custGeom>
          <a:blipFill rotWithShape="1">
            <a:blip r:embed="rId3">
              <a:alphaModFix/>
            </a:blip>
            <a:stretch>
              <a:fillRect b="0" l="0" r="0" t="0"/>
            </a:stretch>
          </a:blipFill>
          <a:ln>
            <a:noFill/>
          </a:ln>
        </p:spPr>
      </p:sp>
      <p:sp>
        <p:nvSpPr>
          <p:cNvPr id="941" name="Google Shape;941;p36"/>
          <p:cNvSpPr/>
          <p:nvPr/>
        </p:nvSpPr>
        <p:spPr>
          <a:xfrm flipH="1">
            <a:off x="16295216" y="-1987993"/>
            <a:ext cx="2887579" cy="2803358"/>
          </a:xfrm>
          <a:custGeom>
            <a:rect b="b" l="l" r="r" t="t"/>
            <a:pathLst>
              <a:path extrusionOk="0" h="2803358" w="2887579">
                <a:moveTo>
                  <a:pt x="0" y="2803358"/>
                </a:moveTo>
                <a:lnTo>
                  <a:pt x="2887580" y="2803358"/>
                </a:lnTo>
                <a:lnTo>
                  <a:pt x="2887580" y="0"/>
                </a:lnTo>
                <a:lnTo>
                  <a:pt x="0" y="0"/>
                </a:lnTo>
                <a:lnTo>
                  <a:pt x="0" y="2803358"/>
                </a:lnTo>
                <a:close/>
              </a:path>
            </a:pathLst>
          </a:custGeom>
          <a:blipFill rotWithShape="1">
            <a:blip r:embed="rId3">
              <a:alphaModFix/>
            </a:blip>
            <a:stretch>
              <a:fillRect b="0" l="0" r="0" t="0"/>
            </a:stretch>
          </a:blipFill>
          <a:ln>
            <a:noFill/>
          </a:ln>
        </p:spPr>
      </p:sp>
      <p:grpSp>
        <p:nvGrpSpPr>
          <p:cNvPr id="942" name="Google Shape;942;p36"/>
          <p:cNvGrpSpPr/>
          <p:nvPr/>
        </p:nvGrpSpPr>
        <p:grpSpPr>
          <a:xfrm>
            <a:off x="816002" y="660163"/>
            <a:ext cx="3777536" cy="737074"/>
            <a:chOff x="0" y="0"/>
            <a:chExt cx="5036715" cy="982765"/>
          </a:xfrm>
        </p:grpSpPr>
        <p:sp>
          <p:nvSpPr>
            <p:cNvPr id="943" name="Google Shape;943;p36"/>
            <p:cNvSpPr/>
            <p:nvPr/>
          </p:nvSpPr>
          <p:spPr>
            <a:xfrm>
              <a:off x="0" y="0"/>
              <a:ext cx="2184419" cy="982765"/>
            </a:xfrm>
            <a:custGeom>
              <a:rect b="b" l="l" r="r" t="t"/>
              <a:pathLst>
                <a:path extrusionOk="0" h="982765" w="2184419">
                  <a:moveTo>
                    <a:pt x="0" y="0"/>
                  </a:moveTo>
                  <a:lnTo>
                    <a:pt x="2184419" y="0"/>
                  </a:lnTo>
                  <a:lnTo>
                    <a:pt x="2184419" y="982765"/>
                  </a:lnTo>
                  <a:lnTo>
                    <a:pt x="0" y="982765"/>
                  </a:lnTo>
                  <a:lnTo>
                    <a:pt x="0" y="0"/>
                  </a:lnTo>
                  <a:close/>
                </a:path>
              </a:pathLst>
            </a:custGeom>
            <a:blipFill rotWithShape="1">
              <a:blip r:embed="rId4">
                <a:alphaModFix/>
              </a:blip>
              <a:stretch>
                <a:fillRect b="0" l="0" r="0" t="0"/>
              </a:stretch>
            </a:blipFill>
            <a:ln>
              <a:noFill/>
            </a:ln>
          </p:spPr>
        </p:sp>
        <p:sp>
          <p:nvSpPr>
            <p:cNvPr id="944" name="Google Shape;944;p36"/>
            <p:cNvSpPr/>
            <p:nvPr/>
          </p:nvSpPr>
          <p:spPr>
            <a:xfrm>
              <a:off x="2247919" y="0"/>
              <a:ext cx="766870" cy="982765"/>
            </a:xfrm>
            <a:custGeom>
              <a:rect b="b" l="l" r="r" t="t"/>
              <a:pathLst>
                <a:path extrusionOk="0" h="982765" w="766870">
                  <a:moveTo>
                    <a:pt x="0" y="0"/>
                  </a:moveTo>
                  <a:lnTo>
                    <a:pt x="766870" y="0"/>
                  </a:lnTo>
                  <a:lnTo>
                    <a:pt x="766870" y="982765"/>
                  </a:lnTo>
                  <a:lnTo>
                    <a:pt x="0" y="982765"/>
                  </a:lnTo>
                  <a:lnTo>
                    <a:pt x="0" y="0"/>
                  </a:lnTo>
                  <a:close/>
                </a:path>
              </a:pathLst>
            </a:custGeom>
            <a:blipFill rotWithShape="1">
              <a:blip r:embed="rId5">
                <a:alphaModFix/>
              </a:blip>
              <a:stretch>
                <a:fillRect b="0" l="0" r="0" t="0"/>
              </a:stretch>
            </a:blipFill>
            <a:ln>
              <a:noFill/>
            </a:ln>
          </p:spPr>
        </p:sp>
        <p:sp>
          <p:nvSpPr>
            <p:cNvPr id="945" name="Google Shape;945;p36"/>
            <p:cNvSpPr/>
            <p:nvPr/>
          </p:nvSpPr>
          <p:spPr>
            <a:xfrm>
              <a:off x="3136742" y="0"/>
              <a:ext cx="790209" cy="982765"/>
            </a:xfrm>
            <a:custGeom>
              <a:rect b="b" l="l" r="r" t="t"/>
              <a:pathLst>
                <a:path extrusionOk="0" h="982765" w="790209">
                  <a:moveTo>
                    <a:pt x="0" y="0"/>
                  </a:moveTo>
                  <a:lnTo>
                    <a:pt x="790208" y="0"/>
                  </a:lnTo>
                  <a:lnTo>
                    <a:pt x="790208" y="982765"/>
                  </a:lnTo>
                  <a:lnTo>
                    <a:pt x="0" y="982765"/>
                  </a:lnTo>
                  <a:lnTo>
                    <a:pt x="0" y="0"/>
                  </a:lnTo>
                  <a:close/>
                </a:path>
              </a:pathLst>
            </a:custGeom>
            <a:blipFill rotWithShape="1">
              <a:blip r:embed="rId6">
                <a:alphaModFix/>
              </a:blip>
              <a:stretch>
                <a:fillRect b="0" l="0" r="0" t="0"/>
              </a:stretch>
            </a:blipFill>
            <a:ln>
              <a:noFill/>
            </a:ln>
          </p:spPr>
        </p:sp>
        <p:sp>
          <p:nvSpPr>
            <p:cNvPr id="946" name="Google Shape;946;p36"/>
            <p:cNvSpPr/>
            <p:nvPr/>
          </p:nvSpPr>
          <p:spPr>
            <a:xfrm>
              <a:off x="4053950" y="0"/>
              <a:ext cx="982765" cy="982765"/>
            </a:xfrm>
            <a:custGeom>
              <a:rect b="b" l="l" r="r" t="t"/>
              <a:pathLst>
                <a:path extrusionOk="0" h="982765" w="982765">
                  <a:moveTo>
                    <a:pt x="0" y="0"/>
                  </a:moveTo>
                  <a:lnTo>
                    <a:pt x="982766" y="0"/>
                  </a:lnTo>
                  <a:lnTo>
                    <a:pt x="982766" y="982765"/>
                  </a:lnTo>
                  <a:lnTo>
                    <a:pt x="0" y="982765"/>
                  </a:lnTo>
                  <a:lnTo>
                    <a:pt x="0" y="0"/>
                  </a:lnTo>
                  <a:close/>
                </a:path>
              </a:pathLst>
            </a:custGeom>
            <a:blipFill rotWithShape="1">
              <a:blip r:embed="rId7">
                <a:alphaModFix/>
              </a:blip>
              <a:stretch>
                <a:fillRect b="0" l="0" r="0" t="0"/>
              </a:stretch>
            </a:blipFill>
            <a:ln>
              <a:noFill/>
            </a:ln>
          </p:spPr>
        </p:sp>
      </p:grpSp>
      <p:grpSp>
        <p:nvGrpSpPr>
          <p:cNvPr id="947" name="Google Shape;947;p36"/>
          <p:cNvGrpSpPr/>
          <p:nvPr/>
        </p:nvGrpSpPr>
        <p:grpSpPr>
          <a:xfrm>
            <a:off x="11323561" y="767869"/>
            <a:ext cx="3324385" cy="629368"/>
            <a:chOff x="0" y="0"/>
            <a:chExt cx="4432513" cy="839157"/>
          </a:xfrm>
        </p:grpSpPr>
        <p:sp>
          <p:nvSpPr>
            <p:cNvPr id="948" name="Google Shape;948;p36"/>
            <p:cNvSpPr/>
            <p:nvPr/>
          </p:nvSpPr>
          <p:spPr>
            <a:xfrm>
              <a:off x="0" y="0"/>
              <a:ext cx="2714070" cy="839157"/>
            </a:xfrm>
            <a:custGeom>
              <a:rect b="b" l="l" r="r" t="t"/>
              <a:pathLst>
                <a:path extrusionOk="0" h="839157" w="2714070">
                  <a:moveTo>
                    <a:pt x="0" y="0"/>
                  </a:moveTo>
                  <a:lnTo>
                    <a:pt x="2714070" y="0"/>
                  </a:lnTo>
                  <a:lnTo>
                    <a:pt x="2714070" y="839157"/>
                  </a:lnTo>
                  <a:lnTo>
                    <a:pt x="0" y="839157"/>
                  </a:lnTo>
                  <a:lnTo>
                    <a:pt x="0" y="0"/>
                  </a:lnTo>
                  <a:close/>
                </a:path>
              </a:pathLst>
            </a:custGeom>
            <a:blipFill rotWithShape="1">
              <a:blip r:embed="rId8">
                <a:alphaModFix/>
              </a:blip>
              <a:stretch>
                <a:fillRect b="-23170" l="0" r="0" t="0"/>
              </a:stretch>
            </a:blipFill>
            <a:ln>
              <a:noFill/>
            </a:ln>
          </p:spPr>
        </p:sp>
        <p:sp>
          <p:nvSpPr>
            <p:cNvPr id="949" name="Google Shape;949;p36"/>
            <p:cNvSpPr/>
            <p:nvPr/>
          </p:nvSpPr>
          <p:spPr>
            <a:xfrm>
              <a:off x="2826445" y="137251"/>
              <a:ext cx="1606068" cy="701906"/>
            </a:xfrm>
            <a:custGeom>
              <a:rect b="b" l="l" r="r" t="t"/>
              <a:pathLst>
                <a:path extrusionOk="0" h="701906" w="1606068">
                  <a:moveTo>
                    <a:pt x="0" y="0"/>
                  </a:moveTo>
                  <a:lnTo>
                    <a:pt x="1606068" y="0"/>
                  </a:lnTo>
                  <a:lnTo>
                    <a:pt x="1606068" y="701906"/>
                  </a:lnTo>
                  <a:lnTo>
                    <a:pt x="0" y="701906"/>
                  </a:lnTo>
                  <a:lnTo>
                    <a:pt x="0" y="0"/>
                  </a:lnTo>
                  <a:close/>
                </a:path>
              </a:pathLst>
            </a:custGeom>
            <a:blipFill rotWithShape="1">
              <a:blip r:embed="rId9">
                <a:alphaModFix/>
              </a:blip>
              <a:stretch>
                <a:fillRect b="0" l="0" r="0" t="0"/>
              </a:stretch>
            </a:blipFill>
            <a:ln>
              <a:noFill/>
            </a:ln>
          </p:spPr>
        </p:sp>
      </p:grpSp>
      <p:sp>
        <p:nvSpPr>
          <p:cNvPr id="950" name="Google Shape;950;p36"/>
          <p:cNvSpPr txBox="1"/>
          <p:nvPr/>
        </p:nvSpPr>
        <p:spPr>
          <a:xfrm>
            <a:off x="816002" y="1989891"/>
            <a:ext cx="4719210" cy="653110"/>
          </a:xfrm>
          <a:prstGeom prst="rect">
            <a:avLst/>
          </a:prstGeom>
          <a:noFill/>
          <a:ln>
            <a:noFill/>
          </a:ln>
        </p:spPr>
        <p:txBody>
          <a:bodyPr anchorCtr="0" anchor="t" bIns="0" lIns="0" spcFirstLastPara="1" rIns="0" wrap="square" tIns="0">
            <a:spAutoFit/>
          </a:bodyPr>
          <a:lstStyle/>
          <a:p>
            <a:pPr indent="0" lvl="0" marL="0" marR="0" rtl="0" algn="l">
              <a:lnSpc>
                <a:spcPct val="140032"/>
              </a:lnSpc>
              <a:spcBef>
                <a:spcPts val="0"/>
              </a:spcBef>
              <a:spcAft>
                <a:spcPts val="0"/>
              </a:spcAft>
              <a:buNone/>
            </a:pPr>
            <a:r>
              <a:rPr b="1" lang="en-US" sz="3722">
                <a:solidFill>
                  <a:srgbClr val="FFFFFF"/>
                </a:solidFill>
                <a:latin typeface="Lato"/>
                <a:ea typeface="Lato"/>
                <a:cs typeface="Lato"/>
                <a:sym typeface="Lato"/>
              </a:rPr>
              <a:t>Mata Pelatihan Pilihan</a:t>
            </a:r>
            <a:endParaRPr/>
          </a:p>
        </p:txBody>
      </p:sp>
      <p:sp>
        <p:nvSpPr>
          <p:cNvPr id="951" name="Google Shape;951;p36"/>
          <p:cNvSpPr txBox="1"/>
          <p:nvPr/>
        </p:nvSpPr>
        <p:spPr>
          <a:xfrm>
            <a:off x="816002" y="3087865"/>
            <a:ext cx="4241641" cy="653110"/>
          </a:xfrm>
          <a:prstGeom prst="rect">
            <a:avLst/>
          </a:prstGeom>
          <a:noFill/>
          <a:ln>
            <a:noFill/>
          </a:ln>
        </p:spPr>
        <p:txBody>
          <a:bodyPr anchorCtr="0" anchor="t" bIns="0" lIns="0" spcFirstLastPara="1" rIns="0" wrap="square" tIns="0">
            <a:spAutoFit/>
          </a:bodyPr>
          <a:lstStyle/>
          <a:p>
            <a:pPr indent="0" lvl="0" marL="0" marR="0" rtl="0" algn="l">
              <a:lnSpc>
                <a:spcPct val="140032"/>
              </a:lnSpc>
              <a:spcBef>
                <a:spcPts val="0"/>
              </a:spcBef>
              <a:spcAft>
                <a:spcPts val="0"/>
              </a:spcAft>
              <a:buNone/>
            </a:pPr>
            <a:r>
              <a:rPr b="1" lang="en-US" sz="3722">
                <a:solidFill>
                  <a:srgbClr val="014E59"/>
                </a:solidFill>
                <a:latin typeface="Lato"/>
                <a:ea typeface="Lato"/>
                <a:cs typeface="Lato"/>
                <a:sym typeface="Lato"/>
              </a:rPr>
              <a:t>Proyek Perubahan</a:t>
            </a:r>
            <a:endParaRPr/>
          </a:p>
        </p:txBody>
      </p:sp>
      <p:pic>
        <p:nvPicPr>
          <p:cNvPr id="952" name="Google Shape;952;p36"/>
          <p:cNvPicPr preferRelativeResize="0"/>
          <p:nvPr/>
        </p:nvPicPr>
        <p:blipFill rotWithShape="1">
          <a:blip r:embed="rId10">
            <a:alphaModFix/>
          </a:blip>
          <a:srcRect b="0" l="0" r="0" t="0"/>
          <a:stretch/>
        </p:blipFill>
        <p:spPr>
          <a:xfrm>
            <a:off x="2333631" y="4138557"/>
            <a:ext cx="13182600" cy="565490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pic>
        <p:nvPicPr>
          <p:cNvPr id="957" name="Google Shape;957;p37"/>
          <p:cNvPicPr preferRelativeResize="0"/>
          <p:nvPr/>
        </p:nvPicPr>
        <p:blipFill rotWithShape="1">
          <a:blip r:embed="rId3">
            <a:alphaModFix/>
          </a:blip>
          <a:srcRect b="0" l="0" r="0" t="0"/>
          <a:stretch/>
        </p:blipFill>
        <p:spPr>
          <a:xfrm>
            <a:off x="0" y="0"/>
            <a:ext cx="18440400" cy="10437962"/>
          </a:xfrm>
          <a:prstGeom prst="rect">
            <a:avLst/>
          </a:prstGeom>
          <a:noFill/>
          <a:ln>
            <a:noFill/>
          </a:ln>
        </p:spPr>
      </p:pic>
      <p:grpSp>
        <p:nvGrpSpPr>
          <p:cNvPr id="958" name="Google Shape;958;p37"/>
          <p:cNvGrpSpPr/>
          <p:nvPr/>
        </p:nvGrpSpPr>
        <p:grpSpPr>
          <a:xfrm>
            <a:off x="1028700" y="490240"/>
            <a:ext cx="3777536" cy="737074"/>
            <a:chOff x="0" y="0"/>
            <a:chExt cx="5036715" cy="982765"/>
          </a:xfrm>
        </p:grpSpPr>
        <p:sp>
          <p:nvSpPr>
            <p:cNvPr id="959" name="Google Shape;959;p37"/>
            <p:cNvSpPr/>
            <p:nvPr/>
          </p:nvSpPr>
          <p:spPr>
            <a:xfrm>
              <a:off x="0" y="0"/>
              <a:ext cx="2184419" cy="982765"/>
            </a:xfrm>
            <a:custGeom>
              <a:rect b="b" l="l" r="r" t="t"/>
              <a:pathLst>
                <a:path extrusionOk="0" h="982765" w="2184419">
                  <a:moveTo>
                    <a:pt x="0" y="0"/>
                  </a:moveTo>
                  <a:lnTo>
                    <a:pt x="2184419" y="0"/>
                  </a:lnTo>
                  <a:lnTo>
                    <a:pt x="2184419" y="982765"/>
                  </a:lnTo>
                  <a:lnTo>
                    <a:pt x="0" y="982765"/>
                  </a:lnTo>
                  <a:lnTo>
                    <a:pt x="0" y="0"/>
                  </a:lnTo>
                  <a:close/>
                </a:path>
              </a:pathLst>
            </a:custGeom>
            <a:blipFill rotWithShape="1">
              <a:blip r:embed="rId4">
                <a:alphaModFix/>
              </a:blip>
              <a:stretch>
                <a:fillRect b="0" l="0" r="0" t="0"/>
              </a:stretch>
            </a:blipFill>
            <a:ln>
              <a:noFill/>
            </a:ln>
          </p:spPr>
        </p:sp>
        <p:sp>
          <p:nvSpPr>
            <p:cNvPr id="960" name="Google Shape;960;p37"/>
            <p:cNvSpPr/>
            <p:nvPr/>
          </p:nvSpPr>
          <p:spPr>
            <a:xfrm>
              <a:off x="2247919" y="0"/>
              <a:ext cx="766870" cy="982765"/>
            </a:xfrm>
            <a:custGeom>
              <a:rect b="b" l="l" r="r" t="t"/>
              <a:pathLst>
                <a:path extrusionOk="0" h="982765" w="766870">
                  <a:moveTo>
                    <a:pt x="0" y="0"/>
                  </a:moveTo>
                  <a:lnTo>
                    <a:pt x="766870" y="0"/>
                  </a:lnTo>
                  <a:lnTo>
                    <a:pt x="766870" y="982765"/>
                  </a:lnTo>
                  <a:lnTo>
                    <a:pt x="0" y="982765"/>
                  </a:lnTo>
                  <a:lnTo>
                    <a:pt x="0" y="0"/>
                  </a:lnTo>
                  <a:close/>
                </a:path>
              </a:pathLst>
            </a:custGeom>
            <a:blipFill rotWithShape="1">
              <a:blip r:embed="rId5">
                <a:alphaModFix/>
              </a:blip>
              <a:stretch>
                <a:fillRect b="0" l="0" r="0" t="0"/>
              </a:stretch>
            </a:blipFill>
            <a:ln>
              <a:noFill/>
            </a:ln>
          </p:spPr>
        </p:sp>
        <p:sp>
          <p:nvSpPr>
            <p:cNvPr id="961" name="Google Shape;961;p37"/>
            <p:cNvSpPr/>
            <p:nvPr/>
          </p:nvSpPr>
          <p:spPr>
            <a:xfrm>
              <a:off x="3136742" y="0"/>
              <a:ext cx="790209" cy="982765"/>
            </a:xfrm>
            <a:custGeom>
              <a:rect b="b" l="l" r="r" t="t"/>
              <a:pathLst>
                <a:path extrusionOk="0" h="982765" w="790209">
                  <a:moveTo>
                    <a:pt x="0" y="0"/>
                  </a:moveTo>
                  <a:lnTo>
                    <a:pt x="790208" y="0"/>
                  </a:lnTo>
                  <a:lnTo>
                    <a:pt x="790208" y="982765"/>
                  </a:lnTo>
                  <a:lnTo>
                    <a:pt x="0" y="982765"/>
                  </a:lnTo>
                  <a:lnTo>
                    <a:pt x="0" y="0"/>
                  </a:lnTo>
                  <a:close/>
                </a:path>
              </a:pathLst>
            </a:custGeom>
            <a:blipFill rotWithShape="1">
              <a:blip r:embed="rId6">
                <a:alphaModFix/>
              </a:blip>
              <a:stretch>
                <a:fillRect b="0" l="0" r="0" t="0"/>
              </a:stretch>
            </a:blipFill>
            <a:ln>
              <a:noFill/>
            </a:ln>
          </p:spPr>
        </p:sp>
        <p:sp>
          <p:nvSpPr>
            <p:cNvPr id="962" name="Google Shape;962;p37"/>
            <p:cNvSpPr/>
            <p:nvPr/>
          </p:nvSpPr>
          <p:spPr>
            <a:xfrm>
              <a:off x="4053950" y="0"/>
              <a:ext cx="982765" cy="982765"/>
            </a:xfrm>
            <a:custGeom>
              <a:rect b="b" l="l" r="r" t="t"/>
              <a:pathLst>
                <a:path extrusionOk="0" h="982765" w="982765">
                  <a:moveTo>
                    <a:pt x="0" y="0"/>
                  </a:moveTo>
                  <a:lnTo>
                    <a:pt x="982766" y="0"/>
                  </a:lnTo>
                  <a:lnTo>
                    <a:pt x="982766" y="982765"/>
                  </a:lnTo>
                  <a:lnTo>
                    <a:pt x="0" y="982765"/>
                  </a:lnTo>
                  <a:lnTo>
                    <a:pt x="0" y="0"/>
                  </a:lnTo>
                  <a:close/>
                </a:path>
              </a:pathLst>
            </a:custGeom>
            <a:blipFill rotWithShape="1">
              <a:blip r:embed="rId7">
                <a:alphaModFix/>
              </a:blip>
              <a:stretch>
                <a:fillRect b="0" l="0" r="0" t="0"/>
              </a:stretch>
            </a:blipFill>
            <a:ln>
              <a:noFill/>
            </a:ln>
          </p:spPr>
        </p:sp>
      </p:grpSp>
      <p:grpSp>
        <p:nvGrpSpPr>
          <p:cNvPr id="963" name="Google Shape;963;p37"/>
          <p:cNvGrpSpPr/>
          <p:nvPr/>
        </p:nvGrpSpPr>
        <p:grpSpPr>
          <a:xfrm>
            <a:off x="12773097" y="516040"/>
            <a:ext cx="3757021" cy="711274"/>
            <a:chOff x="0" y="0"/>
            <a:chExt cx="5009361" cy="948365"/>
          </a:xfrm>
        </p:grpSpPr>
        <p:sp>
          <p:nvSpPr>
            <p:cNvPr id="964" name="Google Shape;964;p37"/>
            <p:cNvSpPr/>
            <p:nvPr/>
          </p:nvSpPr>
          <p:spPr>
            <a:xfrm>
              <a:off x="0" y="0"/>
              <a:ext cx="3067279" cy="948365"/>
            </a:xfrm>
            <a:custGeom>
              <a:rect b="b" l="l" r="r" t="t"/>
              <a:pathLst>
                <a:path extrusionOk="0" h="948365" w="3067279">
                  <a:moveTo>
                    <a:pt x="0" y="0"/>
                  </a:moveTo>
                  <a:lnTo>
                    <a:pt x="3067279" y="0"/>
                  </a:lnTo>
                  <a:lnTo>
                    <a:pt x="3067279" y="948365"/>
                  </a:lnTo>
                  <a:lnTo>
                    <a:pt x="0" y="948365"/>
                  </a:lnTo>
                  <a:lnTo>
                    <a:pt x="0" y="0"/>
                  </a:lnTo>
                  <a:close/>
                </a:path>
              </a:pathLst>
            </a:custGeom>
            <a:blipFill rotWithShape="1">
              <a:blip r:embed="rId8">
                <a:alphaModFix/>
              </a:blip>
              <a:stretch>
                <a:fillRect b="-23170" l="0" r="0" t="0"/>
              </a:stretch>
            </a:blipFill>
            <a:ln>
              <a:noFill/>
            </a:ln>
          </p:spPr>
        </p:sp>
        <p:sp>
          <p:nvSpPr>
            <p:cNvPr id="965" name="Google Shape;965;p37"/>
            <p:cNvSpPr/>
            <p:nvPr/>
          </p:nvSpPr>
          <p:spPr>
            <a:xfrm>
              <a:off x="3194279" y="155113"/>
              <a:ext cx="1815082" cy="793252"/>
            </a:xfrm>
            <a:custGeom>
              <a:rect b="b" l="l" r="r" t="t"/>
              <a:pathLst>
                <a:path extrusionOk="0" h="793252" w="1815082">
                  <a:moveTo>
                    <a:pt x="0" y="0"/>
                  </a:moveTo>
                  <a:lnTo>
                    <a:pt x="1815082" y="0"/>
                  </a:lnTo>
                  <a:lnTo>
                    <a:pt x="1815082" y="793252"/>
                  </a:lnTo>
                  <a:lnTo>
                    <a:pt x="0" y="793252"/>
                  </a:lnTo>
                  <a:lnTo>
                    <a:pt x="0" y="0"/>
                  </a:lnTo>
                  <a:close/>
                </a:path>
              </a:pathLst>
            </a:custGeom>
            <a:blipFill rotWithShape="1">
              <a:blip r:embed="rId9">
                <a:alphaModFix/>
              </a:blip>
              <a:stretch>
                <a:fillRect b="0" l="0" r="0" t="0"/>
              </a:stretch>
            </a:blipFill>
            <a:ln>
              <a:noFill/>
            </a:ln>
          </p:spPr>
        </p:sp>
      </p:grpSp>
      <p:grpSp>
        <p:nvGrpSpPr>
          <p:cNvPr id="966" name="Google Shape;966;p37"/>
          <p:cNvGrpSpPr/>
          <p:nvPr/>
        </p:nvGrpSpPr>
        <p:grpSpPr>
          <a:xfrm rot="5400000">
            <a:off x="4195663" y="4652697"/>
            <a:ext cx="1358239" cy="9910367"/>
            <a:chOff x="0" y="0"/>
            <a:chExt cx="660400" cy="7784166"/>
          </a:xfrm>
        </p:grpSpPr>
        <p:sp>
          <p:nvSpPr>
            <p:cNvPr id="967" name="Google Shape;967;p37"/>
            <p:cNvSpPr/>
            <p:nvPr/>
          </p:nvSpPr>
          <p:spPr>
            <a:xfrm>
              <a:off x="0" y="0"/>
              <a:ext cx="660400" cy="7784166"/>
            </a:xfrm>
            <a:custGeom>
              <a:rect b="b" l="l" r="r" t="t"/>
              <a:pathLst>
                <a:path extrusionOk="0" h="7784166"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483356"/>
                  </a:cubicBezTo>
                  <a:lnTo>
                    <a:pt x="660400" y="7784166"/>
                  </a:lnTo>
                  <a:lnTo>
                    <a:pt x="0" y="7784166"/>
                  </a:lnTo>
                  <a:lnTo>
                    <a:pt x="0" y="488774"/>
                  </a:lnTo>
                  <a:cubicBezTo>
                    <a:pt x="1782" y="185660"/>
                    <a:pt x="93019" y="64045"/>
                    <a:pt x="220252" y="1907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37"/>
            <p:cNvSpPr txBox="1"/>
            <p:nvPr/>
          </p:nvSpPr>
          <p:spPr>
            <a:xfrm>
              <a:off x="0" y="79375"/>
              <a:ext cx="660400" cy="7704791"/>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69" name="Google Shape;969;p37"/>
          <p:cNvSpPr txBox="1"/>
          <p:nvPr/>
        </p:nvSpPr>
        <p:spPr>
          <a:xfrm>
            <a:off x="600649" y="9064988"/>
            <a:ext cx="8697682" cy="1023935"/>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lang="en-US" sz="2979">
                <a:solidFill>
                  <a:srgbClr val="FFFFFF"/>
                </a:solidFill>
                <a:latin typeface="Lato"/>
                <a:ea typeface="Lato"/>
                <a:cs typeface="Lato"/>
                <a:sym typeface="Lato"/>
              </a:rPr>
              <a:t>Ipda Edi Jain Nurhasa, S.IP</a:t>
            </a:r>
            <a:endParaRPr/>
          </a:p>
          <a:p>
            <a:pPr indent="0" lvl="0" marL="0" marR="0" rtl="0" algn="l">
              <a:lnSpc>
                <a:spcPct val="139979"/>
              </a:lnSpc>
              <a:spcBef>
                <a:spcPts val="0"/>
              </a:spcBef>
              <a:spcAft>
                <a:spcPts val="0"/>
              </a:spcAft>
              <a:buNone/>
            </a:pPr>
            <a:r>
              <a:rPr b="1" lang="en-US" sz="2979">
                <a:solidFill>
                  <a:srgbClr val="FFFFFF"/>
                </a:solidFill>
                <a:latin typeface="Lato"/>
                <a:ea typeface="Lato"/>
                <a:cs typeface="Lato"/>
                <a:sym typeface="Lato"/>
              </a:rPr>
              <a:t>Kepala Satlantas Polres Pulau Taliabu</a:t>
            </a:r>
            <a:endParaRPr b="1" sz="2979">
              <a:solidFill>
                <a:srgbClr val="FFFFFF"/>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7"/>
                                        </p:tgtEl>
                                        <p:attrNameLst>
                                          <p:attrName>style.visibility</p:attrName>
                                        </p:attrNameLst>
                                      </p:cBhvr>
                                      <p:to>
                                        <p:strVal val="visible"/>
                                      </p:to>
                                    </p:set>
                                    <p:animEffect filter="fade" transition="in">
                                      <p:cBhvr>
                                        <p:cTn dur="5000"/>
                                        <p:tgtEl>
                                          <p:spTgt spid="9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F"/>
        </a:solidFill>
      </p:bgPr>
    </p:bg>
    <p:spTree>
      <p:nvGrpSpPr>
        <p:cNvPr id="973" name="Shape 973"/>
        <p:cNvGrpSpPr/>
        <p:nvPr/>
      </p:nvGrpSpPr>
      <p:grpSpPr>
        <a:xfrm>
          <a:off x="0" y="0"/>
          <a:ext cx="0" cy="0"/>
          <a:chOff x="0" y="0"/>
          <a:chExt cx="0" cy="0"/>
        </a:xfrm>
      </p:grpSpPr>
      <p:sp>
        <p:nvSpPr>
          <p:cNvPr id="974" name="Google Shape;974;p38"/>
          <p:cNvSpPr/>
          <p:nvPr/>
        </p:nvSpPr>
        <p:spPr>
          <a:xfrm rot="10800000">
            <a:off x="14647946" y="-815365"/>
            <a:ext cx="2887579" cy="2803358"/>
          </a:xfrm>
          <a:custGeom>
            <a:rect b="b" l="l" r="r" t="t"/>
            <a:pathLst>
              <a:path extrusionOk="0" h="2803358" w="2887579">
                <a:moveTo>
                  <a:pt x="0" y="0"/>
                </a:moveTo>
                <a:lnTo>
                  <a:pt x="2887579" y="0"/>
                </a:lnTo>
                <a:lnTo>
                  <a:pt x="2887579" y="2803358"/>
                </a:lnTo>
                <a:lnTo>
                  <a:pt x="0" y="2803358"/>
                </a:lnTo>
                <a:lnTo>
                  <a:pt x="0" y="0"/>
                </a:lnTo>
                <a:close/>
              </a:path>
            </a:pathLst>
          </a:custGeom>
          <a:blipFill rotWithShape="1">
            <a:blip r:embed="rId3">
              <a:alphaModFix/>
            </a:blip>
            <a:stretch>
              <a:fillRect b="0" l="0" r="0" t="0"/>
            </a:stretch>
          </a:blipFill>
          <a:ln>
            <a:noFill/>
          </a:ln>
        </p:spPr>
      </p:sp>
      <p:sp>
        <p:nvSpPr>
          <p:cNvPr id="975" name="Google Shape;975;p38"/>
          <p:cNvSpPr/>
          <p:nvPr/>
        </p:nvSpPr>
        <p:spPr>
          <a:xfrm flipH="1">
            <a:off x="16295216" y="-1987993"/>
            <a:ext cx="2887579" cy="2803358"/>
          </a:xfrm>
          <a:custGeom>
            <a:rect b="b" l="l" r="r" t="t"/>
            <a:pathLst>
              <a:path extrusionOk="0" h="2803358" w="2887579">
                <a:moveTo>
                  <a:pt x="0" y="2803358"/>
                </a:moveTo>
                <a:lnTo>
                  <a:pt x="2887580" y="2803358"/>
                </a:lnTo>
                <a:lnTo>
                  <a:pt x="2887580" y="0"/>
                </a:lnTo>
                <a:lnTo>
                  <a:pt x="0" y="0"/>
                </a:lnTo>
                <a:lnTo>
                  <a:pt x="0" y="2803358"/>
                </a:lnTo>
                <a:close/>
              </a:path>
            </a:pathLst>
          </a:custGeom>
          <a:blipFill rotWithShape="1">
            <a:blip r:embed="rId3">
              <a:alphaModFix/>
            </a:blip>
            <a:stretch>
              <a:fillRect b="0" l="0" r="0" t="0"/>
            </a:stretch>
          </a:blipFill>
          <a:ln>
            <a:noFill/>
          </a:ln>
        </p:spPr>
      </p:sp>
      <p:sp>
        <p:nvSpPr>
          <p:cNvPr id="976" name="Google Shape;976;p38"/>
          <p:cNvSpPr/>
          <p:nvPr/>
        </p:nvSpPr>
        <p:spPr>
          <a:xfrm flipH="1">
            <a:off x="-2187941" y="7350119"/>
            <a:ext cx="3931638" cy="3816965"/>
          </a:xfrm>
          <a:custGeom>
            <a:rect b="b" l="l" r="r" t="t"/>
            <a:pathLst>
              <a:path extrusionOk="0" h="3816965" w="3931638">
                <a:moveTo>
                  <a:pt x="3931638" y="0"/>
                </a:moveTo>
                <a:lnTo>
                  <a:pt x="0" y="0"/>
                </a:lnTo>
                <a:lnTo>
                  <a:pt x="0" y="3816965"/>
                </a:lnTo>
                <a:lnTo>
                  <a:pt x="3931638" y="3816965"/>
                </a:lnTo>
                <a:lnTo>
                  <a:pt x="3931638" y="0"/>
                </a:lnTo>
                <a:close/>
              </a:path>
            </a:pathLst>
          </a:custGeom>
          <a:blipFill rotWithShape="1">
            <a:blip r:embed="rId3">
              <a:alphaModFix/>
            </a:blip>
            <a:stretch>
              <a:fillRect b="0" l="0" r="0" t="0"/>
            </a:stretch>
          </a:blipFill>
          <a:ln>
            <a:noFill/>
          </a:ln>
        </p:spPr>
      </p:sp>
      <p:sp>
        <p:nvSpPr>
          <p:cNvPr id="977" name="Google Shape;977;p38"/>
          <p:cNvSpPr/>
          <p:nvPr/>
        </p:nvSpPr>
        <p:spPr>
          <a:xfrm>
            <a:off x="-15240" y="-2171700"/>
            <a:ext cx="18288000" cy="13700760"/>
          </a:xfrm>
          <a:custGeom>
            <a:rect b="b" l="l" r="r" t="t"/>
            <a:pathLst>
              <a:path extrusionOk="0" h="13700760" w="18288000">
                <a:moveTo>
                  <a:pt x="0" y="0"/>
                </a:moveTo>
                <a:lnTo>
                  <a:pt x="18288000" y="0"/>
                </a:lnTo>
                <a:lnTo>
                  <a:pt x="18288000" y="13700760"/>
                </a:lnTo>
                <a:lnTo>
                  <a:pt x="0" y="13700760"/>
                </a:lnTo>
                <a:lnTo>
                  <a:pt x="0" y="0"/>
                </a:lnTo>
                <a:close/>
              </a:path>
            </a:pathLst>
          </a:custGeom>
          <a:blipFill rotWithShape="1">
            <a:blip r:embed="rId4">
              <a:alphaModFix amt="9999"/>
            </a:blip>
            <a:stretch>
              <a:fillRect b="0" l="0" r="0" t="0"/>
            </a:stretch>
          </a:blipFill>
          <a:ln>
            <a:noFill/>
          </a:ln>
        </p:spPr>
      </p:sp>
      <p:sp>
        <p:nvSpPr>
          <p:cNvPr id="978" name="Google Shape;978;p38"/>
          <p:cNvSpPr/>
          <p:nvPr/>
        </p:nvSpPr>
        <p:spPr>
          <a:xfrm rot="10800000">
            <a:off x="313703" y="8656263"/>
            <a:ext cx="3931638" cy="3816965"/>
          </a:xfrm>
          <a:custGeom>
            <a:rect b="b" l="l" r="r" t="t"/>
            <a:pathLst>
              <a:path extrusionOk="0" h="3816965" w="3931638">
                <a:moveTo>
                  <a:pt x="3931638" y="3816965"/>
                </a:moveTo>
                <a:lnTo>
                  <a:pt x="0" y="3816965"/>
                </a:lnTo>
                <a:lnTo>
                  <a:pt x="0" y="0"/>
                </a:lnTo>
                <a:lnTo>
                  <a:pt x="3931638" y="0"/>
                </a:lnTo>
                <a:lnTo>
                  <a:pt x="3931638" y="3816965"/>
                </a:lnTo>
                <a:close/>
              </a:path>
            </a:pathLst>
          </a:custGeom>
          <a:blipFill rotWithShape="1">
            <a:blip r:embed="rId3">
              <a:alphaModFix/>
            </a:blip>
            <a:stretch>
              <a:fillRect b="0" l="0" r="0" t="0"/>
            </a:stretch>
          </a:blipFill>
          <a:ln>
            <a:noFill/>
          </a:ln>
        </p:spPr>
      </p:sp>
      <p:sp>
        <p:nvSpPr>
          <p:cNvPr id="979" name="Google Shape;979;p38"/>
          <p:cNvSpPr txBox="1"/>
          <p:nvPr/>
        </p:nvSpPr>
        <p:spPr>
          <a:xfrm>
            <a:off x="2984321" y="4404556"/>
            <a:ext cx="12319357" cy="1577144"/>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1" lang="en-US" sz="9203">
                <a:solidFill>
                  <a:srgbClr val="014E59"/>
                </a:solidFill>
                <a:latin typeface="Lato"/>
                <a:ea typeface="Lato"/>
                <a:cs typeface="Lato"/>
                <a:sym typeface="Lato"/>
              </a:rPr>
              <a:t>“SYUKUR DOFU-DOFU”</a:t>
            </a:r>
            <a:endParaRPr/>
          </a:p>
        </p:txBody>
      </p:sp>
      <p:grpSp>
        <p:nvGrpSpPr>
          <p:cNvPr id="980" name="Google Shape;980;p38"/>
          <p:cNvGrpSpPr/>
          <p:nvPr/>
        </p:nvGrpSpPr>
        <p:grpSpPr>
          <a:xfrm>
            <a:off x="3586800" y="2799249"/>
            <a:ext cx="4635957" cy="904569"/>
            <a:chOff x="0" y="0"/>
            <a:chExt cx="6181277" cy="1206092"/>
          </a:xfrm>
        </p:grpSpPr>
        <p:sp>
          <p:nvSpPr>
            <p:cNvPr id="981" name="Google Shape;981;p38"/>
            <p:cNvSpPr/>
            <p:nvPr/>
          </p:nvSpPr>
          <p:spPr>
            <a:xfrm>
              <a:off x="0" y="0"/>
              <a:ext cx="2680815" cy="1206092"/>
            </a:xfrm>
            <a:custGeom>
              <a:rect b="b" l="l" r="r" t="t"/>
              <a:pathLst>
                <a:path extrusionOk="0" h="1206092" w="2680815">
                  <a:moveTo>
                    <a:pt x="0" y="0"/>
                  </a:moveTo>
                  <a:lnTo>
                    <a:pt x="2680815" y="0"/>
                  </a:lnTo>
                  <a:lnTo>
                    <a:pt x="2680815" y="1206092"/>
                  </a:lnTo>
                  <a:lnTo>
                    <a:pt x="0" y="1206092"/>
                  </a:lnTo>
                  <a:lnTo>
                    <a:pt x="0" y="0"/>
                  </a:lnTo>
                  <a:close/>
                </a:path>
              </a:pathLst>
            </a:custGeom>
            <a:blipFill rotWithShape="1">
              <a:blip r:embed="rId5">
                <a:alphaModFix/>
              </a:blip>
              <a:stretch>
                <a:fillRect b="0" l="0" r="0" t="0"/>
              </a:stretch>
            </a:blipFill>
            <a:ln>
              <a:noFill/>
            </a:ln>
          </p:spPr>
        </p:sp>
        <p:sp>
          <p:nvSpPr>
            <p:cNvPr id="982" name="Google Shape;982;p38"/>
            <p:cNvSpPr/>
            <p:nvPr/>
          </p:nvSpPr>
          <p:spPr>
            <a:xfrm>
              <a:off x="2758745" y="0"/>
              <a:ext cx="941137" cy="1206092"/>
            </a:xfrm>
            <a:custGeom>
              <a:rect b="b" l="l" r="r" t="t"/>
              <a:pathLst>
                <a:path extrusionOk="0" h="1206092" w="941137">
                  <a:moveTo>
                    <a:pt x="0" y="0"/>
                  </a:moveTo>
                  <a:lnTo>
                    <a:pt x="941136" y="0"/>
                  </a:lnTo>
                  <a:lnTo>
                    <a:pt x="941136" y="1206092"/>
                  </a:lnTo>
                  <a:lnTo>
                    <a:pt x="0" y="1206092"/>
                  </a:lnTo>
                  <a:lnTo>
                    <a:pt x="0" y="0"/>
                  </a:lnTo>
                  <a:close/>
                </a:path>
              </a:pathLst>
            </a:custGeom>
            <a:blipFill rotWithShape="1">
              <a:blip r:embed="rId6">
                <a:alphaModFix/>
              </a:blip>
              <a:stretch>
                <a:fillRect b="0" l="0" r="0" t="0"/>
              </a:stretch>
            </a:blipFill>
            <a:ln>
              <a:noFill/>
            </a:ln>
          </p:spPr>
        </p:sp>
        <p:sp>
          <p:nvSpPr>
            <p:cNvPr id="983" name="Google Shape;983;p38"/>
            <p:cNvSpPr/>
            <p:nvPr/>
          </p:nvSpPr>
          <p:spPr>
            <a:xfrm>
              <a:off x="3849547" y="0"/>
              <a:ext cx="969779" cy="1206092"/>
            </a:xfrm>
            <a:custGeom>
              <a:rect b="b" l="l" r="r" t="t"/>
              <a:pathLst>
                <a:path extrusionOk="0" h="1206092" w="969779">
                  <a:moveTo>
                    <a:pt x="0" y="0"/>
                  </a:moveTo>
                  <a:lnTo>
                    <a:pt x="969778" y="0"/>
                  </a:lnTo>
                  <a:lnTo>
                    <a:pt x="969778" y="1206092"/>
                  </a:lnTo>
                  <a:lnTo>
                    <a:pt x="0" y="1206092"/>
                  </a:lnTo>
                  <a:lnTo>
                    <a:pt x="0" y="0"/>
                  </a:lnTo>
                  <a:close/>
                </a:path>
              </a:pathLst>
            </a:custGeom>
            <a:blipFill rotWithShape="1">
              <a:blip r:embed="rId7">
                <a:alphaModFix/>
              </a:blip>
              <a:stretch>
                <a:fillRect b="0" l="0" r="0" t="0"/>
              </a:stretch>
            </a:blipFill>
            <a:ln>
              <a:noFill/>
            </a:ln>
          </p:spPr>
        </p:sp>
        <p:sp>
          <p:nvSpPr>
            <p:cNvPr id="984" name="Google Shape;984;p38"/>
            <p:cNvSpPr/>
            <p:nvPr/>
          </p:nvSpPr>
          <p:spPr>
            <a:xfrm>
              <a:off x="4975185" y="0"/>
              <a:ext cx="1206092" cy="1206092"/>
            </a:xfrm>
            <a:custGeom>
              <a:rect b="b" l="l" r="r" t="t"/>
              <a:pathLst>
                <a:path extrusionOk="0" h="1206092" w="1206092">
                  <a:moveTo>
                    <a:pt x="0" y="0"/>
                  </a:moveTo>
                  <a:lnTo>
                    <a:pt x="1206093" y="0"/>
                  </a:lnTo>
                  <a:lnTo>
                    <a:pt x="1206093" y="1206092"/>
                  </a:lnTo>
                  <a:lnTo>
                    <a:pt x="0" y="1206092"/>
                  </a:lnTo>
                  <a:lnTo>
                    <a:pt x="0" y="0"/>
                  </a:lnTo>
                  <a:close/>
                </a:path>
              </a:pathLst>
            </a:custGeom>
            <a:blipFill rotWithShape="1">
              <a:blip r:embed="rId8">
                <a:alphaModFix/>
              </a:blip>
              <a:stretch>
                <a:fillRect b="0" l="0" r="0" t="0"/>
              </a:stretch>
            </a:blipFill>
            <a:ln>
              <a:noFill/>
            </a:ln>
          </p:spPr>
        </p:sp>
      </p:grpSp>
      <p:grpSp>
        <p:nvGrpSpPr>
          <p:cNvPr id="985" name="Google Shape;985;p38"/>
          <p:cNvGrpSpPr/>
          <p:nvPr/>
        </p:nvGrpSpPr>
        <p:grpSpPr>
          <a:xfrm>
            <a:off x="10090418" y="2799249"/>
            <a:ext cx="4610780" cy="872906"/>
            <a:chOff x="0" y="0"/>
            <a:chExt cx="6147707" cy="1163875"/>
          </a:xfrm>
        </p:grpSpPr>
        <p:sp>
          <p:nvSpPr>
            <p:cNvPr id="986" name="Google Shape;986;p38"/>
            <p:cNvSpPr/>
            <p:nvPr/>
          </p:nvSpPr>
          <p:spPr>
            <a:xfrm>
              <a:off x="0" y="0"/>
              <a:ext cx="3764299" cy="1163875"/>
            </a:xfrm>
            <a:custGeom>
              <a:rect b="b" l="l" r="r" t="t"/>
              <a:pathLst>
                <a:path extrusionOk="0" h="1163875" w="3764299">
                  <a:moveTo>
                    <a:pt x="0" y="0"/>
                  </a:moveTo>
                  <a:lnTo>
                    <a:pt x="3764299" y="0"/>
                  </a:lnTo>
                  <a:lnTo>
                    <a:pt x="3764299" y="1163875"/>
                  </a:lnTo>
                  <a:lnTo>
                    <a:pt x="0" y="1163875"/>
                  </a:lnTo>
                  <a:lnTo>
                    <a:pt x="0" y="0"/>
                  </a:lnTo>
                  <a:close/>
                </a:path>
              </a:pathLst>
            </a:custGeom>
            <a:blipFill rotWithShape="1">
              <a:blip r:embed="rId9">
                <a:alphaModFix/>
              </a:blip>
              <a:stretch>
                <a:fillRect b="-23170" l="0" r="0" t="0"/>
              </a:stretch>
            </a:blipFill>
            <a:ln>
              <a:noFill/>
            </a:ln>
          </p:spPr>
        </p:sp>
        <p:sp>
          <p:nvSpPr>
            <p:cNvPr id="987" name="Google Shape;987;p38"/>
            <p:cNvSpPr/>
            <p:nvPr/>
          </p:nvSpPr>
          <p:spPr>
            <a:xfrm>
              <a:off x="3920159" y="190361"/>
              <a:ext cx="2227548" cy="973514"/>
            </a:xfrm>
            <a:custGeom>
              <a:rect b="b" l="l" r="r" t="t"/>
              <a:pathLst>
                <a:path extrusionOk="0" h="973514" w="2227548">
                  <a:moveTo>
                    <a:pt x="0" y="0"/>
                  </a:moveTo>
                  <a:lnTo>
                    <a:pt x="2227548" y="0"/>
                  </a:lnTo>
                  <a:lnTo>
                    <a:pt x="2227548" y="973514"/>
                  </a:lnTo>
                  <a:lnTo>
                    <a:pt x="0" y="973514"/>
                  </a:lnTo>
                  <a:lnTo>
                    <a:pt x="0" y="0"/>
                  </a:lnTo>
                  <a:close/>
                </a:path>
              </a:pathLst>
            </a:custGeom>
            <a:blipFill rotWithShape="1">
              <a:blip r:embed="rId10">
                <a:alphaModFix/>
              </a:blip>
              <a:stretch>
                <a:fillRect b="0" l="0" r="0" t="0"/>
              </a:stretch>
            </a:blipFill>
            <a:ln>
              <a:noFill/>
            </a:ln>
          </p:spPr>
        </p:sp>
      </p:grpSp>
      <p:sp>
        <p:nvSpPr>
          <p:cNvPr id="988" name="Google Shape;988;p38"/>
          <p:cNvSpPr/>
          <p:nvPr/>
        </p:nvSpPr>
        <p:spPr>
          <a:xfrm>
            <a:off x="11962435" y="7381927"/>
            <a:ext cx="2240357" cy="2759647"/>
          </a:xfrm>
          <a:custGeom>
            <a:rect b="b" l="l" r="r" t="t"/>
            <a:pathLst>
              <a:path extrusionOk="0" h="5652711" w="4589026">
                <a:moveTo>
                  <a:pt x="0" y="0"/>
                </a:moveTo>
                <a:lnTo>
                  <a:pt x="4589025" y="0"/>
                </a:lnTo>
                <a:lnTo>
                  <a:pt x="4589025" y="5652710"/>
                </a:lnTo>
                <a:lnTo>
                  <a:pt x="0" y="5652710"/>
                </a:lnTo>
                <a:lnTo>
                  <a:pt x="0" y="0"/>
                </a:lnTo>
                <a:close/>
              </a:path>
            </a:pathLst>
          </a:custGeom>
          <a:blipFill rotWithShape="1">
            <a:blip r:embed="rId11">
              <a:alphaModFix/>
            </a:blip>
            <a:stretch>
              <a:fillRect b="-50111" l="-78132" r="0" t="-30658"/>
            </a:stretch>
          </a:blipFill>
          <a:ln>
            <a:noFill/>
          </a:ln>
        </p:spPr>
      </p:sp>
      <p:sp>
        <p:nvSpPr>
          <p:cNvPr id="989" name="Google Shape;989;p38"/>
          <p:cNvSpPr/>
          <p:nvPr/>
        </p:nvSpPr>
        <p:spPr>
          <a:xfrm>
            <a:off x="13947671" y="7264641"/>
            <a:ext cx="2237606" cy="3125037"/>
          </a:xfrm>
          <a:custGeom>
            <a:rect b="b" l="l" r="r" t="t"/>
            <a:pathLst>
              <a:path extrusionOk="0" h="6401159" w="4583392">
                <a:moveTo>
                  <a:pt x="0" y="0"/>
                </a:moveTo>
                <a:lnTo>
                  <a:pt x="4583392" y="0"/>
                </a:lnTo>
                <a:lnTo>
                  <a:pt x="4583392" y="6401158"/>
                </a:lnTo>
                <a:lnTo>
                  <a:pt x="0" y="6401158"/>
                </a:lnTo>
                <a:lnTo>
                  <a:pt x="0" y="0"/>
                </a:lnTo>
                <a:close/>
              </a:path>
            </a:pathLst>
          </a:custGeom>
          <a:blipFill rotWithShape="1">
            <a:blip r:embed="rId12">
              <a:alphaModFix/>
            </a:blip>
            <a:stretch>
              <a:fillRect b="-25021" l="0" r="-6212" t="-7768"/>
            </a:stretch>
          </a:blipFill>
          <a:ln>
            <a:noFill/>
          </a:ln>
        </p:spPr>
      </p:sp>
      <p:sp>
        <p:nvSpPr>
          <p:cNvPr id="990" name="Google Shape;990;p38"/>
          <p:cNvSpPr/>
          <p:nvPr/>
        </p:nvSpPr>
        <p:spPr>
          <a:xfrm>
            <a:off x="15547871" y="7013388"/>
            <a:ext cx="2915950" cy="3375453"/>
          </a:xfrm>
          <a:custGeom>
            <a:rect b="b" l="l" r="r" t="t"/>
            <a:pathLst>
              <a:path extrusionOk="0" h="6914097" w="5972875">
                <a:moveTo>
                  <a:pt x="0" y="0"/>
                </a:moveTo>
                <a:lnTo>
                  <a:pt x="5972875" y="0"/>
                </a:lnTo>
                <a:lnTo>
                  <a:pt x="5972875" y="6914097"/>
                </a:lnTo>
                <a:lnTo>
                  <a:pt x="0" y="6914097"/>
                </a:lnTo>
                <a:lnTo>
                  <a:pt x="0" y="0"/>
                </a:lnTo>
                <a:close/>
              </a:path>
            </a:pathLst>
          </a:custGeom>
          <a:blipFill rotWithShape="1">
            <a:blip r:embed="rId13">
              <a:alphaModFix/>
            </a:blip>
            <a:stretch>
              <a:fillRect b="-29627" l="0" r="0" t="0"/>
            </a:stretch>
          </a:blipFill>
          <a:ln>
            <a:noFill/>
          </a:ln>
        </p:spPr>
      </p:sp>
      <p:grpSp>
        <p:nvGrpSpPr>
          <p:cNvPr id="991" name="Google Shape;991;p38"/>
          <p:cNvGrpSpPr/>
          <p:nvPr/>
        </p:nvGrpSpPr>
        <p:grpSpPr>
          <a:xfrm>
            <a:off x="11793612" y="9653657"/>
            <a:ext cx="7942188" cy="1585843"/>
            <a:chOff x="10647541" y="9132716"/>
            <a:chExt cx="7942188" cy="1585843"/>
          </a:xfrm>
        </p:grpSpPr>
        <p:grpSp>
          <p:nvGrpSpPr>
            <p:cNvPr id="992" name="Google Shape;992;p38"/>
            <p:cNvGrpSpPr/>
            <p:nvPr/>
          </p:nvGrpSpPr>
          <p:grpSpPr>
            <a:xfrm>
              <a:off x="14000703" y="9132716"/>
              <a:ext cx="4589026" cy="1420984"/>
              <a:chOff x="0" y="-47625"/>
              <a:chExt cx="812800" cy="251682"/>
            </a:xfrm>
          </p:grpSpPr>
          <p:sp>
            <p:nvSpPr>
              <p:cNvPr id="993" name="Google Shape;993;p38"/>
              <p:cNvSpPr/>
              <p:nvPr/>
            </p:nvSpPr>
            <p:spPr>
              <a:xfrm>
                <a:off x="0" y="0"/>
                <a:ext cx="812800" cy="204057"/>
              </a:xfrm>
              <a:custGeom>
                <a:rect b="b" l="l" r="r" t="t"/>
                <a:pathLst>
                  <a:path extrusionOk="0" h="204057" w="812800">
                    <a:moveTo>
                      <a:pt x="102029" y="0"/>
                    </a:moveTo>
                    <a:lnTo>
                      <a:pt x="710771" y="0"/>
                    </a:lnTo>
                    <a:cubicBezTo>
                      <a:pt x="767120" y="0"/>
                      <a:pt x="812800" y="45680"/>
                      <a:pt x="812800" y="102029"/>
                    </a:cubicBezTo>
                    <a:lnTo>
                      <a:pt x="812800" y="102029"/>
                    </a:lnTo>
                    <a:cubicBezTo>
                      <a:pt x="812800" y="158377"/>
                      <a:pt x="767120" y="204057"/>
                      <a:pt x="710771" y="204057"/>
                    </a:cubicBezTo>
                    <a:lnTo>
                      <a:pt x="102029" y="204057"/>
                    </a:lnTo>
                    <a:cubicBezTo>
                      <a:pt x="45680" y="204057"/>
                      <a:pt x="0" y="158377"/>
                      <a:pt x="0" y="102029"/>
                    </a:cubicBezTo>
                    <a:lnTo>
                      <a:pt x="0" y="102029"/>
                    </a:lnTo>
                    <a:cubicBezTo>
                      <a:pt x="0" y="45680"/>
                      <a:pt x="45680" y="0"/>
                      <a:pt x="102029" y="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38"/>
              <p:cNvSpPr txBox="1"/>
              <p:nvPr/>
            </p:nvSpPr>
            <p:spPr>
              <a:xfrm>
                <a:off x="0" y="-47625"/>
                <a:ext cx="812800" cy="251682"/>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95" name="Google Shape;995;p38"/>
            <p:cNvGrpSpPr/>
            <p:nvPr/>
          </p:nvGrpSpPr>
          <p:grpSpPr>
            <a:xfrm>
              <a:off x="10647541" y="9297575"/>
              <a:ext cx="5425304" cy="1420984"/>
              <a:chOff x="-148120" y="-47625"/>
              <a:chExt cx="960920" cy="251682"/>
            </a:xfrm>
          </p:grpSpPr>
          <p:sp>
            <p:nvSpPr>
              <p:cNvPr id="996" name="Google Shape;996;p38"/>
              <p:cNvSpPr/>
              <p:nvPr/>
            </p:nvSpPr>
            <p:spPr>
              <a:xfrm>
                <a:off x="-148120" y="-27589"/>
                <a:ext cx="812800" cy="204057"/>
              </a:xfrm>
              <a:custGeom>
                <a:rect b="b" l="l" r="r" t="t"/>
                <a:pathLst>
                  <a:path extrusionOk="0" h="204057" w="812800">
                    <a:moveTo>
                      <a:pt x="102029" y="0"/>
                    </a:moveTo>
                    <a:lnTo>
                      <a:pt x="710771" y="0"/>
                    </a:lnTo>
                    <a:cubicBezTo>
                      <a:pt x="767120" y="0"/>
                      <a:pt x="812800" y="45680"/>
                      <a:pt x="812800" y="102029"/>
                    </a:cubicBezTo>
                    <a:lnTo>
                      <a:pt x="812800" y="102029"/>
                    </a:lnTo>
                    <a:cubicBezTo>
                      <a:pt x="812800" y="158377"/>
                      <a:pt x="767120" y="204057"/>
                      <a:pt x="710771" y="204057"/>
                    </a:cubicBezTo>
                    <a:lnTo>
                      <a:pt x="102029" y="204057"/>
                    </a:lnTo>
                    <a:cubicBezTo>
                      <a:pt x="45680" y="204057"/>
                      <a:pt x="0" y="158377"/>
                      <a:pt x="0" y="102029"/>
                    </a:cubicBezTo>
                    <a:lnTo>
                      <a:pt x="0" y="102029"/>
                    </a:lnTo>
                    <a:cubicBezTo>
                      <a:pt x="0" y="45680"/>
                      <a:pt x="45680" y="0"/>
                      <a:pt x="102029" y="0"/>
                    </a:cubicBezTo>
                    <a:close/>
                  </a:path>
                </a:pathLst>
              </a:custGeom>
              <a:solidFill>
                <a:srgbClr val="01667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7" name="Google Shape;997;p38"/>
              <p:cNvSpPr txBox="1"/>
              <p:nvPr/>
            </p:nvSpPr>
            <p:spPr>
              <a:xfrm>
                <a:off x="0" y="-47625"/>
                <a:ext cx="812800" cy="251682"/>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F"/>
        </a:solidFill>
      </p:bgPr>
    </p:bg>
    <p:spTree>
      <p:nvGrpSpPr>
        <p:cNvPr id="116" name="Shape 116"/>
        <p:cNvGrpSpPr/>
        <p:nvPr/>
      </p:nvGrpSpPr>
      <p:grpSpPr>
        <a:xfrm>
          <a:off x="0" y="0"/>
          <a:ext cx="0" cy="0"/>
          <a:chOff x="0" y="0"/>
          <a:chExt cx="0" cy="0"/>
        </a:xfrm>
      </p:grpSpPr>
      <p:grpSp>
        <p:nvGrpSpPr>
          <p:cNvPr id="117" name="Google Shape;117;p15"/>
          <p:cNvGrpSpPr/>
          <p:nvPr/>
        </p:nvGrpSpPr>
        <p:grpSpPr>
          <a:xfrm>
            <a:off x="1442558" y="7325976"/>
            <a:ext cx="4029883" cy="1665271"/>
            <a:chOff x="0" y="-47625"/>
            <a:chExt cx="1098721" cy="454025"/>
          </a:xfrm>
        </p:grpSpPr>
        <p:sp>
          <p:nvSpPr>
            <p:cNvPr id="118" name="Google Shape;118;p15"/>
            <p:cNvSpPr/>
            <p:nvPr/>
          </p:nvSpPr>
          <p:spPr>
            <a:xfrm>
              <a:off x="0" y="0"/>
              <a:ext cx="1098721" cy="406400"/>
            </a:xfrm>
            <a:custGeom>
              <a:rect b="b" l="l" r="r" t="t"/>
              <a:pathLst>
                <a:path extrusionOk="0" h="406400" w="1098721">
                  <a:moveTo>
                    <a:pt x="895521" y="0"/>
                  </a:moveTo>
                  <a:cubicBezTo>
                    <a:pt x="1007745" y="0"/>
                    <a:pt x="1098721" y="90976"/>
                    <a:pt x="1098721" y="203200"/>
                  </a:cubicBezTo>
                  <a:cubicBezTo>
                    <a:pt x="1098721" y="315424"/>
                    <a:pt x="1007745" y="406400"/>
                    <a:pt x="895521" y="406400"/>
                  </a:cubicBezTo>
                  <a:lnTo>
                    <a:pt x="203200" y="406400"/>
                  </a:lnTo>
                  <a:cubicBezTo>
                    <a:pt x="90976" y="406400"/>
                    <a:pt x="0" y="315424"/>
                    <a:pt x="0" y="203200"/>
                  </a:cubicBezTo>
                  <a:cubicBezTo>
                    <a:pt x="0" y="90976"/>
                    <a:pt x="90976" y="0"/>
                    <a:pt x="203200" y="0"/>
                  </a:cubicBezTo>
                  <a:close/>
                </a:path>
              </a:pathLst>
            </a:custGeom>
            <a:solidFill>
              <a:srgbClr val="FBFFFF"/>
            </a:solidFill>
            <a:ln cap="sq" cmpd="sng" w="47625">
              <a:solidFill>
                <a:srgbClr val="0166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5"/>
            <p:cNvSpPr txBox="1"/>
            <p:nvPr/>
          </p:nvSpPr>
          <p:spPr>
            <a:xfrm>
              <a:off x="0" y="-47625"/>
              <a:ext cx="1098721"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0" name="Google Shape;120;p15"/>
          <p:cNvSpPr/>
          <p:nvPr/>
        </p:nvSpPr>
        <p:spPr>
          <a:xfrm>
            <a:off x="1238131" y="1750139"/>
            <a:ext cx="4589026" cy="5652711"/>
          </a:xfrm>
          <a:custGeom>
            <a:rect b="b" l="l" r="r" t="t"/>
            <a:pathLst>
              <a:path extrusionOk="0" h="5652711" w="4589026">
                <a:moveTo>
                  <a:pt x="0" y="0"/>
                </a:moveTo>
                <a:lnTo>
                  <a:pt x="4589025" y="0"/>
                </a:lnTo>
                <a:lnTo>
                  <a:pt x="4589025" y="5652710"/>
                </a:lnTo>
                <a:lnTo>
                  <a:pt x="0" y="5652710"/>
                </a:lnTo>
                <a:lnTo>
                  <a:pt x="0" y="0"/>
                </a:lnTo>
                <a:close/>
              </a:path>
            </a:pathLst>
          </a:custGeom>
          <a:blipFill rotWithShape="1">
            <a:blip r:embed="rId3">
              <a:alphaModFix/>
            </a:blip>
            <a:stretch>
              <a:fillRect b="-50111" l="-78132" r="0" t="-30658"/>
            </a:stretch>
          </a:blipFill>
          <a:ln>
            <a:noFill/>
          </a:ln>
        </p:spPr>
      </p:sp>
      <p:grpSp>
        <p:nvGrpSpPr>
          <p:cNvPr id="121" name="Google Shape;121;p15"/>
          <p:cNvGrpSpPr/>
          <p:nvPr/>
        </p:nvGrpSpPr>
        <p:grpSpPr>
          <a:xfrm>
            <a:off x="757174" y="6616589"/>
            <a:ext cx="5400650" cy="1672303"/>
            <a:chOff x="0" y="-47625"/>
            <a:chExt cx="812800" cy="251682"/>
          </a:xfrm>
        </p:grpSpPr>
        <p:sp>
          <p:nvSpPr>
            <p:cNvPr id="122" name="Google Shape;122;p15"/>
            <p:cNvSpPr/>
            <p:nvPr/>
          </p:nvSpPr>
          <p:spPr>
            <a:xfrm>
              <a:off x="0" y="0"/>
              <a:ext cx="812800" cy="204057"/>
            </a:xfrm>
            <a:custGeom>
              <a:rect b="b" l="l" r="r" t="t"/>
              <a:pathLst>
                <a:path extrusionOk="0" h="204057" w="812800">
                  <a:moveTo>
                    <a:pt x="102029" y="0"/>
                  </a:moveTo>
                  <a:lnTo>
                    <a:pt x="710771" y="0"/>
                  </a:lnTo>
                  <a:cubicBezTo>
                    <a:pt x="767120" y="0"/>
                    <a:pt x="812800" y="45680"/>
                    <a:pt x="812800" y="102029"/>
                  </a:cubicBezTo>
                  <a:lnTo>
                    <a:pt x="812800" y="102029"/>
                  </a:lnTo>
                  <a:cubicBezTo>
                    <a:pt x="812800" y="158377"/>
                    <a:pt x="767120" y="204057"/>
                    <a:pt x="710771" y="204057"/>
                  </a:cubicBezTo>
                  <a:lnTo>
                    <a:pt x="102029" y="204057"/>
                  </a:lnTo>
                  <a:cubicBezTo>
                    <a:pt x="45680" y="204057"/>
                    <a:pt x="0" y="158377"/>
                    <a:pt x="0" y="102029"/>
                  </a:cubicBezTo>
                  <a:lnTo>
                    <a:pt x="0" y="102029"/>
                  </a:lnTo>
                  <a:cubicBezTo>
                    <a:pt x="0" y="45680"/>
                    <a:pt x="45680" y="0"/>
                    <a:pt x="102029" y="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5"/>
            <p:cNvSpPr txBox="1"/>
            <p:nvPr/>
          </p:nvSpPr>
          <p:spPr>
            <a:xfrm>
              <a:off x="0" y="-47625"/>
              <a:ext cx="812800" cy="251682"/>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4" name="Google Shape;124;p15"/>
          <p:cNvSpPr/>
          <p:nvPr/>
        </p:nvSpPr>
        <p:spPr>
          <a:xfrm>
            <a:off x="16915371" y="8171397"/>
            <a:ext cx="2887579" cy="2803358"/>
          </a:xfrm>
          <a:custGeom>
            <a:rect b="b" l="l" r="r" t="t"/>
            <a:pathLst>
              <a:path extrusionOk="0" h="2803358" w="2887579">
                <a:moveTo>
                  <a:pt x="0" y="0"/>
                </a:moveTo>
                <a:lnTo>
                  <a:pt x="2887579" y="0"/>
                </a:lnTo>
                <a:lnTo>
                  <a:pt x="2887579" y="2803358"/>
                </a:lnTo>
                <a:lnTo>
                  <a:pt x="0" y="2803358"/>
                </a:lnTo>
                <a:lnTo>
                  <a:pt x="0" y="0"/>
                </a:lnTo>
                <a:close/>
              </a:path>
            </a:pathLst>
          </a:custGeom>
          <a:blipFill rotWithShape="1">
            <a:blip r:embed="rId4">
              <a:alphaModFix/>
            </a:blip>
            <a:stretch>
              <a:fillRect b="0" l="0" r="0" t="0"/>
            </a:stretch>
          </a:blipFill>
          <a:ln>
            <a:noFill/>
          </a:ln>
        </p:spPr>
      </p:sp>
      <p:sp>
        <p:nvSpPr>
          <p:cNvPr id="125" name="Google Shape;125;p15"/>
          <p:cNvSpPr/>
          <p:nvPr/>
        </p:nvSpPr>
        <p:spPr>
          <a:xfrm flipH="1" rot="10800000">
            <a:off x="15268100" y="9344025"/>
            <a:ext cx="2887579" cy="2803358"/>
          </a:xfrm>
          <a:custGeom>
            <a:rect b="b" l="l" r="r" t="t"/>
            <a:pathLst>
              <a:path extrusionOk="0" h="2803358" w="2887579">
                <a:moveTo>
                  <a:pt x="0" y="2803358"/>
                </a:moveTo>
                <a:lnTo>
                  <a:pt x="2887579" y="2803358"/>
                </a:lnTo>
                <a:lnTo>
                  <a:pt x="2887579" y="0"/>
                </a:lnTo>
                <a:lnTo>
                  <a:pt x="0" y="0"/>
                </a:lnTo>
                <a:lnTo>
                  <a:pt x="0" y="2803358"/>
                </a:lnTo>
                <a:close/>
              </a:path>
            </a:pathLst>
          </a:custGeom>
          <a:blipFill rotWithShape="1">
            <a:blip r:embed="rId4">
              <a:alphaModFix/>
            </a:blip>
            <a:stretch>
              <a:fillRect b="0" l="0" r="0" t="0"/>
            </a:stretch>
          </a:blipFill>
          <a:ln>
            <a:noFill/>
          </a:ln>
        </p:spPr>
      </p:sp>
      <p:sp>
        <p:nvSpPr>
          <p:cNvPr id="126" name="Google Shape;126;p15"/>
          <p:cNvSpPr/>
          <p:nvPr/>
        </p:nvSpPr>
        <p:spPr>
          <a:xfrm>
            <a:off x="17063371" y="-223874"/>
            <a:ext cx="2591578" cy="2579700"/>
          </a:xfrm>
          <a:custGeom>
            <a:rect b="b" l="l" r="r" t="t"/>
            <a:pathLst>
              <a:path extrusionOk="0" h="2579700" w="2591578">
                <a:moveTo>
                  <a:pt x="0" y="0"/>
                </a:moveTo>
                <a:lnTo>
                  <a:pt x="2591578" y="0"/>
                </a:lnTo>
                <a:lnTo>
                  <a:pt x="2591578" y="2579699"/>
                </a:lnTo>
                <a:lnTo>
                  <a:pt x="0" y="2579699"/>
                </a:lnTo>
                <a:lnTo>
                  <a:pt x="0" y="0"/>
                </a:lnTo>
                <a:close/>
              </a:path>
            </a:pathLst>
          </a:custGeom>
          <a:blipFill rotWithShape="1">
            <a:blip r:embed="rId5">
              <a:alphaModFix/>
            </a:blip>
            <a:stretch>
              <a:fillRect b="0" l="0" r="0" t="0"/>
            </a:stretch>
          </a:blipFill>
          <a:ln>
            <a:noFill/>
          </a:ln>
        </p:spPr>
      </p:sp>
      <p:sp>
        <p:nvSpPr>
          <p:cNvPr id="127" name="Google Shape;127;p15"/>
          <p:cNvSpPr/>
          <p:nvPr/>
        </p:nvSpPr>
        <p:spPr>
          <a:xfrm>
            <a:off x="6711290" y="1551164"/>
            <a:ext cx="4583392" cy="6401159"/>
          </a:xfrm>
          <a:custGeom>
            <a:rect b="b" l="l" r="r" t="t"/>
            <a:pathLst>
              <a:path extrusionOk="0" h="6401159" w="4583392">
                <a:moveTo>
                  <a:pt x="0" y="0"/>
                </a:moveTo>
                <a:lnTo>
                  <a:pt x="4583392" y="0"/>
                </a:lnTo>
                <a:lnTo>
                  <a:pt x="4583392" y="6401158"/>
                </a:lnTo>
                <a:lnTo>
                  <a:pt x="0" y="6401158"/>
                </a:lnTo>
                <a:lnTo>
                  <a:pt x="0" y="0"/>
                </a:lnTo>
                <a:close/>
              </a:path>
            </a:pathLst>
          </a:custGeom>
          <a:blipFill rotWithShape="1">
            <a:blip r:embed="rId6">
              <a:alphaModFix/>
            </a:blip>
            <a:stretch>
              <a:fillRect b="-25021" l="0" r="-6212" t="-7768"/>
            </a:stretch>
          </a:blipFill>
          <a:ln>
            <a:noFill/>
          </a:ln>
        </p:spPr>
      </p:sp>
      <p:sp>
        <p:nvSpPr>
          <p:cNvPr id="128" name="Google Shape;128;p15"/>
          <p:cNvSpPr/>
          <p:nvPr/>
        </p:nvSpPr>
        <p:spPr>
          <a:xfrm>
            <a:off x="11279442" y="1038225"/>
            <a:ext cx="5972875" cy="6914097"/>
          </a:xfrm>
          <a:custGeom>
            <a:rect b="b" l="l" r="r" t="t"/>
            <a:pathLst>
              <a:path extrusionOk="0" h="6914097" w="5972875">
                <a:moveTo>
                  <a:pt x="0" y="0"/>
                </a:moveTo>
                <a:lnTo>
                  <a:pt x="5972875" y="0"/>
                </a:lnTo>
                <a:lnTo>
                  <a:pt x="5972875" y="6914097"/>
                </a:lnTo>
                <a:lnTo>
                  <a:pt x="0" y="6914097"/>
                </a:lnTo>
                <a:lnTo>
                  <a:pt x="0" y="0"/>
                </a:lnTo>
                <a:close/>
              </a:path>
            </a:pathLst>
          </a:custGeom>
          <a:blipFill rotWithShape="1">
            <a:blip r:embed="rId7">
              <a:alphaModFix/>
            </a:blip>
            <a:stretch>
              <a:fillRect b="-29627" l="0" r="0" t="0"/>
            </a:stretch>
          </a:blipFill>
          <a:ln>
            <a:noFill/>
          </a:ln>
        </p:spPr>
      </p:sp>
      <p:grpSp>
        <p:nvGrpSpPr>
          <p:cNvPr id="129" name="Google Shape;129;p15"/>
          <p:cNvGrpSpPr/>
          <p:nvPr/>
        </p:nvGrpSpPr>
        <p:grpSpPr>
          <a:xfrm>
            <a:off x="12500234" y="7325976"/>
            <a:ext cx="4029883" cy="1665271"/>
            <a:chOff x="0" y="-47625"/>
            <a:chExt cx="1098721" cy="454025"/>
          </a:xfrm>
        </p:grpSpPr>
        <p:sp>
          <p:nvSpPr>
            <p:cNvPr id="130" name="Google Shape;130;p15"/>
            <p:cNvSpPr/>
            <p:nvPr/>
          </p:nvSpPr>
          <p:spPr>
            <a:xfrm>
              <a:off x="0" y="0"/>
              <a:ext cx="1098721" cy="406400"/>
            </a:xfrm>
            <a:custGeom>
              <a:rect b="b" l="l" r="r" t="t"/>
              <a:pathLst>
                <a:path extrusionOk="0" h="406400" w="1098721">
                  <a:moveTo>
                    <a:pt x="895521" y="0"/>
                  </a:moveTo>
                  <a:cubicBezTo>
                    <a:pt x="1007745" y="0"/>
                    <a:pt x="1098721" y="90976"/>
                    <a:pt x="1098721" y="203200"/>
                  </a:cubicBezTo>
                  <a:cubicBezTo>
                    <a:pt x="1098721" y="315424"/>
                    <a:pt x="1007745" y="406400"/>
                    <a:pt x="895521" y="406400"/>
                  </a:cubicBezTo>
                  <a:lnTo>
                    <a:pt x="203200" y="406400"/>
                  </a:lnTo>
                  <a:cubicBezTo>
                    <a:pt x="90976" y="406400"/>
                    <a:pt x="0" y="315424"/>
                    <a:pt x="0" y="203200"/>
                  </a:cubicBezTo>
                  <a:cubicBezTo>
                    <a:pt x="0" y="90976"/>
                    <a:pt x="90976" y="0"/>
                    <a:pt x="203200" y="0"/>
                  </a:cubicBezTo>
                  <a:close/>
                </a:path>
              </a:pathLst>
            </a:custGeom>
            <a:solidFill>
              <a:srgbClr val="FBFFFF"/>
            </a:solidFill>
            <a:ln cap="sq" cmpd="sng" w="47625">
              <a:solidFill>
                <a:srgbClr val="0166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5"/>
            <p:cNvSpPr txBox="1"/>
            <p:nvPr/>
          </p:nvSpPr>
          <p:spPr>
            <a:xfrm>
              <a:off x="0" y="-47625"/>
              <a:ext cx="1098721"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 name="Google Shape;132;p15"/>
          <p:cNvGrpSpPr/>
          <p:nvPr/>
        </p:nvGrpSpPr>
        <p:grpSpPr>
          <a:xfrm>
            <a:off x="11814851" y="6616589"/>
            <a:ext cx="5400650" cy="1672303"/>
            <a:chOff x="0" y="-47625"/>
            <a:chExt cx="812800" cy="251682"/>
          </a:xfrm>
        </p:grpSpPr>
        <p:sp>
          <p:nvSpPr>
            <p:cNvPr id="133" name="Google Shape;133;p15"/>
            <p:cNvSpPr/>
            <p:nvPr/>
          </p:nvSpPr>
          <p:spPr>
            <a:xfrm>
              <a:off x="0" y="0"/>
              <a:ext cx="812800" cy="204057"/>
            </a:xfrm>
            <a:custGeom>
              <a:rect b="b" l="l" r="r" t="t"/>
              <a:pathLst>
                <a:path extrusionOk="0" h="204057" w="812800">
                  <a:moveTo>
                    <a:pt x="102029" y="0"/>
                  </a:moveTo>
                  <a:lnTo>
                    <a:pt x="710771" y="0"/>
                  </a:lnTo>
                  <a:cubicBezTo>
                    <a:pt x="767120" y="0"/>
                    <a:pt x="812800" y="45680"/>
                    <a:pt x="812800" y="102029"/>
                  </a:cubicBezTo>
                  <a:lnTo>
                    <a:pt x="812800" y="102029"/>
                  </a:lnTo>
                  <a:cubicBezTo>
                    <a:pt x="812800" y="158377"/>
                    <a:pt x="767120" y="204057"/>
                    <a:pt x="710771" y="204057"/>
                  </a:cubicBezTo>
                  <a:lnTo>
                    <a:pt x="102029" y="204057"/>
                  </a:lnTo>
                  <a:cubicBezTo>
                    <a:pt x="45680" y="204057"/>
                    <a:pt x="0" y="158377"/>
                    <a:pt x="0" y="102029"/>
                  </a:cubicBezTo>
                  <a:lnTo>
                    <a:pt x="0" y="102029"/>
                  </a:lnTo>
                  <a:cubicBezTo>
                    <a:pt x="0" y="45680"/>
                    <a:pt x="45680" y="0"/>
                    <a:pt x="102029" y="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5"/>
            <p:cNvSpPr txBox="1"/>
            <p:nvPr/>
          </p:nvSpPr>
          <p:spPr>
            <a:xfrm>
              <a:off x="0" y="-47625"/>
              <a:ext cx="812800" cy="251682"/>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5" name="Google Shape;135;p15"/>
          <p:cNvSpPr txBox="1"/>
          <p:nvPr/>
        </p:nvSpPr>
        <p:spPr>
          <a:xfrm>
            <a:off x="1162986" y="7332198"/>
            <a:ext cx="4589026" cy="490856"/>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FFFFFF"/>
                </a:solidFill>
                <a:latin typeface="Lato"/>
                <a:ea typeface="Lato"/>
                <a:cs typeface="Lato"/>
                <a:sym typeface="Lato"/>
              </a:rPr>
              <a:t>Dr. H. Baban Sobandi, SE., M.Si</a:t>
            </a:r>
            <a:endParaRPr/>
          </a:p>
        </p:txBody>
      </p:sp>
      <p:sp>
        <p:nvSpPr>
          <p:cNvPr id="136" name="Google Shape;136;p15"/>
          <p:cNvSpPr txBox="1"/>
          <p:nvPr/>
        </p:nvSpPr>
        <p:spPr>
          <a:xfrm>
            <a:off x="2956283" y="8321784"/>
            <a:ext cx="1002433" cy="490855"/>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014E59"/>
                </a:solidFill>
                <a:latin typeface="Lato"/>
                <a:ea typeface="Lato"/>
                <a:cs typeface="Lato"/>
                <a:sym typeface="Lato"/>
              </a:rPr>
              <a:t>Coach</a:t>
            </a:r>
            <a:endParaRPr/>
          </a:p>
        </p:txBody>
      </p:sp>
      <p:sp>
        <p:nvSpPr>
          <p:cNvPr id="137" name="Google Shape;137;p15"/>
          <p:cNvSpPr txBox="1"/>
          <p:nvPr/>
        </p:nvSpPr>
        <p:spPr>
          <a:xfrm>
            <a:off x="12779692" y="7303623"/>
            <a:ext cx="3470967" cy="490855"/>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FFFFFF"/>
                </a:solidFill>
                <a:latin typeface="Lato"/>
                <a:ea typeface="Lato"/>
                <a:cs typeface="Lato"/>
                <a:sym typeface="Lato"/>
              </a:rPr>
              <a:t>Dr. Salim Ganiru, M.Pd</a:t>
            </a:r>
            <a:endParaRPr b="1" i="0" sz="2799" u="none" cap="none" strike="noStrike">
              <a:solidFill>
                <a:srgbClr val="FFFFFF"/>
              </a:solidFill>
              <a:latin typeface="Lato"/>
              <a:ea typeface="Lato"/>
              <a:cs typeface="Lato"/>
              <a:sym typeface="Lato"/>
            </a:endParaRPr>
          </a:p>
        </p:txBody>
      </p:sp>
      <p:sp>
        <p:nvSpPr>
          <p:cNvPr id="138" name="Google Shape;138;p15"/>
          <p:cNvSpPr txBox="1"/>
          <p:nvPr/>
        </p:nvSpPr>
        <p:spPr>
          <a:xfrm>
            <a:off x="14108195" y="8321784"/>
            <a:ext cx="1159905" cy="490855"/>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014E59"/>
                </a:solidFill>
                <a:latin typeface="Lato"/>
                <a:ea typeface="Lato"/>
                <a:cs typeface="Lato"/>
                <a:sym typeface="Lato"/>
              </a:rPr>
              <a:t>Mentor</a:t>
            </a:r>
            <a:endParaRPr/>
          </a:p>
        </p:txBody>
      </p:sp>
      <p:grpSp>
        <p:nvGrpSpPr>
          <p:cNvPr id="139" name="Google Shape;139;p15"/>
          <p:cNvGrpSpPr/>
          <p:nvPr/>
        </p:nvGrpSpPr>
        <p:grpSpPr>
          <a:xfrm>
            <a:off x="6972805" y="7325976"/>
            <a:ext cx="4029883" cy="2247100"/>
            <a:chOff x="0" y="-47625"/>
            <a:chExt cx="1098721" cy="612657"/>
          </a:xfrm>
        </p:grpSpPr>
        <p:sp>
          <p:nvSpPr>
            <p:cNvPr id="140" name="Google Shape;140;p15"/>
            <p:cNvSpPr/>
            <p:nvPr/>
          </p:nvSpPr>
          <p:spPr>
            <a:xfrm>
              <a:off x="0" y="0"/>
              <a:ext cx="1098721" cy="565032"/>
            </a:xfrm>
            <a:custGeom>
              <a:rect b="b" l="l" r="r" t="t"/>
              <a:pathLst>
                <a:path extrusionOk="0" h="565032" w="1098721">
                  <a:moveTo>
                    <a:pt x="895521" y="0"/>
                  </a:moveTo>
                  <a:cubicBezTo>
                    <a:pt x="1007745" y="0"/>
                    <a:pt x="1098721" y="126487"/>
                    <a:pt x="1098721" y="282516"/>
                  </a:cubicBezTo>
                  <a:cubicBezTo>
                    <a:pt x="1098721" y="438545"/>
                    <a:pt x="1007745" y="565032"/>
                    <a:pt x="895521" y="565032"/>
                  </a:cubicBezTo>
                  <a:lnTo>
                    <a:pt x="203200" y="565032"/>
                  </a:lnTo>
                  <a:cubicBezTo>
                    <a:pt x="90976" y="565032"/>
                    <a:pt x="0" y="438545"/>
                    <a:pt x="0" y="282516"/>
                  </a:cubicBezTo>
                  <a:cubicBezTo>
                    <a:pt x="0" y="126487"/>
                    <a:pt x="90976" y="0"/>
                    <a:pt x="203200" y="0"/>
                  </a:cubicBezTo>
                  <a:close/>
                </a:path>
              </a:pathLst>
            </a:custGeom>
            <a:solidFill>
              <a:srgbClr val="FBFFFF"/>
            </a:solidFill>
            <a:ln cap="sq" cmpd="sng" w="47625">
              <a:solidFill>
                <a:srgbClr val="0166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5"/>
            <p:cNvSpPr txBox="1"/>
            <p:nvPr/>
          </p:nvSpPr>
          <p:spPr>
            <a:xfrm>
              <a:off x="0" y="-47625"/>
              <a:ext cx="1098721" cy="612657"/>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 name="Google Shape;142;p15"/>
          <p:cNvGrpSpPr/>
          <p:nvPr/>
        </p:nvGrpSpPr>
        <p:grpSpPr>
          <a:xfrm>
            <a:off x="6287421" y="6616589"/>
            <a:ext cx="5400650" cy="1672303"/>
            <a:chOff x="0" y="-47625"/>
            <a:chExt cx="812800" cy="251682"/>
          </a:xfrm>
        </p:grpSpPr>
        <p:sp>
          <p:nvSpPr>
            <p:cNvPr id="143" name="Google Shape;143;p15"/>
            <p:cNvSpPr/>
            <p:nvPr/>
          </p:nvSpPr>
          <p:spPr>
            <a:xfrm>
              <a:off x="0" y="0"/>
              <a:ext cx="812800" cy="204057"/>
            </a:xfrm>
            <a:custGeom>
              <a:rect b="b" l="l" r="r" t="t"/>
              <a:pathLst>
                <a:path extrusionOk="0" h="204057" w="812800">
                  <a:moveTo>
                    <a:pt x="102029" y="0"/>
                  </a:moveTo>
                  <a:lnTo>
                    <a:pt x="710771" y="0"/>
                  </a:lnTo>
                  <a:cubicBezTo>
                    <a:pt x="767120" y="0"/>
                    <a:pt x="812800" y="45680"/>
                    <a:pt x="812800" y="102029"/>
                  </a:cubicBezTo>
                  <a:lnTo>
                    <a:pt x="812800" y="102029"/>
                  </a:lnTo>
                  <a:cubicBezTo>
                    <a:pt x="812800" y="158377"/>
                    <a:pt x="767120" y="204057"/>
                    <a:pt x="710771" y="204057"/>
                  </a:cubicBezTo>
                  <a:lnTo>
                    <a:pt x="102029" y="204057"/>
                  </a:lnTo>
                  <a:cubicBezTo>
                    <a:pt x="45680" y="204057"/>
                    <a:pt x="0" y="158377"/>
                    <a:pt x="0" y="102029"/>
                  </a:cubicBezTo>
                  <a:lnTo>
                    <a:pt x="0" y="102029"/>
                  </a:lnTo>
                  <a:cubicBezTo>
                    <a:pt x="0" y="45680"/>
                    <a:pt x="45680" y="0"/>
                    <a:pt x="102029" y="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5"/>
            <p:cNvSpPr txBox="1"/>
            <p:nvPr/>
          </p:nvSpPr>
          <p:spPr>
            <a:xfrm>
              <a:off x="0" y="-47625"/>
              <a:ext cx="812800" cy="251682"/>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5" name="Google Shape;145;p15"/>
          <p:cNvSpPr txBox="1"/>
          <p:nvPr/>
        </p:nvSpPr>
        <p:spPr>
          <a:xfrm>
            <a:off x="6962777" y="7303623"/>
            <a:ext cx="4049938" cy="490855"/>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FFFFFF"/>
                </a:solidFill>
                <a:latin typeface="Lato"/>
                <a:ea typeface="Lato"/>
                <a:cs typeface="Lato"/>
                <a:sym typeface="Lato"/>
              </a:rPr>
              <a:t>Irwan Mansur, SH, M.Tr.I.P</a:t>
            </a:r>
            <a:endParaRPr/>
          </a:p>
        </p:txBody>
      </p:sp>
      <p:sp>
        <p:nvSpPr>
          <p:cNvPr id="146" name="Google Shape;146;p15"/>
          <p:cNvSpPr txBox="1"/>
          <p:nvPr/>
        </p:nvSpPr>
        <p:spPr>
          <a:xfrm>
            <a:off x="7504175" y="8359775"/>
            <a:ext cx="2967141" cy="986155"/>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014E59"/>
                </a:solidFill>
                <a:latin typeface="Lato"/>
                <a:ea typeface="Lato"/>
                <a:cs typeface="Lato"/>
                <a:sym typeface="Lato"/>
              </a:rPr>
              <a:t>Project Leader</a:t>
            </a:r>
            <a:endParaRPr/>
          </a:p>
          <a:p>
            <a:pPr indent="0" lvl="0" marL="0" marR="0" rtl="0" algn="ctr">
              <a:lnSpc>
                <a:spcPct val="140014"/>
              </a:lnSpc>
              <a:spcBef>
                <a:spcPts val="0"/>
              </a:spcBef>
              <a:spcAft>
                <a:spcPts val="0"/>
              </a:spcAft>
              <a:buNone/>
            </a:pPr>
            <a:r>
              <a:rPr b="1" i="0" lang="en-US" sz="2799" u="none" cap="none" strike="noStrike">
                <a:solidFill>
                  <a:srgbClr val="014E59"/>
                </a:solidFill>
                <a:latin typeface="Lato"/>
                <a:ea typeface="Lato"/>
                <a:cs typeface="Lato"/>
                <a:sym typeface="Lato"/>
              </a:rPr>
              <a:t>Dinas Perhubungan</a:t>
            </a:r>
            <a:endParaRPr b="1" i="0" sz="2799" u="none" cap="none" strike="noStrike">
              <a:solidFill>
                <a:srgbClr val="014E59"/>
              </a:solidFill>
              <a:latin typeface="Lato"/>
              <a:ea typeface="Lato"/>
              <a:cs typeface="Lato"/>
              <a:sym typeface="Lato"/>
            </a:endParaRPr>
          </a:p>
        </p:txBody>
      </p:sp>
      <p:grpSp>
        <p:nvGrpSpPr>
          <p:cNvPr id="147" name="Google Shape;147;p15"/>
          <p:cNvGrpSpPr/>
          <p:nvPr/>
        </p:nvGrpSpPr>
        <p:grpSpPr>
          <a:xfrm>
            <a:off x="1028700" y="490240"/>
            <a:ext cx="3777536" cy="737074"/>
            <a:chOff x="0" y="0"/>
            <a:chExt cx="5036715" cy="982765"/>
          </a:xfrm>
        </p:grpSpPr>
        <p:sp>
          <p:nvSpPr>
            <p:cNvPr id="148" name="Google Shape;148;p15"/>
            <p:cNvSpPr/>
            <p:nvPr/>
          </p:nvSpPr>
          <p:spPr>
            <a:xfrm>
              <a:off x="0" y="0"/>
              <a:ext cx="2184419" cy="982765"/>
            </a:xfrm>
            <a:custGeom>
              <a:rect b="b" l="l" r="r" t="t"/>
              <a:pathLst>
                <a:path extrusionOk="0" h="982765" w="2184419">
                  <a:moveTo>
                    <a:pt x="0" y="0"/>
                  </a:moveTo>
                  <a:lnTo>
                    <a:pt x="2184419" y="0"/>
                  </a:lnTo>
                  <a:lnTo>
                    <a:pt x="2184419" y="982765"/>
                  </a:lnTo>
                  <a:lnTo>
                    <a:pt x="0" y="982765"/>
                  </a:lnTo>
                  <a:lnTo>
                    <a:pt x="0" y="0"/>
                  </a:lnTo>
                  <a:close/>
                </a:path>
              </a:pathLst>
            </a:custGeom>
            <a:blipFill rotWithShape="1">
              <a:blip r:embed="rId8">
                <a:alphaModFix/>
              </a:blip>
              <a:stretch>
                <a:fillRect b="0" l="0" r="0" t="0"/>
              </a:stretch>
            </a:blipFill>
            <a:ln>
              <a:noFill/>
            </a:ln>
          </p:spPr>
        </p:sp>
        <p:sp>
          <p:nvSpPr>
            <p:cNvPr id="149" name="Google Shape;149;p15"/>
            <p:cNvSpPr/>
            <p:nvPr/>
          </p:nvSpPr>
          <p:spPr>
            <a:xfrm>
              <a:off x="2247919" y="0"/>
              <a:ext cx="766870" cy="982765"/>
            </a:xfrm>
            <a:custGeom>
              <a:rect b="b" l="l" r="r" t="t"/>
              <a:pathLst>
                <a:path extrusionOk="0" h="982765" w="766870">
                  <a:moveTo>
                    <a:pt x="0" y="0"/>
                  </a:moveTo>
                  <a:lnTo>
                    <a:pt x="766870" y="0"/>
                  </a:lnTo>
                  <a:lnTo>
                    <a:pt x="766870" y="982765"/>
                  </a:lnTo>
                  <a:lnTo>
                    <a:pt x="0" y="982765"/>
                  </a:lnTo>
                  <a:lnTo>
                    <a:pt x="0" y="0"/>
                  </a:lnTo>
                  <a:close/>
                </a:path>
              </a:pathLst>
            </a:custGeom>
            <a:blipFill rotWithShape="1">
              <a:blip r:embed="rId9">
                <a:alphaModFix/>
              </a:blip>
              <a:stretch>
                <a:fillRect b="0" l="0" r="0" t="0"/>
              </a:stretch>
            </a:blipFill>
            <a:ln>
              <a:noFill/>
            </a:ln>
          </p:spPr>
        </p:sp>
        <p:sp>
          <p:nvSpPr>
            <p:cNvPr id="150" name="Google Shape;150;p15"/>
            <p:cNvSpPr/>
            <p:nvPr/>
          </p:nvSpPr>
          <p:spPr>
            <a:xfrm>
              <a:off x="3136742" y="0"/>
              <a:ext cx="790209" cy="982765"/>
            </a:xfrm>
            <a:custGeom>
              <a:rect b="b" l="l" r="r" t="t"/>
              <a:pathLst>
                <a:path extrusionOk="0" h="982765" w="790209">
                  <a:moveTo>
                    <a:pt x="0" y="0"/>
                  </a:moveTo>
                  <a:lnTo>
                    <a:pt x="790208" y="0"/>
                  </a:lnTo>
                  <a:lnTo>
                    <a:pt x="790208" y="982765"/>
                  </a:lnTo>
                  <a:lnTo>
                    <a:pt x="0" y="982765"/>
                  </a:lnTo>
                  <a:lnTo>
                    <a:pt x="0" y="0"/>
                  </a:lnTo>
                  <a:close/>
                </a:path>
              </a:pathLst>
            </a:custGeom>
            <a:blipFill rotWithShape="1">
              <a:blip r:embed="rId10">
                <a:alphaModFix/>
              </a:blip>
              <a:stretch>
                <a:fillRect b="0" l="0" r="0" t="0"/>
              </a:stretch>
            </a:blipFill>
            <a:ln>
              <a:noFill/>
            </a:ln>
          </p:spPr>
        </p:sp>
        <p:sp>
          <p:nvSpPr>
            <p:cNvPr id="151" name="Google Shape;151;p15"/>
            <p:cNvSpPr/>
            <p:nvPr/>
          </p:nvSpPr>
          <p:spPr>
            <a:xfrm>
              <a:off x="4053950" y="0"/>
              <a:ext cx="982765" cy="982765"/>
            </a:xfrm>
            <a:custGeom>
              <a:rect b="b" l="l" r="r" t="t"/>
              <a:pathLst>
                <a:path extrusionOk="0" h="982765" w="982765">
                  <a:moveTo>
                    <a:pt x="0" y="0"/>
                  </a:moveTo>
                  <a:lnTo>
                    <a:pt x="982766" y="0"/>
                  </a:lnTo>
                  <a:lnTo>
                    <a:pt x="982766" y="982765"/>
                  </a:lnTo>
                  <a:lnTo>
                    <a:pt x="0" y="982765"/>
                  </a:lnTo>
                  <a:lnTo>
                    <a:pt x="0" y="0"/>
                  </a:lnTo>
                  <a:close/>
                </a:path>
              </a:pathLst>
            </a:custGeom>
            <a:blipFill rotWithShape="1">
              <a:blip r:embed="rId11">
                <a:alphaModFix/>
              </a:blip>
              <a:stretch>
                <a:fillRect b="0" l="0" r="0" t="0"/>
              </a:stretch>
            </a:blipFill>
            <a:ln>
              <a:noFill/>
            </a:ln>
          </p:spPr>
        </p:sp>
      </p:grpSp>
      <p:grpSp>
        <p:nvGrpSpPr>
          <p:cNvPr id="152" name="Google Shape;152;p15"/>
          <p:cNvGrpSpPr/>
          <p:nvPr/>
        </p:nvGrpSpPr>
        <p:grpSpPr>
          <a:xfrm>
            <a:off x="12773097" y="516040"/>
            <a:ext cx="3757021" cy="711274"/>
            <a:chOff x="0" y="0"/>
            <a:chExt cx="5009361" cy="948365"/>
          </a:xfrm>
        </p:grpSpPr>
        <p:sp>
          <p:nvSpPr>
            <p:cNvPr id="153" name="Google Shape;153;p15"/>
            <p:cNvSpPr/>
            <p:nvPr/>
          </p:nvSpPr>
          <p:spPr>
            <a:xfrm>
              <a:off x="0" y="0"/>
              <a:ext cx="3067279" cy="948365"/>
            </a:xfrm>
            <a:custGeom>
              <a:rect b="b" l="l" r="r" t="t"/>
              <a:pathLst>
                <a:path extrusionOk="0" h="948365" w="3067279">
                  <a:moveTo>
                    <a:pt x="0" y="0"/>
                  </a:moveTo>
                  <a:lnTo>
                    <a:pt x="3067279" y="0"/>
                  </a:lnTo>
                  <a:lnTo>
                    <a:pt x="3067279" y="948365"/>
                  </a:lnTo>
                  <a:lnTo>
                    <a:pt x="0" y="948365"/>
                  </a:lnTo>
                  <a:lnTo>
                    <a:pt x="0" y="0"/>
                  </a:lnTo>
                  <a:close/>
                </a:path>
              </a:pathLst>
            </a:custGeom>
            <a:blipFill rotWithShape="1">
              <a:blip r:embed="rId12">
                <a:alphaModFix/>
              </a:blip>
              <a:stretch>
                <a:fillRect b="-23170" l="0" r="0" t="0"/>
              </a:stretch>
            </a:blipFill>
            <a:ln>
              <a:noFill/>
            </a:ln>
          </p:spPr>
        </p:sp>
        <p:sp>
          <p:nvSpPr>
            <p:cNvPr id="154" name="Google Shape;154;p15"/>
            <p:cNvSpPr/>
            <p:nvPr/>
          </p:nvSpPr>
          <p:spPr>
            <a:xfrm>
              <a:off x="3194279" y="155113"/>
              <a:ext cx="1815082" cy="793252"/>
            </a:xfrm>
            <a:custGeom>
              <a:rect b="b" l="l" r="r" t="t"/>
              <a:pathLst>
                <a:path extrusionOk="0" h="793252" w="1815082">
                  <a:moveTo>
                    <a:pt x="0" y="0"/>
                  </a:moveTo>
                  <a:lnTo>
                    <a:pt x="1815082" y="0"/>
                  </a:lnTo>
                  <a:lnTo>
                    <a:pt x="1815082" y="793252"/>
                  </a:lnTo>
                  <a:lnTo>
                    <a:pt x="0" y="793252"/>
                  </a:lnTo>
                  <a:lnTo>
                    <a:pt x="0" y="0"/>
                  </a:lnTo>
                  <a:close/>
                </a:path>
              </a:pathLst>
            </a:custGeom>
            <a:blipFill rotWithShape="1">
              <a:blip r:embed="rId13">
                <a:alphaModFix/>
              </a:blip>
              <a:stretch>
                <a:fillRect b="0" l="0" r="0" t="0"/>
              </a:stretch>
            </a:blipFill>
            <a:ln>
              <a:noFill/>
            </a:ln>
          </p:spPr>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F"/>
        </a:solidFill>
      </p:bgPr>
    </p:bg>
    <p:spTree>
      <p:nvGrpSpPr>
        <p:cNvPr id="158" name="Shape 158"/>
        <p:cNvGrpSpPr/>
        <p:nvPr/>
      </p:nvGrpSpPr>
      <p:grpSpPr>
        <a:xfrm>
          <a:off x="0" y="0"/>
          <a:ext cx="0" cy="0"/>
          <a:chOff x="0" y="0"/>
          <a:chExt cx="0" cy="0"/>
        </a:xfrm>
      </p:grpSpPr>
      <p:grpSp>
        <p:nvGrpSpPr>
          <p:cNvPr id="159" name="Google Shape;159;p16"/>
          <p:cNvGrpSpPr/>
          <p:nvPr/>
        </p:nvGrpSpPr>
        <p:grpSpPr>
          <a:xfrm rot="5400000">
            <a:off x="3148476" y="2320083"/>
            <a:ext cx="1269975" cy="8705606"/>
            <a:chOff x="0" y="0"/>
            <a:chExt cx="660400" cy="4527003"/>
          </a:xfrm>
        </p:grpSpPr>
        <p:sp>
          <p:nvSpPr>
            <p:cNvPr id="160" name="Google Shape;160;p16"/>
            <p:cNvSpPr/>
            <p:nvPr/>
          </p:nvSpPr>
          <p:spPr>
            <a:xfrm>
              <a:off x="0" y="0"/>
              <a:ext cx="660400" cy="4527003"/>
            </a:xfrm>
            <a:custGeom>
              <a:rect b="b" l="l" r="r" t="t"/>
              <a:pathLst>
                <a:path extrusionOk="0" h="4527003"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411005"/>
                  </a:cubicBezTo>
                  <a:lnTo>
                    <a:pt x="660400" y="4527003"/>
                  </a:lnTo>
                  <a:lnTo>
                    <a:pt x="0" y="4527003"/>
                  </a:lnTo>
                  <a:lnTo>
                    <a:pt x="0" y="414060"/>
                  </a:lnTo>
                  <a:cubicBezTo>
                    <a:pt x="1782" y="185660"/>
                    <a:pt x="93019" y="64045"/>
                    <a:pt x="220252" y="19070"/>
                  </a:cubicBezTo>
                  <a:close/>
                </a:path>
              </a:pathLst>
            </a:custGeom>
            <a:solidFill>
              <a:srgbClr val="FBFFFF"/>
            </a:solidFill>
            <a:ln cap="sq" cmpd="sng" w="47625">
              <a:solidFill>
                <a:srgbClr val="0166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6"/>
            <p:cNvSpPr txBox="1"/>
            <p:nvPr/>
          </p:nvSpPr>
          <p:spPr>
            <a:xfrm>
              <a:off x="0" y="79375"/>
              <a:ext cx="660400" cy="4447628"/>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 name="Google Shape;162;p16"/>
          <p:cNvGrpSpPr/>
          <p:nvPr/>
        </p:nvGrpSpPr>
        <p:grpSpPr>
          <a:xfrm rot="5400000">
            <a:off x="2569479" y="-624768"/>
            <a:ext cx="1269975" cy="6408936"/>
            <a:chOff x="0" y="0"/>
            <a:chExt cx="660400" cy="3332711"/>
          </a:xfrm>
        </p:grpSpPr>
        <p:sp>
          <p:nvSpPr>
            <p:cNvPr id="163" name="Google Shape;163;p16"/>
            <p:cNvSpPr/>
            <p:nvPr/>
          </p:nvSpPr>
          <p:spPr>
            <a:xfrm>
              <a:off x="0" y="0"/>
              <a:ext cx="660400" cy="3332711"/>
            </a:xfrm>
            <a:custGeom>
              <a:rect b="b" l="l" r="r" t="t"/>
              <a:pathLst>
                <a:path extrusionOk="0" h="3332711"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84476"/>
                  </a:cubicBezTo>
                  <a:lnTo>
                    <a:pt x="660400" y="3332711"/>
                  </a:lnTo>
                  <a:lnTo>
                    <a:pt x="0" y="3332711"/>
                  </a:lnTo>
                  <a:lnTo>
                    <a:pt x="0" y="386664"/>
                  </a:lnTo>
                  <a:cubicBezTo>
                    <a:pt x="1782" y="185660"/>
                    <a:pt x="93019" y="64045"/>
                    <a:pt x="220252" y="1907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6"/>
            <p:cNvSpPr txBox="1"/>
            <p:nvPr/>
          </p:nvSpPr>
          <p:spPr>
            <a:xfrm>
              <a:off x="0" y="79375"/>
              <a:ext cx="660400" cy="3253335"/>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5" name="Google Shape;165;p16"/>
          <p:cNvSpPr/>
          <p:nvPr/>
        </p:nvSpPr>
        <p:spPr>
          <a:xfrm>
            <a:off x="16915371" y="8171397"/>
            <a:ext cx="2887579" cy="2803358"/>
          </a:xfrm>
          <a:custGeom>
            <a:rect b="b" l="l" r="r" t="t"/>
            <a:pathLst>
              <a:path extrusionOk="0" h="2803358" w="2887579">
                <a:moveTo>
                  <a:pt x="0" y="0"/>
                </a:moveTo>
                <a:lnTo>
                  <a:pt x="2887579" y="0"/>
                </a:lnTo>
                <a:lnTo>
                  <a:pt x="2887579" y="2803358"/>
                </a:lnTo>
                <a:lnTo>
                  <a:pt x="0" y="2803358"/>
                </a:lnTo>
                <a:lnTo>
                  <a:pt x="0" y="0"/>
                </a:lnTo>
                <a:close/>
              </a:path>
            </a:pathLst>
          </a:custGeom>
          <a:blipFill rotWithShape="1">
            <a:blip r:embed="rId3">
              <a:alphaModFix/>
            </a:blip>
            <a:stretch>
              <a:fillRect b="0" l="0" r="0" t="0"/>
            </a:stretch>
          </a:blipFill>
          <a:ln>
            <a:noFill/>
          </a:ln>
        </p:spPr>
      </p:sp>
      <p:sp>
        <p:nvSpPr>
          <p:cNvPr id="166" name="Google Shape;166;p16"/>
          <p:cNvSpPr/>
          <p:nvPr/>
        </p:nvSpPr>
        <p:spPr>
          <a:xfrm flipH="1" rot="10800000">
            <a:off x="15268100" y="9344025"/>
            <a:ext cx="2887579" cy="2803358"/>
          </a:xfrm>
          <a:custGeom>
            <a:rect b="b" l="l" r="r" t="t"/>
            <a:pathLst>
              <a:path extrusionOk="0" h="2803358" w="2887579">
                <a:moveTo>
                  <a:pt x="0" y="2803358"/>
                </a:moveTo>
                <a:lnTo>
                  <a:pt x="2887579" y="2803358"/>
                </a:lnTo>
                <a:lnTo>
                  <a:pt x="2887579" y="0"/>
                </a:lnTo>
                <a:lnTo>
                  <a:pt x="0" y="0"/>
                </a:lnTo>
                <a:lnTo>
                  <a:pt x="0" y="2803358"/>
                </a:lnTo>
                <a:close/>
              </a:path>
            </a:pathLst>
          </a:custGeom>
          <a:blipFill rotWithShape="1">
            <a:blip r:embed="rId3">
              <a:alphaModFix/>
            </a:blip>
            <a:stretch>
              <a:fillRect b="0" l="0" r="0" t="0"/>
            </a:stretch>
          </a:blipFill>
          <a:ln>
            <a:noFill/>
          </a:ln>
        </p:spPr>
      </p:sp>
      <p:sp>
        <p:nvSpPr>
          <p:cNvPr id="167" name="Google Shape;167;p16"/>
          <p:cNvSpPr/>
          <p:nvPr/>
        </p:nvSpPr>
        <p:spPr>
          <a:xfrm>
            <a:off x="17063371" y="-223874"/>
            <a:ext cx="2591578" cy="2579700"/>
          </a:xfrm>
          <a:custGeom>
            <a:rect b="b" l="l" r="r" t="t"/>
            <a:pathLst>
              <a:path extrusionOk="0" h="2579700" w="2591578">
                <a:moveTo>
                  <a:pt x="0" y="0"/>
                </a:moveTo>
                <a:lnTo>
                  <a:pt x="2591578" y="0"/>
                </a:lnTo>
                <a:lnTo>
                  <a:pt x="2591578" y="2579699"/>
                </a:lnTo>
                <a:lnTo>
                  <a:pt x="0" y="2579699"/>
                </a:lnTo>
                <a:lnTo>
                  <a:pt x="0" y="0"/>
                </a:lnTo>
                <a:close/>
              </a:path>
            </a:pathLst>
          </a:custGeom>
          <a:blipFill rotWithShape="1">
            <a:blip r:embed="rId4">
              <a:alphaModFix/>
            </a:blip>
            <a:stretch>
              <a:fillRect b="0" l="0" r="0" t="0"/>
            </a:stretch>
          </a:blipFill>
          <a:ln>
            <a:noFill/>
          </a:ln>
        </p:spPr>
      </p:sp>
      <p:grpSp>
        <p:nvGrpSpPr>
          <p:cNvPr id="168" name="Google Shape;168;p16"/>
          <p:cNvGrpSpPr/>
          <p:nvPr/>
        </p:nvGrpSpPr>
        <p:grpSpPr>
          <a:xfrm>
            <a:off x="1028700" y="490240"/>
            <a:ext cx="3777536" cy="737074"/>
            <a:chOff x="0" y="0"/>
            <a:chExt cx="5036715" cy="982765"/>
          </a:xfrm>
        </p:grpSpPr>
        <p:sp>
          <p:nvSpPr>
            <p:cNvPr id="169" name="Google Shape;169;p16"/>
            <p:cNvSpPr/>
            <p:nvPr/>
          </p:nvSpPr>
          <p:spPr>
            <a:xfrm>
              <a:off x="0" y="0"/>
              <a:ext cx="2184419" cy="982765"/>
            </a:xfrm>
            <a:custGeom>
              <a:rect b="b" l="l" r="r" t="t"/>
              <a:pathLst>
                <a:path extrusionOk="0" h="982765" w="2184419">
                  <a:moveTo>
                    <a:pt x="0" y="0"/>
                  </a:moveTo>
                  <a:lnTo>
                    <a:pt x="2184419" y="0"/>
                  </a:lnTo>
                  <a:lnTo>
                    <a:pt x="2184419" y="982765"/>
                  </a:lnTo>
                  <a:lnTo>
                    <a:pt x="0" y="982765"/>
                  </a:lnTo>
                  <a:lnTo>
                    <a:pt x="0" y="0"/>
                  </a:lnTo>
                  <a:close/>
                </a:path>
              </a:pathLst>
            </a:custGeom>
            <a:blipFill rotWithShape="1">
              <a:blip r:embed="rId5">
                <a:alphaModFix/>
              </a:blip>
              <a:stretch>
                <a:fillRect b="0" l="0" r="0" t="0"/>
              </a:stretch>
            </a:blipFill>
            <a:ln>
              <a:noFill/>
            </a:ln>
          </p:spPr>
        </p:sp>
        <p:sp>
          <p:nvSpPr>
            <p:cNvPr id="170" name="Google Shape;170;p16"/>
            <p:cNvSpPr/>
            <p:nvPr/>
          </p:nvSpPr>
          <p:spPr>
            <a:xfrm>
              <a:off x="2247919" y="0"/>
              <a:ext cx="766870" cy="982765"/>
            </a:xfrm>
            <a:custGeom>
              <a:rect b="b" l="l" r="r" t="t"/>
              <a:pathLst>
                <a:path extrusionOk="0" h="982765" w="766870">
                  <a:moveTo>
                    <a:pt x="0" y="0"/>
                  </a:moveTo>
                  <a:lnTo>
                    <a:pt x="766870" y="0"/>
                  </a:lnTo>
                  <a:lnTo>
                    <a:pt x="766870" y="982765"/>
                  </a:lnTo>
                  <a:lnTo>
                    <a:pt x="0" y="982765"/>
                  </a:lnTo>
                  <a:lnTo>
                    <a:pt x="0" y="0"/>
                  </a:lnTo>
                  <a:close/>
                </a:path>
              </a:pathLst>
            </a:custGeom>
            <a:blipFill rotWithShape="1">
              <a:blip r:embed="rId6">
                <a:alphaModFix/>
              </a:blip>
              <a:stretch>
                <a:fillRect b="0" l="0" r="0" t="0"/>
              </a:stretch>
            </a:blipFill>
            <a:ln>
              <a:noFill/>
            </a:ln>
          </p:spPr>
        </p:sp>
        <p:sp>
          <p:nvSpPr>
            <p:cNvPr id="171" name="Google Shape;171;p16"/>
            <p:cNvSpPr/>
            <p:nvPr/>
          </p:nvSpPr>
          <p:spPr>
            <a:xfrm>
              <a:off x="3136742" y="0"/>
              <a:ext cx="790209" cy="982765"/>
            </a:xfrm>
            <a:custGeom>
              <a:rect b="b" l="l" r="r" t="t"/>
              <a:pathLst>
                <a:path extrusionOk="0" h="982765" w="790209">
                  <a:moveTo>
                    <a:pt x="0" y="0"/>
                  </a:moveTo>
                  <a:lnTo>
                    <a:pt x="790208" y="0"/>
                  </a:lnTo>
                  <a:lnTo>
                    <a:pt x="790208" y="982765"/>
                  </a:lnTo>
                  <a:lnTo>
                    <a:pt x="0" y="982765"/>
                  </a:lnTo>
                  <a:lnTo>
                    <a:pt x="0" y="0"/>
                  </a:lnTo>
                  <a:close/>
                </a:path>
              </a:pathLst>
            </a:custGeom>
            <a:blipFill rotWithShape="1">
              <a:blip r:embed="rId7">
                <a:alphaModFix/>
              </a:blip>
              <a:stretch>
                <a:fillRect b="0" l="0" r="0" t="0"/>
              </a:stretch>
            </a:blipFill>
            <a:ln>
              <a:noFill/>
            </a:ln>
          </p:spPr>
        </p:sp>
        <p:sp>
          <p:nvSpPr>
            <p:cNvPr id="172" name="Google Shape;172;p16"/>
            <p:cNvSpPr/>
            <p:nvPr/>
          </p:nvSpPr>
          <p:spPr>
            <a:xfrm>
              <a:off x="4053950" y="0"/>
              <a:ext cx="982765" cy="982765"/>
            </a:xfrm>
            <a:custGeom>
              <a:rect b="b" l="l" r="r" t="t"/>
              <a:pathLst>
                <a:path extrusionOk="0" h="982765" w="982765">
                  <a:moveTo>
                    <a:pt x="0" y="0"/>
                  </a:moveTo>
                  <a:lnTo>
                    <a:pt x="982766" y="0"/>
                  </a:lnTo>
                  <a:lnTo>
                    <a:pt x="982766" y="982765"/>
                  </a:lnTo>
                  <a:lnTo>
                    <a:pt x="0" y="982765"/>
                  </a:lnTo>
                  <a:lnTo>
                    <a:pt x="0" y="0"/>
                  </a:lnTo>
                  <a:close/>
                </a:path>
              </a:pathLst>
            </a:custGeom>
            <a:blipFill rotWithShape="1">
              <a:blip r:embed="rId8">
                <a:alphaModFix/>
              </a:blip>
              <a:stretch>
                <a:fillRect b="0" l="0" r="0" t="0"/>
              </a:stretch>
            </a:blipFill>
            <a:ln>
              <a:noFill/>
            </a:ln>
          </p:spPr>
        </p:sp>
      </p:grpSp>
      <p:sp>
        <p:nvSpPr>
          <p:cNvPr id="173" name="Google Shape;173;p16"/>
          <p:cNvSpPr/>
          <p:nvPr/>
        </p:nvSpPr>
        <p:spPr>
          <a:xfrm>
            <a:off x="12879381" y="6905535"/>
            <a:ext cx="2274953" cy="2274953"/>
          </a:xfrm>
          <a:custGeom>
            <a:rect b="b" l="l" r="r" t="t"/>
            <a:pathLst>
              <a:path extrusionOk="0" h="2274953" w="2274953">
                <a:moveTo>
                  <a:pt x="0" y="0"/>
                </a:moveTo>
                <a:lnTo>
                  <a:pt x="2274954" y="0"/>
                </a:lnTo>
                <a:lnTo>
                  <a:pt x="2274954" y="2274953"/>
                </a:lnTo>
                <a:lnTo>
                  <a:pt x="0" y="2274953"/>
                </a:lnTo>
                <a:lnTo>
                  <a:pt x="0" y="0"/>
                </a:lnTo>
                <a:close/>
              </a:path>
            </a:pathLst>
          </a:custGeom>
          <a:blipFill rotWithShape="1">
            <a:blip r:embed="rId8">
              <a:alphaModFix/>
            </a:blip>
            <a:stretch>
              <a:fillRect b="0" l="0" r="0" t="0"/>
            </a:stretch>
          </a:blipFill>
          <a:ln>
            <a:noFill/>
          </a:ln>
        </p:spPr>
      </p:sp>
      <p:sp>
        <p:nvSpPr>
          <p:cNvPr id="174" name="Google Shape;174;p16"/>
          <p:cNvSpPr txBox="1"/>
          <p:nvPr/>
        </p:nvSpPr>
        <p:spPr>
          <a:xfrm>
            <a:off x="1028700" y="1984387"/>
            <a:ext cx="5019019" cy="1019176"/>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en-US" sz="5999" u="none" cap="none" strike="noStrike">
                <a:solidFill>
                  <a:srgbClr val="FFFFFF"/>
                </a:solidFill>
                <a:latin typeface="Lato"/>
                <a:ea typeface="Lato"/>
                <a:cs typeface="Lato"/>
                <a:sym typeface="Lato"/>
              </a:rPr>
              <a:t>Latar Belakang</a:t>
            </a:r>
            <a:endParaRPr/>
          </a:p>
        </p:txBody>
      </p:sp>
      <p:sp>
        <p:nvSpPr>
          <p:cNvPr id="175" name="Google Shape;175;p16"/>
          <p:cNvSpPr txBox="1"/>
          <p:nvPr/>
        </p:nvSpPr>
        <p:spPr>
          <a:xfrm>
            <a:off x="662496" y="6106148"/>
            <a:ext cx="7010493" cy="1019176"/>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en-US" sz="5999" u="none" cap="none" strike="noStrike">
                <a:solidFill>
                  <a:srgbClr val="014E59"/>
                </a:solidFill>
                <a:latin typeface="Lato"/>
                <a:ea typeface="Lato"/>
                <a:cs typeface="Lato"/>
                <a:sym typeface="Lato"/>
              </a:rPr>
              <a:t>SI TERTIB RETRIBUSI</a:t>
            </a:r>
            <a:endParaRPr/>
          </a:p>
        </p:txBody>
      </p:sp>
      <p:sp>
        <p:nvSpPr>
          <p:cNvPr id="176" name="Google Shape;176;p16"/>
          <p:cNvSpPr txBox="1"/>
          <p:nvPr/>
        </p:nvSpPr>
        <p:spPr>
          <a:xfrm>
            <a:off x="725815" y="7517423"/>
            <a:ext cx="10662493" cy="1663065"/>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“SI TERTIB RETRIBUSI” merupakan akronim kata dari Sinergi Antara Pemda Dan Direktorat Perhubungan Laut Atas Layanan Jasa Kepelabuhanan yang merupakan ide gagasan rancangan proyek perubahan yang di gagas oleh Reformer </a:t>
            </a:r>
            <a:r>
              <a:rPr b="1" i="0" lang="en-US" sz="2400" u="none" cap="none" strike="noStrike">
                <a:solidFill>
                  <a:srgbClr val="000000"/>
                </a:solidFill>
                <a:latin typeface="Arial"/>
                <a:ea typeface="Arial"/>
                <a:cs typeface="Arial"/>
                <a:sym typeface="Arial"/>
              </a:rPr>
              <a:t>IRWAN MANSUR, SH, M.Tr.I.P.</a:t>
            </a:r>
            <a:endParaRPr/>
          </a:p>
        </p:txBody>
      </p:sp>
      <p:sp>
        <p:nvSpPr>
          <p:cNvPr id="177" name="Google Shape;177;p16"/>
          <p:cNvSpPr txBox="1"/>
          <p:nvPr/>
        </p:nvSpPr>
        <p:spPr>
          <a:xfrm>
            <a:off x="14431237" y="6095342"/>
            <a:ext cx="3017939" cy="558493"/>
          </a:xfrm>
          <a:prstGeom prst="rect">
            <a:avLst/>
          </a:prstGeom>
          <a:noFill/>
          <a:ln>
            <a:noFill/>
          </a:ln>
        </p:spPr>
        <p:txBody>
          <a:bodyPr anchorCtr="0" anchor="t" bIns="0" lIns="0" spcFirstLastPara="1" rIns="0" wrap="square" tIns="0">
            <a:spAutoFit/>
          </a:bodyPr>
          <a:lstStyle/>
          <a:p>
            <a:pPr indent="0" lvl="0" marL="0" marR="0" rtl="0" algn="ctr">
              <a:lnSpc>
                <a:spcPct val="139951"/>
              </a:lnSpc>
              <a:spcBef>
                <a:spcPts val="0"/>
              </a:spcBef>
              <a:spcAft>
                <a:spcPts val="0"/>
              </a:spcAft>
              <a:buNone/>
            </a:pPr>
            <a:r>
              <a:rPr b="1" i="0" lang="en-US" sz="1637" u="none" cap="none" strike="noStrike">
                <a:solidFill>
                  <a:srgbClr val="B02411"/>
                </a:solidFill>
                <a:latin typeface="Arial"/>
                <a:ea typeface="Arial"/>
                <a:cs typeface="Arial"/>
                <a:sym typeface="Arial"/>
              </a:rPr>
              <a:t>Brand</a:t>
            </a:r>
            <a:endParaRPr/>
          </a:p>
          <a:p>
            <a:pPr indent="0" lvl="0" marL="0" marR="0" rtl="0" algn="ctr">
              <a:lnSpc>
                <a:spcPct val="139951"/>
              </a:lnSpc>
              <a:spcBef>
                <a:spcPts val="0"/>
              </a:spcBef>
              <a:spcAft>
                <a:spcPts val="0"/>
              </a:spcAft>
              <a:buNone/>
            </a:pPr>
            <a:r>
              <a:rPr b="1" i="0" lang="en-US" sz="1637" u="none" cap="none" strike="noStrike">
                <a:solidFill>
                  <a:srgbClr val="B02411"/>
                </a:solidFill>
                <a:latin typeface="Arial"/>
                <a:ea typeface="Arial"/>
                <a:cs typeface="Arial"/>
                <a:sym typeface="Arial"/>
              </a:rPr>
              <a:t>SI TERTIB RETRIBUSI</a:t>
            </a:r>
            <a:endParaRPr/>
          </a:p>
        </p:txBody>
      </p:sp>
      <p:sp>
        <p:nvSpPr>
          <p:cNvPr id="178" name="Google Shape;178;p16"/>
          <p:cNvSpPr/>
          <p:nvPr/>
        </p:nvSpPr>
        <p:spPr>
          <a:xfrm rot="5873770">
            <a:off x="15118450" y="7135305"/>
            <a:ext cx="1321669" cy="526265"/>
          </a:xfrm>
          <a:custGeom>
            <a:rect b="b" l="l" r="r" t="t"/>
            <a:pathLst>
              <a:path extrusionOk="0" h="526265" w="1321669">
                <a:moveTo>
                  <a:pt x="0" y="0"/>
                </a:moveTo>
                <a:lnTo>
                  <a:pt x="1321669" y="0"/>
                </a:lnTo>
                <a:lnTo>
                  <a:pt x="1321669" y="526265"/>
                </a:lnTo>
                <a:lnTo>
                  <a:pt x="0" y="526265"/>
                </a:lnTo>
                <a:lnTo>
                  <a:pt x="0" y="0"/>
                </a:lnTo>
                <a:close/>
              </a:path>
            </a:pathLst>
          </a:custGeom>
          <a:blipFill rotWithShape="1">
            <a:blip r:embed="rId9">
              <a:alphaModFix/>
            </a:blip>
            <a:stretch>
              <a:fillRect b="0" l="0" r="0" t="0"/>
            </a:stretch>
          </a:blipFill>
          <a:ln>
            <a:noFill/>
          </a:ln>
        </p:spPr>
      </p:sp>
      <p:grpSp>
        <p:nvGrpSpPr>
          <p:cNvPr id="179" name="Google Shape;179;p16"/>
          <p:cNvGrpSpPr/>
          <p:nvPr/>
        </p:nvGrpSpPr>
        <p:grpSpPr>
          <a:xfrm>
            <a:off x="13838294" y="685936"/>
            <a:ext cx="2859613" cy="541378"/>
            <a:chOff x="0" y="0"/>
            <a:chExt cx="3812817" cy="721837"/>
          </a:xfrm>
        </p:grpSpPr>
        <p:sp>
          <p:nvSpPr>
            <p:cNvPr id="180" name="Google Shape;180;p16"/>
            <p:cNvSpPr/>
            <p:nvPr/>
          </p:nvSpPr>
          <p:spPr>
            <a:xfrm>
              <a:off x="0" y="0"/>
              <a:ext cx="2334624" cy="721837"/>
            </a:xfrm>
            <a:custGeom>
              <a:rect b="b" l="l" r="r" t="t"/>
              <a:pathLst>
                <a:path extrusionOk="0" h="721837" w="2334624">
                  <a:moveTo>
                    <a:pt x="0" y="0"/>
                  </a:moveTo>
                  <a:lnTo>
                    <a:pt x="2334624" y="0"/>
                  </a:lnTo>
                  <a:lnTo>
                    <a:pt x="2334624" y="721837"/>
                  </a:lnTo>
                  <a:lnTo>
                    <a:pt x="0" y="721837"/>
                  </a:lnTo>
                  <a:lnTo>
                    <a:pt x="0" y="0"/>
                  </a:lnTo>
                  <a:close/>
                </a:path>
              </a:pathLst>
            </a:custGeom>
            <a:blipFill rotWithShape="1">
              <a:blip r:embed="rId10">
                <a:alphaModFix/>
              </a:blip>
              <a:stretch>
                <a:fillRect b="-23170" l="0" r="0" t="0"/>
              </a:stretch>
            </a:blipFill>
            <a:ln>
              <a:noFill/>
            </a:ln>
          </p:spPr>
        </p:sp>
        <p:sp>
          <p:nvSpPr>
            <p:cNvPr id="181" name="Google Shape;181;p16"/>
            <p:cNvSpPr/>
            <p:nvPr/>
          </p:nvSpPr>
          <p:spPr>
            <a:xfrm>
              <a:off x="2431289" y="118062"/>
              <a:ext cx="1381528" cy="603775"/>
            </a:xfrm>
            <a:custGeom>
              <a:rect b="b" l="l" r="r" t="t"/>
              <a:pathLst>
                <a:path extrusionOk="0" h="603775" w="1381528">
                  <a:moveTo>
                    <a:pt x="0" y="0"/>
                  </a:moveTo>
                  <a:lnTo>
                    <a:pt x="1381528" y="0"/>
                  </a:lnTo>
                  <a:lnTo>
                    <a:pt x="1381528" y="603775"/>
                  </a:lnTo>
                  <a:lnTo>
                    <a:pt x="0" y="603775"/>
                  </a:lnTo>
                  <a:lnTo>
                    <a:pt x="0" y="0"/>
                  </a:lnTo>
                  <a:close/>
                </a:path>
              </a:pathLst>
            </a:custGeom>
            <a:blipFill rotWithShape="1">
              <a:blip r:embed="rId11">
                <a:alphaModFix/>
              </a:blip>
              <a:stretch>
                <a:fillRect b="0" l="0" r="0" t="0"/>
              </a:stretch>
            </a:blipFill>
            <a:ln>
              <a:noFill/>
            </a:ln>
          </p:spPr>
        </p:sp>
      </p:grpSp>
      <p:sp>
        <p:nvSpPr>
          <p:cNvPr id="182" name="Google Shape;182;p16"/>
          <p:cNvSpPr txBox="1"/>
          <p:nvPr/>
        </p:nvSpPr>
        <p:spPr>
          <a:xfrm>
            <a:off x="662496" y="3422845"/>
            <a:ext cx="16049394" cy="22231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000000"/>
                </a:solidFill>
                <a:latin typeface="Arial"/>
                <a:ea typeface="Arial"/>
                <a:cs typeface="Arial"/>
                <a:sym typeface="Arial"/>
              </a:rPr>
              <a:t>Kabupaten Pulau Taliabu, Provinsi Maluku Utara, memiliki posisi strategis sebagai salah satu wilayah kepulauan dengan potensi ekonomi yang cukup besar, terutama dari sektor perikanan, pertanian, dan pariwisata. </a:t>
            </a:r>
            <a:r>
              <a:rPr b="1" i="0" lang="en-US" sz="2100" u="none" cap="none" strike="noStrike">
                <a:solidFill>
                  <a:srgbClr val="B02411"/>
                </a:solidFill>
                <a:latin typeface="Arial"/>
                <a:ea typeface="Arial"/>
                <a:cs typeface="Arial"/>
                <a:sym typeface="Arial"/>
              </a:rPr>
              <a:t>Terdapat 13 Pelabuhan di Taliabu yang berperan penting sebagai pintu gerbang transportasi laut, baik untuk angkutan barang maupun penumpang, namun belum terstruktur secara baik dalam layanan jasa kepelabuhanan</a:t>
            </a:r>
            <a:r>
              <a:rPr b="0" i="0" lang="en-US" sz="2100" u="none" cap="none" strike="noStrike">
                <a:solidFill>
                  <a:srgbClr val="000000"/>
                </a:solidFill>
                <a:latin typeface="Arial"/>
                <a:ea typeface="Arial"/>
                <a:cs typeface="Arial"/>
                <a:sym typeface="Arial"/>
              </a:rPr>
              <a:t>. Pelabuhan ini menjadi jalur utama distribusi logistik serta pergerakan orang dari dan ke Taliabu, menghubungkan kabupaten ini dengan wilayah-wilayah lainnya di Maluku Utara dan sekitarnya.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F"/>
        </a:solidFill>
      </p:bgPr>
    </p:bg>
    <p:spTree>
      <p:nvGrpSpPr>
        <p:cNvPr id="186" name="Shape 186"/>
        <p:cNvGrpSpPr/>
        <p:nvPr/>
      </p:nvGrpSpPr>
      <p:grpSpPr>
        <a:xfrm>
          <a:off x="0" y="0"/>
          <a:ext cx="0" cy="0"/>
          <a:chOff x="0" y="0"/>
          <a:chExt cx="0" cy="0"/>
        </a:xfrm>
      </p:grpSpPr>
      <p:grpSp>
        <p:nvGrpSpPr>
          <p:cNvPr id="187" name="Google Shape;187;p17"/>
          <p:cNvGrpSpPr/>
          <p:nvPr/>
        </p:nvGrpSpPr>
        <p:grpSpPr>
          <a:xfrm rot="5400000">
            <a:off x="14060182" y="-1169695"/>
            <a:ext cx="1269975" cy="8705606"/>
            <a:chOff x="0" y="0"/>
            <a:chExt cx="660400" cy="4527003"/>
          </a:xfrm>
        </p:grpSpPr>
        <p:sp>
          <p:nvSpPr>
            <p:cNvPr id="188" name="Google Shape;188;p17"/>
            <p:cNvSpPr/>
            <p:nvPr/>
          </p:nvSpPr>
          <p:spPr>
            <a:xfrm>
              <a:off x="0" y="0"/>
              <a:ext cx="660400" cy="4527003"/>
            </a:xfrm>
            <a:custGeom>
              <a:rect b="b" l="l" r="r" t="t"/>
              <a:pathLst>
                <a:path extrusionOk="0" h="4527003"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411005"/>
                  </a:cubicBezTo>
                  <a:lnTo>
                    <a:pt x="660400" y="4196803"/>
                  </a:lnTo>
                  <a:cubicBezTo>
                    <a:pt x="660400" y="4284377"/>
                    <a:pt x="625611" y="4368365"/>
                    <a:pt x="563687" y="4430289"/>
                  </a:cubicBezTo>
                  <a:cubicBezTo>
                    <a:pt x="501762" y="4492214"/>
                    <a:pt x="417774" y="4527003"/>
                    <a:pt x="330200" y="4527003"/>
                  </a:cubicBezTo>
                  <a:lnTo>
                    <a:pt x="330200" y="4527003"/>
                  </a:lnTo>
                  <a:cubicBezTo>
                    <a:pt x="147836" y="4527003"/>
                    <a:pt x="0" y="4379167"/>
                    <a:pt x="0" y="4196803"/>
                  </a:cubicBezTo>
                  <a:lnTo>
                    <a:pt x="0" y="414060"/>
                  </a:lnTo>
                  <a:cubicBezTo>
                    <a:pt x="1782" y="185660"/>
                    <a:pt x="93019" y="64045"/>
                    <a:pt x="220252" y="19070"/>
                  </a:cubicBezTo>
                  <a:lnTo>
                    <a:pt x="220252" y="19070"/>
                  </a:lnTo>
                  <a:close/>
                </a:path>
              </a:pathLst>
            </a:custGeom>
            <a:solidFill>
              <a:srgbClr val="FBFFFF"/>
            </a:solidFill>
            <a:ln cap="rnd" cmpd="sng" w="47625">
              <a:solidFill>
                <a:srgbClr val="01667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7"/>
            <p:cNvSpPr txBox="1"/>
            <p:nvPr/>
          </p:nvSpPr>
          <p:spPr>
            <a:xfrm>
              <a:off x="0" y="79375"/>
              <a:ext cx="660400" cy="4447628"/>
            </a:xfrm>
            <a:prstGeom prst="rect">
              <a:avLst/>
            </a:prstGeom>
            <a:noFill/>
            <a:ln>
              <a:noFill/>
            </a:ln>
          </p:spPr>
          <p:txBody>
            <a:bodyPr anchorCtr="0" anchor="ctr" bIns="50800" lIns="50800" spcFirstLastPara="1" rIns="50800" wrap="square" tIns="50800">
              <a:noAutofit/>
            </a:bodyPr>
            <a:lstStyle/>
            <a:p>
              <a:pPr indent="0" lvl="0" marL="0" marR="0" rtl="0" algn="r">
                <a:lnSpc>
                  <a:spcPct val="200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 name="Google Shape;190;p17"/>
          <p:cNvGrpSpPr/>
          <p:nvPr/>
        </p:nvGrpSpPr>
        <p:grpSpPr>
          <a:xfrm rot="5400000">
            <a:off x="3208009" y="-1387527"/>
            <a:ext cx="1269975" cy="7685993"/>
            <a:chOff x="0" y="0"/>
            <a:chExt cx="660400" cy="3996794"/>
          </a:xfrm>
        </p:grpSpPr>
        <p:sp>
          <p:nvSpPr>
            <p:cNvPr id="191" name="Google Shape;191;p17"/>
            <p:cNvSpPr/>
            <p:nvPr/>
          </p:nvSpPr>
          <p:spPr>
            <a:xfrm>
              <a:off x="0" y="0"/>
              <a:ext cx="660400" cy="3996794"/>
            </a:xfrm>
            <a:custGeom>
              <a:rect b="b" l="l" r="r" t="t"/>
              <a:pathLst>
                <a:path extrusionOk="0" h="3996794"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99228"/>
                  </a:cubicBezTo>
                  <a:lnTo>
                    <a:pt x="660400" y="3996794"/>
                  </a:lnTo>
                  <a:lnTo>
                    <a:pt x="0" y="3996794"/>
                  </a:lnTo>
                  <a:lnTo>
                    <a:pt x="0" y="401897"/>
                  </a:lnTo>
                  <a:cubicBezTo>
                    <a:pt x="1782" y="185660"/>
                    <a:pt x="93019" y="64045"/>
                    <a:pt x="220252" y="1907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7"/>
            <p:cNvSpPr txBox="1"/>
            <p:nvPr/>
          </p:nvSpPr>
          <p:spPr>
            <a:xfrm>
              <a:off x="0" y="79375"/>
              <a:ext cx="660400" cy="3917419"/>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3" name="Google Shape;193;p17"/>
          <p:cNvSpPr/>
          <p:nvPr/>
        </p:nvSpPr>
        <p:spPr>
          <a:xfrm>
            <a:off x="16915371" y="8171397"/>
            <a:ext cx="2887579" cy="2803358"/>
          </a:xfrm>
          <a:custGeom>
            <a:rect b="b" l="l" r="r" t="t"/>
            <a:pathLst>
              <a:path extrusionOk="0" h="2803358" w="2887579">
                <a:moveTo>
                  <a:pt x="0" y="0"/>
                </a:moveTo>
                <a:lnTo>
                  <a:pt x="2887579" y="0"/>
                </a:lnTo>
                <a:lnTo>
                  <a:pt x="2887579" y="2803358"/>
                </a:lnTo>
                <a:lnTo>
                  <a:pt x="0" y="2803358"/>
                </a:lnTo>
                <a:lnTo>
                  <a:pt x="0" y="0"/>
                </a:lnTo>
                <a:close/>
              </a:path>
            </a:pathLst>
          </a:custGeom>
          <a:blipFill rotWithShape="1">
            <a:blip r:embed="rId3">
              <a:alphaModFix/>
            </a:blip>
            <a:stretch>
              <a:fillRect b="0" l="0" r="0" t="0"/>
            </a:stretch>
          </a:blipFill>
          <a:ln>
            <a:noFill/>
          </a:ln>
        </p:spPr>
      </p:sp>
      <p:sp>
        <p:nvSpPr>
          <p:cNvPr id="194" name="Google Shape;194;p17"/>
          <p:cNvSpPr/>
          <p:nvPr/>
        </p:nvSpPr>
        <p:spPr>
          <a:xfrm flipH="1" rot="10800000">
            <a:off x="15268100" y="9344025"/>
            <a:ext cx="2887579" cy="2803358"/>
          </a:xfrm>
          <a:custGeom>
            <a:rect b="b" l="l" r="r" t="t"/>
            <a:pathLst>
              <a:path extrusionOk="0" h="2803358" w="2887579">
                <a:moveTo>
                  <a:pt x="0" y="2803358"/>
                </a:moveTo>
                <a:lnTo>
                  <a:pt x="2887579" y="2803358"/>
                </a:lnTo>
                <a:lnTo>
                  <a:pt x="2887579" y="0"/>
                </a:lnTo>
                <a:lnTo>
                  <a:pt x="0" y="0"/>
                </a:lnTo>
                <a:lnTo>
                  <a:pt x="0" y="2803358"/>
                </a:lnTo>
                <a:close/>
              </a:path>
            </a:pathLst>
          </a:custGeom>
          <a:blipFill rotWithShape="1">
            <a:blip r:embed="rId3">
              <a:alphaModFix/>
            </a:blip>
            <a:stretch>
              <a:fillRect b="0" l="0" r="0" t="0"/>
            </a:stretch>
          </a:blipFill>
          <a:ln>
            <a:noFill/>
          </a:ln>
        </p:spPr>
      </p:sp>
      <p:sp>
        <p:nvSpPr>
          <p:cNvPr id="195" name="Google Shape;195;p17"/>
          <p:cNvSpPr/>
          <p:nvPr/>
        </p:nvSpPr>
        <p:spPr>
          <a:xfrm>
            <a:off x="17063371" y="-338174"/>
            <a:ext cx="2591578" cy="2579700"/>
          </a:xfrm>
          <a:custGeom>
            <a:rect b="b" l="l" r="r" t="t"/>
            <a:pathLst>
              <a:path extrusionOk="0" h="2579700" w="2591578">
                <a:moveTo>
                  <a:pt x="0" y="0"/>
                </a:moveTo>
                <a:lnTo>
                  <a:pt x="2591578" y="0"/>
                </a:lnTo>
                <a:lnTo>
                  <a:pt x="2591578" y="2579699"/>
                </a:lnTo>
                <a:lnTo>
                  <a:pt x="0" y="2579699"/>
                </a:lnTo>
                <a:lnTo>
                  <a:pt x="0" y="0"/>
                </a:lnTo>
                <a:close/>
              </a:path>
            </a:pathLst>
          </a:custGeom>
          <a:blipFill rotWithShape="1">
            <a:blip r:embed="rId4">
              <a:alphaModFix/>
            </a:blip>
            <a:stretch>
              <a:fillRect b="0" l="0" r="0" t="0"/>
            </a:stretch>
          </a:blipFill>
          <a:ln>
            <a:noFill/>
          </a:ln>
        </p:spPr>
      </p:sp>
      <p:sp>
        <p:nvSpPr>
          <p:cNvPr id="196" name="Google Shape;196;p17"/>
          <p:cNvSpPr/>
          <p:nvPr/>
        </p:nvSpPr>
        <p:spPr>
          <a:xfrm>
            <a:off x="685069" y="3412103"/>
            <a:ext cx="343631" cy="343631"/>
          </a:xfrm>
          <a:custGeom>
            <a:rect b="b" l="l" r="r" t="t"/>
            <a:pathLst>
              <a:path extrusionOk="0" h="343631" w="343631">
                <a:moveTo>
                  <a:pt x="0" y="0"/>
                </a:moveTo>
                <a:lnTo>
                  <a:pt x="343631" y="0"/>
                </a:lnTo>
                <a:lnTo>
                  <a:pt x="343631" y="343631"/>
                </a:lnTo>
                <a:lnTo>
                  <a:pt x="0" y="343631"/>
                </a:lnTo>
                <a:lnTo>
                  <a:pt x="0" y="0"/>
                </a:lnTo>
                <a:close/>
              </a:path>
            </a:pathLst>
          </a:custGeom>
          <a:blipFill rotWithShape="1">
            <a:blip r:embed="rId5">
              <a:alphaModFix/>
            </a:blip>
            <a:stretch>
              <a:fillRect b="0" l="0" r="0" t="0"/>
            </a:stretch>
          </a:blipFill>
          <a:ln>
            <a:noFill/>
          </a:ln>
        </p:spPr>
      </p:sp>
      <p:sp>
        <p:nvSpPr>
          <p:cNvPr id="197" name="Google Shape;197;p17"/>
          <p:cNvSpPr/>
          <p:nvPr/>
        </p:nvSpPr>
        <p:spPr>
          <a:xfrm>
            <a:off x="685069" y="4158689"/>
            <a:ext cx="343631" cy="343631"/>
          </a:xfrm>
          <a:custGeom>
            <a:rect b="b" l="l" r="r" t="t"/>
            <a:pathLst>
              <a:path extrusionOk="0" h="343631" w="343631">
                <a:moveTo>
                  <a:pt x="0" y="0"/>
                </a:moveTo>
                <a:lnTo>
                  <a:pt x="343631" y="0"/>
                </a:lnTo>
                <a:lnTo>
                  <a:pt x="343631" y="343631"/>
                </a:lnTo>
                <a:lnTo>
                  <a:pt x="0" y="343631"/>
                </a:lnTo>
                <a:lnTo>
                  <a:pt x="0" y="0"/>
                </a:lnTo>
                <a:close/>
              </a:path>
            </a:pathLst>
          </a:custGeom>
          <a:blipFill rotWithShape="1">
            <a:blip r:embed="rId6">
              <a:alphaModFix/>
            </a:blip>
            <a:stretch>
              <a:fillRect b="0" l="0" r="0" t="0"/>
            </a:stretch>
          </a:blipFill>
          <a:ln>
            <a:noFill/>
          </a:ln>
        </p:spPr>
      </p:sp>
      <p:sp>
        <p:nvSpPr>
          <p:cNvPr id="198" name="Google Shape;198;p17"/>
          <p:cNvSpPr/>
          <p:nvPr/>
        </p:nvSpPr>
        <p:spPr>
          <a:xfrm>
            <a:off x="685069" y="4936372"/>
            <a:ext cx="343631" cy="343631"/>
          </a:xfrm>
          <a:custGeom>
            <a:rect b="b" l="l" r="r" t="t"/>
            <a:pathLst>
              <a:path extrusionOk="0" h="343631" w="343631">
                <a:moveTo>
                  <a:pt x="0" y="0"/>
                </a:moveTo>
                <a:lnTo>
                  <a:pt x="343631" y="0"/>
                </a:lnTo>
                <a:lnTo>
                  <a:pt x="343631" y="343632"/>
                </a:lnTo>
                <a:lnTo>
                  <a:pt x="0" y="343632"/>
                </a:lnTo>
                <a:lnTo>
                  <a:pt x="0" y="0"/>
                </a:lnTo>
                <a:close/>
              </a:path>
            </a:pathLst>
          </a:custGeom>
          <a:blipFill rotWithShape="1">
            <a:blip r:embed="rId7">
              <a:alphaModFix/>
            </a:blip>
            <a:stretch>
              <a:fillRect b="0" l="0" r="0" t="0"/>
            </a:stretch>
          </a:blipFill>
          <a:ln>
            <a:noFill/>
          </a:ln>
        </p:spPr>
      </p:sp>
      <p:sp>
        <p:nvSpPr>
          <p:cNvPr id="199" name="Google Shape;199;p17"/>
          <p:cNvSpPr/>
          <p:nvPr/>
        </p:nvSpPr>
        <p:spPr>
          <a:xfrm>
            <a:off x="685069" y="5718154"/>
            <a:ext cx="343631" cy="343631"/>
          </a:xfrm>
          <a:custGeom>
            <a:rect b="b" l="l" r="r" t="t"/>
            <a:pathLst>
              <a:path extrusionOk="0" h="343631" w="343631">
                <a:moveTo>
                  <a:pt x="0" y="0"/>
                </a:moveTo>
                <a:lnTo>
                  <a:pt x="343631" y="0"/>
                </a:lnTo>
                <a:lnTo>
                  <a:pt x="343631" y="343631"/>
                </a:lnTo>
                <a:lnTo>
                  <a:pt x="0" y="343631"/>
                </a:lnTo>
                <a:lnTo>
                  <a:pt x="0" y="0"/>
                </a:lnTo>
                <a:close/>
              </a:path>
            </a:pathLst>
          </a:custGeom>
          <a:blipFill rotWithShape="1">
            <a:blip r:embed="rId8">
              <a:alphaModFix/>
            </a:blip>
            <a:stretch>
              <a:fillRect b="0" l="0" r="0" t="0"/>
            </a:stretch>
          </a:blipFill>
          <a:ln>
            <a:noFill/>
          </a:ln>
        </p:spPr>
      </p:sp>
      <p:sp>
        <p:nvSpPr>
          <p:cNvPr id="200" name="Google Shape;200;p17"/>
          <p:cNvSpPr/>
          <p:nvPr/>
        </p:nvSpPr>
        <p:spPr>
          <a:xfrm>
            <a:off x="17268714" y="6028518"/>
            <a:ext cx="343631" cy="343631"/>
          </a:xfrm>
          <a:custGeom>
            <a:rect b="b" l="l" r="r" t="t"/>
            <a:pathLst>
              <a:path extrusionOk="0" h="343631" w="343631">
                <a:moveTo>
                  <a:pt x="0" y="0"/>
                </a:moveTo>
                <a:lnTo>
                  <a:pt x="343631" y="0"/>
                </a:lnTo>
                <a:lnTo>
                  <a:pt x="343631" y="343632"/>
                </a:lnTo>
                <a:lnTo>
                  <a:pt x="0" y="343632"/>
                </a:lnTo>
                <a:lnTo>
                  <a:pt x="0" y="0"/>
                </a:lnTo>
                <a:close/>
              </a:path>
            </a:pathLst>
          </a:custGeom>
          <a:blipFill rotWithShape="1">
            <a:blip r:embed="rId9">
              <a:alphaModFix/>
            </a:blip>
            <a:stretch>
              <a:fillRect b="0" l="0" r="0" t="0"/>
            </a:stretch>
          </a:blipFill>
          <a:ln>
            <a:noFill/>
          </a:ln>
        </p:spPr>
      </p:sp>
      <p:sp>
        <p:nvSpPr>
          <p:cNvPr id="201" name="Google Shape;201;p17"/>
          <p:cNvSpPr/>
          <p:nvPr/>
        </p:nvSpPr>
        <p:spPr>
          <a:xfrm>
            <a:off x="17268714" y="4086591"/>
            <a:ext cx="343631" cy="343631"/>
          </a:xfrm>
          <a:custGeom>
            <a:rect b="b" l="l" r="r" t="t"/>
            <a:pathLst>
              <a:path extrusionOk="0" h="343631" w="343631">
                <a:moveTo>
                  <a:pt x="0" y="0"/>
                </a:moveTo>
                <a:lnTo>
                  <a:pt x="343631" y="0"/>
                </a:lnTo>
                <a:lnTo>
                  <a:pt x="343631" y="343631"/>
                </a:lnTo>
                <a:lnTo>
                  <a:pt x="0" y="343631"/>
                </a:lnTo>
                <a:lnTo>
                  <a:pt x="0" y="0"/>
                </a:lnTo>
                <a:close/>
              </a:path>
            </a:pathLst>
          </a:custGeom>
          <a:blipFill rotWithShape="1">
            <a:blip r:embed="rId5">
              <a:alphaModFix/>
            </a:blip>
            <a:stretch>
              <a:fillRect b="0" l="0" r="0" t="0"/>
            </a:stretch>
          </a:blipFill>
          <a:ln>
            <a:noFill/>
          </a:ln>
        </p:spPr>
      </p:sp>
      <p:sp>
        <p:nvSpPr>
          <p:cNvPr id="202" name="Google Shape;202;p17"/>
          <p:cNvSpPr/>
          <p:nvPr/>
        </p:nvSpPr>
        <p:spPr>
          <a:xfrm>
            <a:off x="17268714" y="4578524"/>
            <a:ext cx="343631" cy="343631"/>
          </a:xfrm>
          <a:custGeom>
            <a:rect b="b" l="l" r="r" t="t"/>
            <a:pathLst>
              <a:path extrusionOk="0" h="343631" w="343631">
                <a:moveTo>
                  <a:pt x="0" y="0"/>
                </a:moveTo>
                <a:lnTo>
                  <a:pt x="343631" y="0"/>
                </a:lnTo>
                <a:lnTo>
                  <a:pt x="343631" y="343632"/>
                </a:lnTo>
                <a:lnTo>
                  <a:pt x="0" y="343632"/>
                </a:lnTo>
                <a:lnTo>
                  <a:pt x="0" y="0"/>
                </a:lnTo>
                <a:close/>
              </a:path>
            </a:pathLst>
          </a:custGeom>
          <a:blipFill rotWithShape="1">
            <a:blip r:embed="rId6">
              <a:alphaModFix/>
            </a:blip>
            <a:stretch>
              <a:fillRect b="0" l="0" r="0" t="0"/>
            </a:stretch>
          </a:blipFill>
          <a:ln>
            <a:noFill/>
          </a:ln>
        </p:spPr>
      </p:sp>
      <p:sp>
        <p:nvSpPr>
          <p:cNvPr id="203" name="Google Shape;203;p17"/>
          <p:cNvSpPr/>
          <p:nvPr/>
        </p:nvSpPr>
        <p:spPr>
          <a:xfrm>
            <a:off x="17268714" y="5074556"/>
            <a:ext cx="343631" cy="343631"/>
          </a:xfrm>
          <a:custGeom>
            <a:rect b="b" l="l" r="r" t="t"/>
            <a:pathLst>
              <a:path extrusionOk="0" h="343631" w="343631">
                <a:moveTo>
                  <a:pt x="0" y="0"/>
                </a:moveTo>
                <a:lnTo>
                  <a:pt x="343631" y="0"/>
                </a:lnTo>
                <a:lnTo>
                  <a:pt x="343631" y="343631"/>
                </a:lnTo>
                <a:lnTo>
                  <a:pt x="0" y="343631"/>
                </a:lnTo>
                <a:lnTo>
                  <a:pt x="0" y="0"/>
                </a:lnTo>
                <a:close/>
              </a:path>
            </a:pathLst>
          </a:custGeom>
          <a:blipFill rotWithShape="1">
            <a:blip r:embed="rId7">
              <a:alphaModFix/>
            </a:blip>
            <a:stretch>
              <a:fillRect b="0" l="0" r="0" t="0"/>
            </a:stretch>
          </a:blipFill>
          <a:ln>
            <a:noFill/>
          </a:ln>
        </p:spPr>
      </p:sp>
      <p:sp>
        <p:nvSpPr>
          <p:cNvPr id="204" name="Google Shape;204;p17"/>
          <p:cNvSpPr/>
          <p:nvPr/>
        </p:nvSpPr>
        <p:spPr>
          <a:xfrm>
            <a:off x="17268714" y="5551537"/>
            <a:ext cx="343631" cy="343631"/>
          </a:xfrm>
          <a:custGeom>
            <a:rect b="b" l="l" r="r" t="t"/>
            <a:pathLst>
              <a:path extrusionOk="0" h="343631" w="343631">
                <a:moveTo>
                  <a:pt x="0" y="0"/>
                </a:moveTo>
                <a:lnTo>
                  <a:pt x="343631" y="0"/>
                </a:lnTo>
                <a:lnTo>
                  <a:pt x="343631" y="343631"/>
                </a:lnTo>
                <a:lnTo>
                  <a:pt x="0" y="343631"/>
                </a:lnTo>
                <a:lnTo>
                  <a:pt x="0" y="0"/>
                </a:lnTo>
                <a:close/>
              </a:path>
            </a:pathLst>
          </a:custGeom>
          <a:blipFill rotWithShape="1">
            <a:blip r:embed="rId8">
              <a:alphaModFix/>
            </a:blip>
            <a:stretch>
              <a:fillRect b="0" l="0" r="0" t="0"/>
            </a:stretch>
          </a:blipFill>
          <a:ln>
            <a:noFill/>
          </a:ln>
        </p:spPr>
      </p:sp>
      <p:sp>
        <p:nvSpPr>
          <p:cNvPr id="205" name="Google Shape;205;p17"/>
          <p:cNvSpPr/>
          <p:nvPr/>
        </p:nvSpPr>
        <p:spPr>
          <a:xfrm>
            <a:off x="17268714" y="6497821"/>
            <a:ext cx="345156" cy="345156"/>
          </a:xfrm>
          <a:custGeom>
            <a:rect b="b" l="l" r="r" t="t"/>
            <a:pathLst>
              <a:path extrusionOk="0" h="345156" w="345156">
                <a:moveTo>
                  <a:pt x="0" y="0"/>
                </a:moveTo>
                <a:lnTo>
                  <a:pt x="345155" y="0"/>
                </a:lnTo>
                <a:lnTo>
                  <a:pt x="345155" y="345156"/>
                </a:lnTo>
                <a:lnTo>
                  <a:pt x="0" y="345156"/>
                </a:lnTo>
                <a:lnTo>
                  <a:pt x="0" y="0"/>
                </a:lnTo>
                <a:close/>
              </a:path>
            </a:pathLst>
          </a:custGeom>
          <a:blipFill rotWithShape="1">
            <a:blip r:embed="rId10">
              <a:alphaModFix/>
            </a:blip>
            <a:stretch>
              <a:fillRect b="0" l="0" r="0" t="0"/>
            </a:stretch>
          </a:blipFill>
          <a:ln>
            <a:noFill/>
          </a:ln>
        </p:spPr>
      </p:sp>
      <p:sp>
        <p:nvSpPr>
          <p:cNvPr id="206" name="Google Shape;206;p17"/>
          <p:cNvSpPr/>
          <p:nvPr/>
        </p:nvSpPr>
        <p:spPr>
          <a:xfrm>
            <a:off x="17270238" y="6976327"/>
            <a:ext cx="343631" cy="343631"/>
          </a:xfrm>
          <a:custGeom>
            <a:rect b="b" l="l" r="r" t="t"/>
            <a:pathLst>
              <a:path extrusionOk="0" h="343631" w="343631">
                <a:moveTo>
                  <a:pt x="0" y="0"/>
                </a:moveTo>
                <a:lnTo>
                  <a:pt x="343631" y="0"/>
                </a:lnTo>
                <a:lnTo>
                  <a:pt x="343631" y="343631"/>
                </a:lnTo>
                <a:lnTo>
                  <a:pt x="0" y="343631"/>
                </a:lnTo>
                <a:lnTo>
                  <a:pt x="0" y="0"/>
                </a:lnTo>
                <a:close/>
              </a:path>
            </a:pathLst>
          </a:custGeom>
          <a:blipFill rotWithShape="1">
            <a:blip r:embed="rId11">
              <a:alphaModFix/>
            </a:blip>
            <a:stretch>
              <a:fillRect b="0" l="0" r="0" t="0"/>
            </a:stretch>
          </a:blipFill>
          <a:ln>
            <a:noFill/>
          </a:ln>
        </p:spPr>
      </p:sp>
      <p:sp>
        <p:nvSpPr>
          <p:cNvPr id="207" name="Google Shape;207;p17"/>
          <p:cNvSpPr/>
          <p:nvPr/>
        </p:nvSpPr>
        <p:spPr>
          <a:xfrm>
            <a:off x="17271000" y="7458471"/>
            <a:ext cx="342869" cy="342869"/>
          </a:xfrm>
          <a:custGeom>
            <a:rect b="b" l="l" r="r" t="t"/>
            <a:pathLst>
              <a:path extrusionOk="0" h="342869" w="342869">
                <a:moveTo>
                  <a:pt x="0" y="0"/>
                </a:moveTo>
                <a:lnTo>
                  <a:pt x="342869" y="0"/>
                </a:lnTo>
                <a:lnTo>
                  <a:pt x="342869" y="342869"/>
                </a:lnTo>
                <a:lnTo>
                  <a:pt x="0" y="342869"/>
                </a:lnTo>
                <a:lnTo>
                  <a:pt x="0" y="0"/>
                </a:lnTo>
                <a:close/>
              </a:path>
            </a:pathLst>
          </a:custGeom>
          <a:blipFill rotWithShape="1">
            <a:blip r:embed="rId12">
              <a:alphaModFix/>
            </a:blip>
            <a:stretch>
              <a:fillRect b="0" l="0" r="0" t="0"/>
            </a:stretch>
          </a:blipFill>
          <a:ln>
            <a:noFill/>
          </a:ln>
        </p:spPr>
      </p:sp>
      <p:sp>
        <p:nvSpPr>
          <p:cNvPr id="208" name="Google Shape;208;p17"/>
          <p:cNvSpPr/>
          <p:nvPr/>
        </p:nvSpPr>
        <p:spPr>
          <a:xfrm>
            <a:off x="4574050" y="6842977"/>
            <a:ext cx="4613998" cy="2768399"/>
          </a:xfrm>
          <a:custGeom>
            <a:rect b="b" l="l" r="r" t="t"/>
            <a:pathLst>
              <a:path extrusionOk="0" h="3810000" w="6350000">
                <a:moveTo>
                  <a:pt x="0" y="1905000"/>
                </a:moveTo>
                <a:cubicBezTo>
                  <a:pt x="0" y="853440"/>
                  <a:pt x="853440" y="0"/>
                  <a:pt x="1905000" y="0"/>
                </a:cubicBezTo>
                <a:lnTo>
                  <a:pt x="4445000" y="0"/>
                </a:lnTo>
                <a:cubicBezTo>
                  <a:pt x="5496560" y="0"/>
                  <a:pt x="6350000" y="853440"/>
                  <a:pt x="6350000" y="1905000"/>
                </a:cubicBezTo>
                <a:cubicBezTo>
                  <a:pt x="6350000" y="2956560"/>
                  <a:pt x="5496560" y="3810000"/>
                  <a:pt x="4445000" y="3810000"/>
                </a:cubicBezTo>
                <a:lnTo>
                  <a:pt x="1905000" y="3810000"/>
                </a:lnTo>
                <a:cubicBezTo>
                  <a:pt x="853440" y="3810000"/>
                  <a:pt x="0" y="2956560"/>
                  <a:pt x="0" y="1905000"/>
                </a:cubicBezTo>
                <a:close/>
              </a:path>
            </a:pathLst>
          </a:custGeom>
          <a:blipFill rotWithShape="1">
            <a:blip r:embed="rId13">
              <a:alphaModFix/>
            </a:blip>
            <a:stretch>
              <a:fillRect b="-5518" l="0" r="0" t="-5519"/>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7"/>
          <p:cNvSpPr/>
          <p:nvPr/>
        </p:nvSpPr>
        <p:spPr>
          <a:xfrm>
            <a:off x="-278072" y="6842977"/>
            <a:ext cx="4613998" cy="2768399"/>
          </a:xfrm>
          <a:custGeom>
            <a:rect b="b" l="l" r="r" t="t"/>
            <a:pathLst>
              <a:path extrusionOk="0" h="3810000" w="6350000">
                <a:moveTo>
                  <a:pt x="0" y="1905000"/>
                </a:moveTo>
                <a:cubicBezTo>
                  <a:pt x="0" y="853440"/>
                  <a:pt x="853440" y="0"/>
                  <a:pt x="1905000" y="0"/>
                </a:cubicBezTo>
                <a:lnTo>
                  <a:pt x="4445000" y="0"/>
                </a:lnTo>
                <a:cubicBezTo>
                  <a:pt x="5496560" y="0"/>
                  <a:pt x="6350000" y="853440"/>
                  <a:pt x="6350000" y="1905000"/>
                </a:cubicBezTo>
                <a:cubicBezTo>
                  <a:pt x="6350000" y="2956560"/>
                  <a:pt x="5496560" y="3810000"/>
                  <a:pt x="4445000" y="3810000"/>
                </a:cubicBezTo>
                <a:lnTo>
                  <a:pt x="1905000" y="3810000"/>
                </a:lnTo>
                <a:cubicBezTo>
                  <a:pt x="853440" y="3810000"/>
                  <a:pt x="0" y="2956560"/>
                  <a:pt x="0" y="1905000"/>
                </a:cubicBezTo>
                <a:close/>
              </a:path>
            </a:pathLst>
          </a:custGeom>
          <a:blipFill rotWithShape="1">
            <a:blip r:embed="rId14">
              <a:alphaModFix/>
            </a:blip>
            <a:stretch>
              <a:fillRect b="-5518" l="0" r="0" t="-5519"/>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7"/>
          <p:cNvSpPr txBox="1"/>
          <p:nvPr/>
        </p:nvSpPr>
        <p:spPr>
          <a:xfrm>
            <a:off x="9264248" y="4019916"/>
            <a:ext cx="7770548" cy="3850413"/>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rPr b="0" i="0" lang="en-US" sz="2500" u="none" cap="none" strike="noStrike">
                <a:solidFill>
                  <a:srgbClr val="000000"/>
                </a:solidFill>
                <a:latin typeface="Arial"/>
                <a:ea typeface="Arial"/>
                <a:cs typeface="Arial"/>
                <a:sym typeface="Arial"/>
              </a:rPr>
              <a:t>Optimalisasi Pendapatan</a:t>
            </a:r>
            <a:endParaRPr b="0" i="0" sz="25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None/>
            </a:pPr>
            <a:r>
              <a:rPr b="0" i="0" lang="en-US" sz="2500" u="none" cap="none" strike="noStrike">
                <a:solidFill>
                  <a:srgbClr val="000000"/>
                </a:solidFill>
                <a:latin typeface="Arial"/>
                <a:ea typeface="Arial"/>
                <a:cs typeface="Arial"/>
                <a:sym typeface="Arial"/>
              </a:rPr>
              <a:t>Peningkatan Kualitas Layanan</a:t>
            </a:r>
            <a:endParaRPr b="0" i="0" sz="25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None/>
            </a:pPr>
            <a:r>
              <a:rPr b="0" i="0" lang="en-US" sz="2500" u="none" cap="none" strike="noStrike">
                <a:solidFill>
                  <a:srgbClr val="000000"/>
                </a:solidFill>
                <a:latin typeface="Arial"/>
                <a:ea typeface="Arial"/>
                <a:cs typeface="Arial"/>
                <a:sym typeface="Arial"/>
              </a:rPr>
              <a:t>Penerapan Tarif yang Adil dan Kompetitif</a:t>
            </a:r>
            <a:endParaRPr b="0" i="0" sz="25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None/>
            </a:pPr>
            <a:r>
              <a:rPr b="0" i="0" lang="en-US" sz="2500" u="none" cap="none" strike="noStrike">
                <a:solidFill>
                  <a:srgbClr val="000000"/>
                </a:solidFill>
                <a:latin typeface="Arial"/>
                <a:ea typeface="Arial"/>
                <a:cs typeface="Arial"/>
                <a:sym typeface="Arial"/>
              </a:rPr>
              <a:t>Pengurangan Kemacetan</a:t>
            </a:r>
            <a:endParaRPr b="0" i="0" sz="25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None/>
            </a:pPr>
            <a:r>
              <a:rPr b="0" i="0" lang="en-US" sz="2500" u="none" cap="none" strike="noStrike">
                <a:solidFill>
                  <a:srgbClr val="000000"/>
                </a:solidFill>
                <a:latin typeface="Arial"/>
                <a:ea typeface="Arial"/>
                <a:cs typeface="Arial"/>
                <a:sym typeface="Arial"/>
              </a:rPr>
              <a:t>Kesadaran Masyaraka</a:t>
            </a:r>
            <a:endParaRPr b="0" i="0" sz="25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None/>
            </a:pPr>
            <a:r>
              <a:rPr b="0" i="0" lang="en-US" sz="2500" u="none" cap="none" strike="noStrike">
                <a:solidFill>
                  <a:srgbClr val="000000"/>
                </a:solidFill>
                <a:latin typeface="Arial"/>
                <a:ea typeface="Arial"/>
                <a:cs typeface="Arial"/>
                <a:sym typeface="Arial"/>
              </a:rPr>
              <a:t>Dasar untuk Kebijakan Publik yang Lebih baik</a:t>
            </a:r>
            <a:endParaRPr b="0" i="0" sz="25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None/>
            </a:pPr>
            <a:r>
              <a:rPr b="0" i="0" lang="en-US" sz="2500" u="none" cap="none" strike="noStrike">
                <a:solidFill>
                  <a:srgbClr val="000000"/>
                </a:solidFill>
                <a:latin typeface="Arial"/>
                <a:ea typeface="Arial"/>
                <a:cs typeface="Arial"/>
                <a:sym typeface="Arial"/>
              </a:rPr>
              <a:t>Monitoring dan Evaluasi Berbasis Data</a:t>
            </a:r>
            <a:endParaRPr/>
          </a:p>
          <a:p>
            <a:pPr indent="0" lvl="0" marL="0" marR="0" rtl="0" algn="r">
              <a:lnSpc>
                <a:spcPct val="150000"/>
              </a:lnSpc>
              <a:spcBef>
                <a:spcPts val="0"/>
              </a:spcBef>
              <a:spcAft>
                <a:spcPts val="0"/>
              </a:spcAft>
              <a:buNone/>
            </a:pPr>
            <a:r>
              <a:rPr b="0" i="0" lang="en-US" sz="2500" u="none" cap="none" strike="noStrike">
                <a:solidFill>
                  <a:srgbClr val="000000"/>
                </a:solidFill>
                <a:latin typeface="Arial"/>
                <a:ea typeface="Arial"/>
                <a:cs typeface="Arial"/>
                <a:sym typeface="Arial"/>
              </a:rPr>
              <a:t>Peningkatan Citra Pelabuhan</a:t>
            </a:r>
            <a:endParaRPr/>
          </a:p>
        </p:txBody>
      </p:sp>
      <p:sp>
        <p:nvSpPr>
          <p:cNvPr id="211" name="Google Shape;211;p17"/>
          <p:cNvSpPr txBox="1"/>
          <p:nvPr/>
        </p:nvSpPr>
        <p:spPr>
          <a:xfrm>
            <a:off x="1200516" y="3399618"/>
            <a:ext cx="7770548" cy="26670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2500" u="none" cap="none" strike="noStrike">
                <a:solidFill>
                  <a:srgbClr val="000000"/>
                </a:solidFill>
                <a:latin typeface="Arial"/>
                <a:ea typeface="Arial"/>
                <a:cs typeface="Arial"/>
                <a:sym typeface="Arial"/>
              </a:rPr>
              <a:t>Meningkatkan Pendapatan Asli Daerah (PAD)</a:t>
            </a:r>
            <a:endParaRPr/>
          </a:p>
          <a:p>
            <a:pPr indent="0" lvl="0" marL="0" marR="0" rtl="0" algn="just">
              <a:lnSpc>
                <a:spcPct val="120000"/>
              </a:lnSpc>
              <a:spcBef>
                <a:spcPts val="0"/>
              </a:spcBef>
              <a:spcAft>
                <a:spcPts val="0"/>
              </a:spcAft>
              <a:buNone/>
            </a:pPr>
            <a:r>
              <a:t/>
            </a:r>
            <a:endParaRPr b="0" i="0" sz="25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None/>
            </a:pPr>
            <a:r>
              <a:rPr b="0" i="0" lang="en-US" sz="2500" u="none" cap="none" strike="noStrike">
                <a:solidFill>
                  <a:srgbClr val="000000"/>
                </a:solidFill>
                <a:latin typeface="Arial"/>
                <a:ea typeface="Arial"/>
                <a:cs typeface="Arial"/>
                <a:sym typeface="Arial"/>
              </a:rPr>
              <a:t>Meningkatkan kualitas layanan</a:t>
            </a:r>
            <a:endParaRPr b="0" i="0" sz="25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None/>
            </a:pPr>
            <a:r>
              <a:t/>
            </a:r>
            <a:endParaRPr b="0" i="0" sz="25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None/>
            </a:pPr>
            <a:r>
              <a:rPr b="0" i="0" lang="en-US" sz="2500" u="none" cap="none" strike="noStrike">
                <a:solidFill>
                  <a:srgbClr val="000000"/>
                </a:solidFill>
                <a:latin typeface="Arial"/>
                <a:ea typeface="Arial"/>
                <a:cs typeface="Arial"/>
                <a:sym typeface="Arial"/>
              </a:rPr>
              <a:t>Penerapan Tarif yang Sesuai PERDA</a:t>
            </a:r>
            <a:endParaRPr/>
          </a:p>
          <a:p>
            <a:pPr indent="0" lvl="0" marL="0" marR="0" rtl="0" algn="just">
              <a:lnSpc>
                <a:spcPct val="120000"/>
              </a:lnSpc>
              <a:spcBef>
                <a:spcPts val="0"/>
              </a:spcBef>
              <a:spcAft>
                <a:spcPts val="0"/>
              </a:spcAft>
              <a:buNone/>
            </a:pPr>
            <a:r>
              <a:t/>
            </a:r>
            <a:endParaRPr b="0" i="0" sz="25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None/>
            </a:pPr>
            <a:r>
              <a:rPr b="0" i="0" lang="en-US" sz="2500" u="none" cap="none" strike="noStrike">
                <a:solidFill>
                  <a:srgbClr val="000000"/>
                </a:solidFill>
                <a:latin typeface="Arial"/>
                <a:ea typeface="Arial"/>
                <a:cs typeface="Arial"/>
                <a:sym typeface="Arial"/>
              </a:rPr>
              <a:t>Peningkatan Citra Pelabuhan</a:t>
            </a:r>
            <a:endParaRPr/>
          </a:p>
        </p:txBody>
      </p:sp>
      <p:sp>
        <p:nvSpPr>
          <p:cNvPr id="212" name="Google Shape;212;p17"/>
          <p:cNvSpPr txBox="1"/>
          <p:nvPr/>
        </p:nvSpPr>
        <p:spPr>
          <a:xfrm>
            <a:off x="990087" y="2017319"/>
            <a:ext cx="6149011" cy="7810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4500" u="none" cap="none" strike="noStrike">
                <a:solidFill>
                  <a:srgbClr val="FFFFFF"/>
                </a:solidFill>
                <a:latin typeface="Lato"/>
                <a:ea typeface="Lato"/>
                <a:cs typeface="Lato"/>
                <a:sym typeface="Lato"/>
              </a:rPr>
              <a:t>Tujuan Proyek Perubahan</a:t>
            </a:r>
            <a:endParaRPr/>
          </a:p>
        </p:txBody>
      </p:sp>
      <p:sp>
        <p:nvSpPr>
          <p:cNvPr id="213" name="Google Shape;213;p17"/>
          <p:cNvSpPr txBox="1"/>
          <p:nvPr/>
        </p:nvSpPr>
        <p:spPr>
          <a:xfrm>
            <a:off x="10630427" y="2744958"/>
            <a:ext cx="7010493" cy="78105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4500" u="none" cap="none" strike="noStrike">
                <a:solidFill>
                  <a:srgbClr val="014E59"/>
                </a:solidFill>
                <a:latin typeface="Lato"/>
                <a:ea typeface="Lato"/>
                <a:cs typeface="Lato"/>
                <a:sym typeface="Lato"/>
              </a:rPr>
              <a:t>Manfaat Proyek Perubahan</a:t>
            </a:r>
            <a:endParaRPr/>
          </a:p>
        </p:txBody>
      </p:sp>
      <p:grpSp>
        <p:nvGrpSpPr>
          <p:cNvPr id="214" name="Google Shape;214;p17"/>
          <p:cNvGrpSpPr/>
          <p:nvPr/>
        </p:nvGrpSpPr>
        <p:grpSpPr>
          <a:xfrm>
            <a:off x="1028700" y="490240"/>
            <a:ext cx="3777536" cy="737074"/>
            <a:chOff x="0" y="0"/>
            <a:chExt cx="5036715" cy="982765"/>
          </a:xfrm>
        </p:grpSpPr>
        <p:sp>
          <p:nvSpPr>
            <p:cNvPr id="215" name="Google Shape;215;p17"/>
            <p:cNvSpPr/>
            <p:nvPr/>
          </p:nvSpPr>
          <p:spPr>
            <a:xfrm>
              <a:off x="0" y="0"/>
              <a:ext cx="2184419" cy="982765"/>
            </a:xfrm>
            <a:custGeom>
              <a:rect b="b" l="l" r="r" t="t"/>
              <a:pathLst>
                <a:path extrusionOk="0" h="982765" w="2184419">
                  <a:moveTo>
                    <a:pt x="0" y="0"/>
                  </a:moveTo>
                  <a:lnTo>
                    <a:pt x="2184419" y="0"/>
                  </a:lnTo>
                  <a:lnTo>
                    <a:pt x="2184419" y="982765"/>
                  </a:lnTo>
                  <a:lnTo>
                    <a:pt x="0" y="982765"/>
                  </a:lnTo>
                  <a:lnTo>
                    <a:pt x="0" y="0"/>
                  </a:lnTo>
                  <a:close/>
                </a:path>
              </a:pathLst>
            </a:custGeom>
            <a:blipFill rotWithShape="1">
              <a:blip r:embed="rId15">
                <a:alphaModFix/>
              </a:blip>
              <a:stretch>
                <a:fillRect b="0" l="0" r="0" t="0"/>
              </a:stretch>
            </a:blipFill>
            <a:ln>
              <a:noFill/>
            </a:ln>
          </p:spPr>
        </p:sp>
        <p:sp>
          <p:nvSpPr>
            <p:cNvPr id="216" name="Google Shape;216;p17"/>
            <p:cNvSpPr/>
            <p:nvPr/>
          </p:nvSpPr>
          <p:spPr>
            <a:xfrm>
              <a:off x="2247919" y="0"/>
              <a:ext cx="766870" cy="982765"/>
            </a:xfrm>
            <a:custGeom>
              <a:rect b="b" l="l" r="r" t="t"/>
              <a:pathLst>
                <a:path extrusionOk="0" h="982765" w="766870">
                  <a:moveTo>
                    <a:pt x="0" y="0"/>
                  </a:moveTo>
                  <a:lnTo>
                    <a:pt x="766870" y="0"/>
                  </a:lnTo>
                  <a:lnTo>
                    <a:pt x="766870" y="982765"/>
                  </a:lnTo>
                  <a:lnTo>
                    <a:pt x="0" y="982765"/>
                  </a:lnTo>
                  <a:lnTo>
                    <a:pt x="0" y="0"/>
                  </a:lnTo>
                  <a:close/>
                </a:path>
              </a:pathLst>
            </a:custGeom>
            <a:blipFill rotWithShape="1">
              <a:blip r:embed="rId16">
                <a:alphaModFix/>
              </a:blip>
              <a:stretch>
                <a:fillRect b="0" l="0" r="0" t="0"/>
              </a:stretch>
            </a:blipFill>
            <a:ln>
              <a:noFill/>
            </a:ln>
          </p:spPr>
        </p:sp>
        <p:sp>
          <p:nvSpPr>
            <p:cNvPr id="217" name="Google Shape;217;p17"/>
            <p:cNvSpPr/>
            <p:nvPr/>
          </p:nvSpPr>
          <p:spPr>
            <a:xfrm>
              <a:off x="3136742" y="0"/>
              <a:ext cx="790209" cy="982765"/>
            </a:xfrm>
            <a:custGeom>
              <a:rect b="b" l="l" r="r" t="t"/>
              <a:pathLst>
                <a:path extrusionOk="0" h="982765" w="790209">
                  <a:moveTo>
                    <a:pt x="0" y="0"/>
                  </a:moveTo>
                  <a:lnTo>
                    <a:pt x="790208" y="0"/>
                  </a:lnTo>
                  <a:lnTo>
                    <a:pt x="790208" y="982765"/>
                  </a:lnTo>
                  <a:lnTo>
                    <a:pt x="0" y="982765"/>
                  </a:lnTo>
                  <a:lnTo>
                    <a:pt x="0" y="0"/>
                  </a:lnTo>
                  <a:close/>
                </a:path>
              </a:pathLst>
            </a:custGeom>
            <a:blipFill rotWithShape="1">
              <a:blip r:embed="rId17">
                <a:alphaModFix/>
              </a:blip>
              <a:stretch>
                <a:fillRect b="0" l="0" r="0" t="0"/>
              </a:stretch>
            </a:blipFill>
            <a:ln>
              <a:noFill/>
            </a:ln>
          </p:spPr>
        </p:sp>
        <p:sp>
          <p:nvSpPr>
            <p:cNvPr id="218" name="Google Shape;218;p17"/>
            <p:cNvSpPr/>
            <p:nvPr/>
          </p:nvSpPr>
          <p:spPr>
            <a:xfrm>
              <a:off x="4053950" y="0"/>
              <a:ext cx="982765" cy="982765"/>
            </a:xfrm>
            <a:custGeom>
              <a:rect b="b" l="l" r="r" t="t"/>
              <a:pathLst>
                <a:path extrusionOk="0" h="982765" w="982765">
                  <a:moveTo>
                    <a:pt x="0" y="0"/>
                  </a:moveTo>
                  <a:lnTo>
                    <a:pt x="982766" y="0"/>
                  </a:lnTo>
                  <a:lnTo>
                    <a:pt x="982766" y="982765"/>
                  </a:lnTo>
                  <a:lnTo>
                    <a:pt x="0" y="982765"/>
                  </a:lnTo>
                  <a:lnTo>
                    <a:pt x="0" y="0"/>
                  </a:lnTo>
                  <a:close/>
                </a:path>
              </a:pathLst>
            </a:custGeom>
            <a:blipFill rotWithShape="1">
              <a:blip r:embed="rId18">
                <a:alphaModFix/>
              </a:blip>
              <a:stretch>
                <a:fillRect b="0" l="0" r="0" t="0"/>
              </a:stretch>
            </a:blipFill>
            <a:ln>
              <a:noFill/>
            </a:ln>
          </p:spPr>
        </p:sp>
      </p:grpSp>
      <p:grpSp>
        <p:nvGrpSpPr>
          <p:cNvPr id="219" name="Google Shape;219;p17"/>
          <p:cNvGrpSpPr/>
          <p:nvPr/>
        </p:nvGrpSpPr>
        <p:grpSpPr>
          <a:xfrm>
            <a:off x="11434880" y="9258300"/>
            <a:ext cx="3757021" cy="711274"/>
            <a:chOff x="0" y="0"/>
            <a:chExt cx="5009361" cy="948365"/>
          </a:xfrm>
        </p:grpSpPr>
        <p:sp>
          <p:nvSpPr>
            <p:cNvPr id="220" name="Google Shape;220;p17"/>
            <p:cNvSpPr/>
            <p:nvPr/>
          </p:nvSpPr>
          <p:spPr>
            <a:xfrm>
              <a:off x="0" y="0"/>
              <a:ext cx="3067279" cy="948365"/>
            </a:xfrm>
            <a:custGeom>
              <a:rect b="b" l="l" r="r" t="t"/>
              <a:pathLst>
                <a:path extrusionOk="0" h="948365" w="3067279">
                  <a:moveTo>
                    <a:pt x="0" y="0"/>
                  </a:moveTo>
                  <a:lnTo>
                    <a:pt x="3067279" y="0"/>
                  </a:lnTo>
                  <a:lnTo>
                    <a:pt x="3067279" y="948365"/>
                  </a:lnTo>
                  <a:lnTo>
                    <a:pt x="0" y="948365"/>
                  </a:lnTo>
                  <a:lnTo>
                    <a:pt x="0" y="0"/>
                  </a:lnTo>
                  <a:close/>
                </a:path>
              </a:pathLst>
            </a:custGeom>
            <a:blipFill rotWithShape="1">
              <a:blip r:embed="rId19">
                <a:alphaModFix/>
              </a:blip>
              <a:stretch>
                <a:fillRect b="-23170" l="0" r="0" t="0"/>
              </a:stretch>
            </a:blipFill>
            <a:ln>
              <a:noFill/>
            </a:ln>
          </p:spPr>
        </p:sp>
        <p:sp>
          <p:nvSpPr>
            <p:cNvPr id="221" name="Google Shape;221;p17"/>
            <p:cNvSpPr/>
            <p:nvPr/>
          </p:nvSpPr>
          <p:spPr>
            <a:xfrm>
              <a:off x="3194279" y="155113"/>
              <a:ext cx="1815082" cy="793252"/>
            </a:xfrm>
            <a:custGeom>
              <a:rect b="b" l="l" r="r" t="t"/>
              <a:pathLst>
                <a:path extrusionOk="0" h="793252" w="1815082">
                  <a:moveTo>
                    <a:pt x="0" y="0"/>
                  </a:moveTo>
                  <a:lnTo>
                    <a:pt x="1815082" y="0"/>
                  </a:lnTo>
                  <a:lnTo>
                    <a:pt x="1815082" y="793252"/>
                  </a:lnTo>
                  <a:lnTo>
                    <a:pt x="0" y="793252"/>
                  </a:lnTo>
                  <a:lnTo>
                    <a:pt x="0" y="0"/>
                  </a:lnTo>
                  <a:close/>
                </a:path>
              </a:pathLst>
            </a:custGeom>
            <a:blipFill rotWithShape="1">
              <a:blip r:embed="rId20">
                <a:alphaModFix/>
              </a:blip>
              <a:stretch>
                <a:fillRect b="0" l="0" r="0" t="0"/>
              </a:stretch>
            </a:blipFill>
            <a:ln>
              <a:noFill/>
            </a:ln>
          </p:spPr>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grpSp>
        <p:nvGrpSpPr>
          <p:cNvPr id="226" name="Google Shape;226;p18"/>
          <p:cNvGrpSpPr/>
          <p:nvPr/>
        </p:nvGrpSpPr>
        <p:grpSpPr>
          <a:xfrm rot="5400000">
            <a:off x="1985778" y="634367"/>
            <a:ext cx="1094259" cy="5472085"/>
            <a:chOff x="0" y="0"/>
            <a:chExt cx="660400" cy="3302477"/>
          </a:xfrm>
        </p:grpSpPr>
        <p:sp>
          <p:nvSpPr>
            <p:cNvPr id="227" name="Google Shape;227;p18"/>
            <p:cNvSpPr/>
            <p:nvPr/>
          </p:nvSpPr>
          <p:spPr>
            <a:xfrm>
              <a:off x="0" y="0"/>
              <a:ext cx="660400" cy="3302477"/>
            </a:xfrm>
            <a:custGeom>
              <a:rect b="b" l="l" r="r" t="t"/>
              <a:pathLst>
                <a:path extrusionOk="0" h="3302477"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83805"/>
                  </a:cubicBezTo>
                  <a:lnTo>
                    <a:pt x="660400" y="3302477"/>
                  </a:lnTo>
                  <a:lnTo>
                    <a:pt x="0" y="3302477"/>
                  </a:lnTo>
                  <a:lnTo>
                    <a:pt x="0" y="385971"/>
                  </a:lnTo>
                  <a:cubicBezTo>
                    <a:pt x="1782" y="185660"/>
                    <a:pt x="93019" y="64045"/>
                    <a:pt x="220252" y="19070"/>
                  </a:cubicBezTo>
                  <a:close/>
                </a:path>
              </a:pathLst>
            </a:custGeom>
            <a:solidFill>
              <a:srgbClr val="FBFFFF"/>
            </a:solidFill>
            <a:ln cap="sq" cmpd="sng" w="47625">
              <a:solidFill>
                <a:srgbClr val="0166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8"/>
            <p:cNvSpPr txBox="1"/>
            <p:nvPr/>
          </p:nvSpPr>
          <p:spPr>
            <a:xfrm>
              <a:off x="0" y="79375"/>
              <a:ext cx="660400" cy="3223102"/>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 name="Google Shape;229;p18"/>
          <p:cNvGrpSpPr/>
          <p:nvPr/>
        </p:nvGrpSpPr>
        <p:grpSpPr>
          <a:xfrm rot="5400000">
            <a:off x="2979025" y="-1327353"/>
            <a:ext cx="1094259" cy="7108522"/>
            <a:chOff x="0" y="0"/>
            <a:chExt cx="660400" cy="4290089"/>
          </a:xfrm>
        </p:grpSpPr>
        <p:sp>
          <p:nvSpPr>
            <p:cNvPr id="230" name="Google Shape;230;p18"/>
            <p:cNvSpPr/>
            <p:nvPr/>
          </p:nvSpPr>
          <p:spPr>
            <a:xfrm>
              <a:off x="0" y="0"/>
              <a:ext cx="660400" cy="4290089"/>
            </a:xfrm>
            <a:custGeom>
              <a:rect b="b" l="l" r="r" t="t"/>
              <a:pathLst>
                <a:path extrusionOk="0" h="4290089"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405742"/>
                  </a:cubicBezTo>
                  <a:lnTo>
                    <a:pt x="660400" y="4290089"/>
                  </a:lnTo>
                  <a:lnTo>
                    <a:pt x="0" y="4290089"/>
                  </a:lnTo>
                  <a:lnTo>
                    <a:pt x="0" y="408625"/>
                  </a:lnTo>
                  <a:cubicBezTo>
                    <a:pt x="1782" y="185660"/>
                    <a:pt x="93019" y="64045"/>
                    <a:pt x="220252" y="1907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8"/>
            <p:cNvSpPr txBox="1"/>
            <p:nvPr/>
          </p:nvSpPr>
          <p:spPr>
            <a:xfrm>
              <a:off x="0" y="79375"/>
              <a:ext cx="660400" cy="4210714"/>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 name="Google Shape;232;p18"/>
          <p:cNvGrpSpPr/>
          <p:nvPr/>
        </p:nvGrpSpPr>
        <p:grpSpPr>
          <a:xfrm>
            <a:off x="1184479" y="4212813"/>
            <a:ext cx="2055529" cy="2055529"/>
            <a:chOff x="0" y="0"/>
            <a:chExt cx="812800" cy="812800"/>
          </a:xfrm>
        </p:grpSpPr>
        <p:sp>
          <p:nvSpPr>
            <p:cNvPr id="233" name="Google Shape;23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5" name="Google Shape;235;p18"/>
          <p:cNvSpPr/>
          <p:nvPr/>
        </p:nvSpPr>
        <p:spPr>
          <a:xfrm rot="10800000">
            <a:off x="14647946" y="-815365"/>
            <a:ext cx="2887579" cy="2803358"/>
          </a:xfrm>
          <a:custGeom>
            <a:rect b="b" l="l" r="r" t="t"/>
            <a:pathLst>
              <a:path extrusionOk="0" h="2803358" w="2887579">
                <a:moveTo>
                  <a:pt x="0" y="0"/>
                </a:moveTo>
                <a:lnTo>
                  <a:pt x="2887579" y="0"/>
                </a:lnTo>
                <a:lnTo>
                  <a:pt x="2887579" y="2803358"/>
                </a:lnTo>
                <a:lnTo>
                  <a:pt x="0" y="2803358"/>
                </a:lnTo>
                <a:lnTo>
                  <a:pt x="0" y="0"/>
                </a:lnTo>
                <a:close/>
              </a:path>
            </a:pathLst>
          </a:custGeom>
          <a:blipFill rotWithShape="1">
            <a:blip r:embed="rId3">
              <a:alphaModFix/>
            </a:blip>
            <a:stretch>
              <a:fillRect b="0" l="0" r="0" t="0"/>
            </a:stretch>
          </a:blipFill>
          <a:ln>
            <a:noFill/>
          </a:ln>
        </p:spPr>
      </p:sp>
      <p:sp>
        <p:nvSpPr>
          <p:cNvPr id="236" name="Google Shape;236;p18"/>
          <p:cNvSpPr/>
          <p:nvPr/>
        </p:nvSpPr>
        <p:spPr>
          <a:xfrm flipH="1">
            <a:off x="16295216" y="-1987993"/>
            <a:ext cx="2887579" cy="2803358"/>
          </a:xfrm>
          <a:custGeom>
            <a:rect b="b" l="l" r="r" t="t"/>
            <a:pathLst>
              <a:path extrusionOk="0" h="2803358" w="2887579">
                <a:moveTo>
                  <a:pt x="0" y="2803358"/>
                </a:moveTo>
                <a:lnTo>
                  <a:pt x="2887580" y="2803358"/>
                </a:lnTo>
                <a:lnTo>
                  <a:pt x="2887580" y="0"/>
                </a:lnTo>
                <a:lnTo>
                  <a:pt x="0" y="0"/>
                </a:lnTo>
                <a:lnTo>
                  <a:pt x="0" y="2803358"/>
                </a:lnTo>
                <a:close/>
              </a:path>
            </a:pathLst>
          </a:custGeom>
          <a:blipFill rotWithShape="1">
            <a:blip r:embed="rId3">
              <a:alphaModFix/>
            </a:blip>
            <a:stretch>
              <a:fillRect b="0" l="0" r="0" t="0"/>
            </a:stretch>
          </a:blipFill>
          <a:ln>
            <a:noFill/>
          </a:ln>
        </p:spPr>
      </p:sp>
      <p:sp>
        <p:nvSpPr>
          <p:cNvPr id="237" name="Google Shape;237;p18"/>
          <p:cNvSpPr txBox="1"/>
          <p:nvPr/>
        </p:nvSpPr>
        <p:spPr>
          <a:xfrm>
            <a:off x="1682452" y="4473355"/>
            <a:ext cx="14612764" cy="925068"/>
          </a:xfrm>
          <a:prstGeom prst="rect">
            <a:avLst/>
          </a:prstGeom>
          <a:noFill/>
          <a:ln>
            <a:noFill/>
          </a:ln>
        </p:spPr>
        <p:txBody>
          <a:bodyPr anchorCtr="0" anchor="t" bIns="0" lIns="0" spcFirstLastPara="1" rIns="0" wrap="square" tIns="0">
            <a:spAutoFit/>
          </a:bodyPr>
          <a:lstStyle/>
          <a:p>
            <a:pPr indent="0" lvl="0" marL="0" marR="0" rtl="0" algn="just">
              <a:lnSpc>
                <a:spcPct val="116000"/>
              </a:lnSpc>
              <a:spcBef>
                <a:spcPts val="0"/>
              </a:spcBef>
              <a:spcAft>
                <a:spcPts val="0"/>
              </a:spcAft>
              <a:buNone/>
            </a:pPr>
            <a:r>
              <a:rPr b="0" i="0" lang="en-US" sz="2100" u="none" cap="none" strike="noStrike">
                <a:solidFill>
                  <a:srgbClr val="016674"/>
                </a:solidFill>
                <a:latin typeface="Arial"/>
                <a:ea typeface="Arial"/>
                <a:cs typeface="Arial"/>
                <a:sym typeface="Arial"/>
              </a:rPr>
              <a:t>Terbentuknya Tim koordinasi lintas instansi terkait penertiban retribusi diantaranya Tim Internal dan Eksternal, SI TERTIB RETRIBUSI. Tim Internal terdiri dari Dinas Perhubungan, sedangkan Tim Eksternal terdiri dari Staf Ahli Bidang Sumber Daya Manusia, Dinas Informasi dan Komunikasi, Dinas BAPEDA, Satuan Polisi Pamong Praja dan Bagian Hukum Setda.</a:t>
            </a:r>
            <a:endParaRPr/>
          </a:p>
        </p:txBody>
      </p:sp>
      <p:sp>
        <p:nvSpPr>
          <p:cNvPr id="238" name="Google Shape;238;p18"/>
          <p:cNvSpPr/>
          <p:nvPr/>
        </p:nvSpPr>
        <p:spPr>
          <a:xfrm>
            <a:off x="642863" y="4550052"/>
            <a:ext cx="771675" cy="771675"/>
          </a:xfrm>
          <a:custGeom>
            <a:rect b="b" l="l" r="r" t="t"/>
            <a:pathLst>
              <a:path extrusionOk="0" h="771675" w="771675">
                <a:moveTo>
                  <a:pt x="0" y="0"/>
                </a:moveTo>
                <a:lnTo>
                  <a:pt x="771674" y="0"/>
                </a:lnTo>
                <a:lnTo>
                  <a:pt x="771674" y="771675"/>
                </a:lnTo>
                <a:lnTo>
                  <a:pt x="0" y="771675"/>
                </a:lnTo>
                <a:lnTo>
                  <a:pt x="0" y="0"/>
                </a:lnTo>
                <a:close/>
              </a:path>
            </a:pathLst>
          </a:custGeom>
          <a:blipFill rotWithShape="1">
            <a:blip r:embed="rId4">
              <a:alphaModFix/>
            </a:blip>
            <a:stretch>
              <a:fillRect b="0" l="0" r="0" t="0"/>
            </a:stretch>
          </a:blipFill>
          <a:ln>
            <a:noFill/>
          </a:ln>
        </p:spPr>
      </p:sp>
      <p:sp>
        <p:nvSpPr>
          <p:cNvPr id="239" name="Google Shape;239;p18"/>
          <p:cNvSpPr txBox="1"/>
          <p:nvPr/>
        </p:nvSpPr>
        <p:spPr>
          <a:xfrm>
            <a:off x="858261" y="1855252"/>
            <a:ext cx="5982339" cy="667111"/>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1" i="0" lang="en-US" sz="3877" u="none" cap="none" strike="noStrike">
                <a:solidFill>
                  <a:srgbClr val="FFFFFF"/>
                </a:solidFill>
                <a:latin typeface="Lato"/>
                <a:ea typeface="Lato"/>
                <a:cs typeface="Lato"/>
                <a:sym typeface="Lato"/>
              </a:rPr>
              <a:t>Capaian Hasil Implementasi</a:t>
            </a:r>
            <a:endParaRPr/>
          </a:p>
        </p:txBody>
      </p:sp>
      <p:sp>
        <p:nvSpPr>
          <p:cNvPr id="240" name="Google Shape;240;p18"/>
          <p:cNvSpPr txBox="1"/>
          <p:nvPr/>
        </p:nvSpPr>
        <p:spPr>
          <a:xfrm>
            <a:off x="858261" y="2934598"/>
            <a:ext cx="3890141" cy="667111"/>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1" i="0" lang="en-US" sz="3877" u="none" cap="none" strike="noStrike">
                <a:solidFill>
                  <a:srgbClr val="014E59"/>
                </a:solidFill>
                <a:latin typeface="Lato"/>
                <a:ea typeface="Lato"/>
                <a:cs typeface="Lato"/>
                <a:sym typeface="Lato"/>
              </a:rPr>
              <a:t>Proyek Perubahan</a:t>
            </a:r>
            <a:endParaRPr/>
          </a:p>
        </p:txBody>
      </p:sp>
      <p:grpSp>
        <p:nvGrpSpPr>
          <p:cNvPr id="241" name="Google Shape;241;p18"/>
          <p:cNvGrpSpPr/>
          <p:nvPr/>
        </p:nvGrpSpPr>
        <p:grpSpPr>
          <a:xfrm>
            <a:off x="1028700" y="490240"/>
            <a:ext cx="3777536" cy="737074"/>
            <a:chOff x="0" y="0"/>
            <a:chExt cx="5036715" cy="982765"/>
          </a:xfrm>
        </p:grpSpPr>
        <p:sp>
          <p:nvSpPr>
            <p:cNvPr id="242" name="Google Shape;242;p18"/>
            <p:cNvSpPr/>
            <p:nvPr/>
          </p:nvSpPr>
          <p:spPr>
            <a:xfrm>
              <a:off x="0" y="0"/>
              <a:ext cx="2184419" cy="982765"/>
            </a:xfrm>
            <a:custGeom>
              <a:rect b="b" l="l" r="r" t="t"/>
              <a:pathLst>
                <a:path extrusionOk="0" h="982765" w="2184419">
                  <a:moveTo>
                    <a:pt x="0" y="0"/>
                  </a:moveTo>
                  <a:lnTo>
                    <a:pt x="2184419" y="0"/>
                  </a:lnTo>
                  <a:lnTo>
                    <a:pt x="2184419" y="982765"/>
                  </a:lnTo>
                  <a:lnTo>
                    <a:pt x="0" y="982765"/>
                  </a:lnTo>
                  <a:lnTo>
                    <a:pt x="0" y="0"/>
                  </a:lnTo>
                  <a:close/>
                </a:path>
              </a:pathLst>
            </a:custGeom>
            <a:blipFill rotWithShape="1">
              <a:blip r:embed="rId5">
                <a:alphaModFix/>
              </a:blip>
              <a:stretch>
                <a:fillRect b="0" l="0" r="0" t="0"/>
              </a:stretch>
            </a:blipFill>
            <a:ln>
              <a:noFill/>
            </a:ln>
          </p:spPr>
        </p:sp>
        <p:sp>
          <p:nvSpPr>
            <p:cNvPr id="243" name="Google Shape;243;p18"/>
            <p:cNvSpPr/>
            <p:nvPr/>
          </p:nvSpPr>
          <p:spPr>
            <a:xfrm>
              <a:off x="2247919" y="0"/>
              <a:ext cx="766870" cy="982765"/>
            </a:xfrm>
            <a:custGeom>
              <a:rect b="b" l="l" r="r" t="t"/>
              <a:pathLst>
                <a:path extrusionOk="0" h="982765" w="766870">
                  <a:moveTo>
                    <a:pt x="0" y="0"/>
                  </a:moveTo>
                  <a:lnTo>
                    <a:pt x="766870" y="0"/>
                  </a:lnTo>
                  <a:lnTo>
                    <a:pt x="766870" y="982765"/>
                  </a:lnTo>
                  <a:lnTo>
                    <a:pt x="0" y="982765"/>
                  </a:lnTo>
                  <a:lnTo>
                    <a:pt x="0" y="0"/>
                  </a:lnTo>
                  <a:close/>
                </a:path>
              </a:pathLst>
            </a:custGeom>
            <a:blipFill rotWithShape="1">
              <a:blip r:embed="rId6">
                <a:alphaModFix/>
              </a:blip>
              <a:stretch>
                <a:fillRect b="0" l="0" r="0" t="0"/>
              </a:stretch>
            </a:blipFill>
            <a:ln>
              <a:noFill/>
            </a:ln>
          </p:spPr>
        </p:sp>
        <p:sp>
          <p:nvSpPr>
            <p:cNvPr id="244" name="Google Shape;244;p18"/>
            <p:cNvSpPr/>
            <p:nvPr/>
          </p:nvSpPr>
          <p:spPr>
            <a:xfrm>
              <a:off x="3136742" y="0"/>
              <a:ext cx="790209" cy="982765"/>
            </a:xfrm>
            <a:custGeom>
              <a:rect b="b" l="l" r="r" t="t"/>
              <a:pathLst>
                <a:path extrusionOk="0" h="982765" w="790209">
                  <a:moveTo>
                    <a:pt x="0" y="0"/>
                  </a:moveTo>
                  <a:lnTo>
                    <a:pt x="790208" y="0"/>
                  </a:lnTo>
                  <a:lnTo>
                    <a:pt x="790208" y="982765"/>
                  </a:lnTo>
                  <a:lnTo>
                    <a:pt x="0" y="982765"/>
                  </a:lnTo>
                  <a:lnTo>
                    <a:pt x="0" y="0"/>
                  </a:lnTo>
                  <a:close/>
                </a:path>
              </a:pathLst>
            </a:custGeom>
            <a:blipFill rotWithShape="1">
              <a:blip r:embed="rId7">
                <a:alphaModFix/>
              </a:blip>
              <a:stretch>
                <a:fillRect b="0" l="0" r="0" t="0"/>
              </a:stretch>
            </a:blipFill>
            <a:ln>
              <a:noFill/>
            </a:ln>
          </p:spPr>
        </p:sp>
        <p:sp>
          <p:nvSpPr>
            <p:cNvPr id="245" name="Google Shape;245;p18"/>
            <p:cNvSpPr/>
            <p:nvPr/>
          </p:nvSpPr>
          <p:spPr>
            <a:xfrm>
              <a:off x="4053950" y="0"/>
              <a:ext cx="982765" cy="982765"/>
            </a:xfrm>
            <a:custGeom>
              <a:rect b="b" l="l" r="r" t="t"/>
              <a:pathLst>
                <a:path extrusionOk="0" h="982765" w="982765">
                  <a:moveTo>
                    <a:pt x="0" y="0"/>
                  </a:moveTo>
                  <a:lnTo>
                    <a:pt x="982766" y="0"/>
                  </a:lnTo>
                  <a:lnTo>
                    <a:pt x="982766" y="982765"/>
                  </a:lnTo>
                  <a:lnTo>
                    <a:pt x="0" y="982765"/>
                  </a:lnTo>
                  <a:lnTo>
                    <a:pt x="0" y="0"/>
                  </a:lnTo>
                  <a:close/>
                </a:path>
              </a:pathLst>
            </a:custGeom>
            <a:blipFill rotWithShape="1">
              <a:blip r:embed="rId8">
                <a:alphaModFix/>
              </a:blip>
              <a:stretch>
                <a:fillRect b="0" l="0" r="0" t="0"/>
              </a:stretch>
            </a:blipFill>
            <a:ln>
              <a:noFill/>
            </a:ln>
          </p:spPr>
        </p:sp>
      </p:grpSp>
      <p:sp>
        <p:nvSpPr>
          <p:cNvPr id="246" name="Google Shape;246;p18"/>
          <p:cNvSpPr txBox="1"/>
          <p:nvPr/>
        </p:nvSpPr>
        <p:spPr>
          <a:xfrm>
            <a:off x="1682452" y="5703223"/>
            <a:ext cx="14612764" cy="925068"/>
          </a:xfrm>
          <a:prstGeom prst="rect">
            <a:avLst/>
          </a:prstGeom>
          <a:noFill/>
          <a:ln>
            <a:noFill/>
          </a:ln>
        </p:spPr>
        <p:txBody>
          <a:bodyPr anchorCtr="0" anchor="t" bIns="0" lIns="0" spcFirstLastPara="1" rIns="0" wrap="square" tIns="0">
            <a:spAutoFit/>
          </a:bodyPr>
          <a:lstStyle/>
          <a:p>
            <a:pPr indent="0" lvl="0" marL="0" marR="0" rtl="0" algn="just">
              <a:lnSpc>
                <a:spcPct val="116000"/>
              </a:lnSpc>
              <a:spcBef>
                <a:spcPts val="0"/>
              </a:spcBef>
              <a:spcAft>
                <a:spcPts val="0"/>
              </a:spcAft>
              <a:buNone/>
            </a:pPr>
            <a:r>
              <a:rPr b="0" i="0" lang="en-US" sz="2100" u="none" cap="none" strike="noStrike">
                <a:solidFill>
                  <a:srgbClr val="016674"/>
                </a:solidFill>
                <a:latin typeface="Arial"/>
                <a:ea typeface="Arial"/>
                <a:cs typeface="Arial"/>
                <a:sym typeface="Arial"/>
              </a:rPr>
              <a:t>Terselenggaranya pelatihan bagi petugas pemunguntan retribusi jasa umum dan jasa usaha mengenai prosedur pemungutan, pelayanan, intergritas, dan keterampilan komunikasi yang meningkatkan kemampuan mereka dalam melaksanakan tugas.</a:t>
            </a:r>
            <a:endParaRPr/>
          </a:p>
        </p:txBody>
      </p:sp>
      <p:sp>
        <p:nvSpPr>
          <p:cNvPr id="247" name="Google Shape;247;p18"/>
          <p:cNvSpPr txBox="1"/>
          <p:nvPr/>
        </p:nvSpPr>
        <p:spPr>
          <a:xfrm>
            <a:off x="1682452" y="6933091"/>
            <a:ext cx="14612764" cy="620268"/>
          </a:xfrm>
          <a:prstGeom prst="rect">
            <a:avLst/>
          </a:prstGeom>
          <a:noFill/>
          <a:ln>
            <a:noFill/>
          </a:ln>
        </p:spPr>
        <p:txBody>
          <a:bodyPr anchorCtr="0" anchor="t" bIns="0" lIns="0" spcFirstLastPara="1" rIns="0" wrap="square" tIns="0">
            <a:spAutoFit/>
          </a:bodyPr>
          <a:lstStyle/>
          <a:p>
            <a:pPr indent="0" lvl="0" marL="0" marR="0" rtl="0" algn="just">
              <a:lnSpc>
                <a:spcPct val="116000"/>
              </a:lnSpc>
              <a:spcBef>
                <a:spcPts val="0"/>
              </a:spcBef>
              <a:spcAft>
                <a:spcPts val="0"/>
              </a:spcAft>
              <a:buNone/>
            </a:pPr>
            <a:r>
              <a:rPr b="0" i="0" lang="en-US" sz="2100" u="none" cap="none" strike="noStrike">
                <a:solidFill>
                  <a:srgbClr val="016674"/>
                </a:solidFill>
                <a:latin typeface="Arial"/>
                <a:ea typeface="Arial"/>
                <a:cs typeface="Arial"/>
                <a:sym typeface="Arial"/>
              </a:rPr>
              <a:t>Dilaksanakannya disemininasi untuk meningkatkan pemahaman masyarakat dan pelaku usaha mengenai pentingnya pembayaran retribusi, serta penjelasan mengenai peraturan dan prosedur baru merupakan strategi marketing.</a:t>
            </a:r>
            <a:endParaRPr/>
          </a:p>
        </p:txBody>
      </p:sp>
      <p:sp>
        <p:nvSpPr>
          <p:cNvPr id="248" name="Google Shape;248;p18"/>
          <p:cNvSpPr txBox="1"/>
          <p:nvPr/>
        </p:nvSpPr>
        <p:spPr>
          <a:xfrm>
            <a:off x="1682452" y="7858159"/>
            <a:ext cx="14612764" cy="620268"/>
          </a:xfrm>
          <a:prstGeom prst="rect">
            <a:avLst/>
          </a:prstGeom>
          <a:noFill/>
          <a:ln>
            <a:noFill/>
          </a:ln>
        </p:spPr>
        <p:txBody>
          <a:bodyPr anchorCtr="0" anchor="t" bIns="0" lIns="0" spcFirstLastPara="1" rIns="0" wrap="square" tIns="0">
            <a:spAutoFit/>
          </a:bodyPr>
          <a:lstStyle/>
          <a:p>
            <a:pPr indent="0" lvl="0" marL="0" marR="0" rtl="0" algn="just">
              <a:lnSpc>
                <a:spcPct val="116000"/>
              </a:lnSpc>
              <a:spcBef>
                <a:spcPts val="0"/>
              </a:spcBef>
              <a:spcAft>
                <a:spcPts val="0"/>
              </a:spcAft>
              <a:buNone/>
            </a:pPr>
            <a:r>
              <a:rPr b="0" i="0" lang="en-US" sz="2100" u="none" cap="none" strike="noStrike">
                <a:solidFill>
                  <a:srgbClr val="016674"/>
                </a:solidFill>
                <a:latin typeface="Arial"/>
                <a:ea typeface="Arial"/>
                <a:cs typeface="Arial"/>
                <a:sym typeface="Arial"/>
              </a:rPr>
              <a:t>Pengumpulan data sebaran lokasi untuk pelayanan terkait pelaksanaan penertiban dan penerimaan retribusi, serta penyusunan laporan awal mengenai efektivitas dan tantangan yang dihadapi.</a:t>
            </a:r>
            <a:endParaRPr/>
          </a:p>
        </p:txBody>
      </p:sp>
      <p:sp>
        <p:nvSpPr>
          <p:cNvPr id="249" name="Google Shape;249;p18"/>
          <p:cNvSpPr txBox="1"/>
          <p:nvPr/>
        </p:nvSpPr>
        <p:spPr>
          <a:xfrm>
            <a:off x="1682452" y="8783228"/>
            <a:ext cx="14612764" cy="620268"/>
          </a:xfrm>
          <a:prstGeom prst="rect">
            <a:avLst/>
          </a:prstGeom>
          <a:noFill/>
          <a:ln>
            <a:noFill/>
          </a:ln>
        </p:spPr>
        <p:txBody>
          <a:bodyPr anchorCtr="0" anchor="t" bIns="0" lIns="0" spcFirstLastPara="1" rIns="0" wrap="square" tIns="0">
            <a:spAutoFit/>
          </a:bodyPr>
          <a:lstStyle/>
          <a:p>
            <a:pPr indent="0" lvl="0" marL="0" marR="0" rtl="0" algn="just">
              <a:lnSpc>
                <a:spcPct val="116000"/>
              </a:lnSpc>
              <a:spcBef>
                <a:spcPts val="0"/>
              </a:spcBef>
              <a:spcAft>
                <a:spcPts val="0"/>
              </a:spcAft>
              <a:buNone/>
            </a:pPr>
            <a:r>
              <a:rPr b="0" i="0" lang="en-US" sz="2100" u="none" cap="none" strike="noStrike">
                <a:solidFill>
                  <a:srgbClr val="016674"/>
                </a:solidFill>
                <a:latin typeface="Arial"/>
                <a:ea typeface="Arial"/>
                <a:cs typeface="Arial"/>
                <a:sym typeface="Arial"/>
              </a:rPr>
              <a:t>Terlaksananya kegiatan penertiban melalui komunitas SI TERTIB RETRIBUSI di beberapa lokasi strategis di Kota Bobong, Kec. Taliabu Barat, Kab. Taliabu sesuai Lokus Jangka Pendek</a:t>
            </a:r>
            <a:endParaRPr/>
          </a:p>
        </p:txBody>
      </p:sp>
      <p:sp>
        <p:nvSpPr>
          <p:cNvPr id="250" name="Google Shape;250;p18"/>
          <p:cNvSpPr/>
          <p:nvPr/>
        </p:nvSpPr>
        <p:spPr>
          <a:xfrm>
            <a:off x="642863" y="8710990"/>
            <a:ext cx="761542" cy="761542"/>
          </a:xfrm>
          <a:custGeom>
            <a:rect b="b" l="l" r="r" t="t"/>
            <a:pathLst>
              <a:path extrusionOk="0" h="761542" w="761542">
                <a:moveTo>
                  <a:pt x="0" y="0"/>
                </a:moveTo>
                <a:lnTo>
                  <a:pt x="761542" y="0"/>
                </a:lnTo>
                <a:lnTo>
                  <a:pt x="761542" y="761542"/>
                </a:lnTo>
                <a:lnTo>
                  <a:pt x="0" y="761542"/>
                </a:lnTo>
                <a:lnTo>
                  <a:pt x="0" y="0"/>
                </a:lnTo>
                <a:close/>
              </a:path>
            </a:pathLst>
          </a:custGeom>
          <a:blipFill rotWithShape="1">
            <a:blip r:embed="rId9">
              <a:alphaModFix/>
            </a:blip>
            <a:stretch>
              <a:fillRect b="0" l="0" r="0" t="0"/>
            </a:stretch>
          </a:blipFill>
          <a:ln>
            <a:noFill/>
          </a:ln>
        </p:spPr>
      </p:sp>
      <p:sp>
        <p:nvSpPr>
          <p:cNvPr id="251" name="Google Shape;251;p18"/>
          <p:cNvSpPr/>
          <p:nvPr/>
        </p:nvSpPr>
        <p:spPr>
          <a:xfrm>
            <a:off x="642863" y="5778927"/>
            <a:ext cx="761542" cy="761542"/>
          </a:xfrm>
          <a:custGeom>
            <a:rect b="b" l="l" r="r" t="t"/>
            <a:pathLst>
              <a:path extrusionOk="0" h="761542" w="761542">
                <a:moveTo>
                  <a:pt x="0" y="0"/>
                </a:moveTo>
                <a:lnTo>
                  <a:pt x="761542" y="0"/>
                </a:lnTo>
                <a:lnTo>
                  <a:pt x="761542" y="761542"/>
                </a:lnTo>
                <a:lnTo>
                  <a:pt x="0" y="761542"/>
                </a:lnTo>
                <a:lnTo>
                  <a:pt x="0" y="0"/>
                </a:lnTo>
                <a:close/>
              </a:path>
            </a:pathLst>
          </a:custGeom>
          <a:blipFill rotWithShape="1">
            <a:blip r:embed="rId10">
              <a:alphaModFix/>
            </a:blip>
            <a:stretch>
              <a:fillRect b="0" l="0" r="0" t="0"/>
            </a:stretch>
          </a:blipFill>
          <a:ln>
            <a:noFill/>
          </a:ln>
        </p:spPr>
      </p:sp>
      <p:sp>
        <p:nvSpPr>
          <p:cNvPr id="252" name="Google Shape;252;p18"/>
          <p:cNvSpPr/>
          <p:nvPr/>
        </p:nvSpPr>
        <p:spPr>
          <a:xfrm>
            <a:off x="642863" y="6862454"/>
            <a:ext cx="761542" cy="761542"/>
          </a:xfrm>
          <a:custGeom>
            <a:rect b="b" l="l" r="r" t="t"/>
            <a:pathLst>
              <a:path extrusionOk="0" h="761542" w="761542">
                <a:moveTo>
                  <a:pt x="0" y="0"/>
                </a:moveTo>
                <a:lnTo>
                  <a:pt x="761542" y="0"/>
                </a:lnTo>
                <a:lnTo>
                  <a:pt x="761542" y="761543"/>
                </a:lnTo>
                <a:lnTo>
                  <a:pt x="0" y="761543"/>
                </a:lnTo>
                <a:lnTo>
                  <a:pt x="0" y="0"/>
                </a:lnTo>
                <a:close/>
              </a:path>
            </a:pathLst>
          </a:custGeom>
          <a:blipFill rotWithShape="1">
            <a:blip r:embed="rId11">
              <a:alphaModFix/>
            </a:blip>
            <a:stretch>
              <a:fillRect b="0" l="0" r="0" t="0"/>
            </a:stretch>
          </a:blipFill>
          <a:ln>
            <a:noFill/>
          </a:ln>
        </p:spPr>
      </p:sp>
      <p:sp>
        <p:nvSpPr>
          <p:cNvPr id="253" name="Google Shape;253;p18"/>
          <p:cNvSpPr/>
          <p:nvPr/>
        </p:nvSpPr>
        <p:spPr>
          <a:xfrm>
            <a:off x="642863" y="7787522"/>
            <a:ext cx="761542" cy="761542"/>
          </a:xfrm>
          <a:custGeom>
            <a:rect b="b" l="l" r="r" t="t"/>
            <a:pathLst>
              <a:path extrusionOk="0" h="761542" w="761542">
                <a:moveTo>
                  <a:pt x="0" y="0"/>
                </a:moveTo>
                <a:lnTo>
                  <a:pt x="761542" y="0"/>
                </a:lnTo>
                <a:lnTo>
                  <a:pt x="761542" y="761543"/>
                </a:lnTo>
                <a:lnTo>
                  <a:pt x="0" y="761543"/>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F"/>
        </a:solidFill>
      </p:bgPr>
    </p:bg>
    <p:spTree>
      <p:nvGrpSpPr>
        <p:cNvPr id="257" name="Shape 257"/>
        <p:cNvGrpSpPr/>
        <p:nvPr/>
      </p:nvGrpSpPr>
      <p:grpSpPr>
        <a:xfrm>
          <a:off x="0" y="0"/>
          <a:ext cx="0" cy="0"/>
          <a:chOff x="0" y="0"/>
          <a:chExt cx="0" cy="0"/>
        </a:xfrm>
      </p:grpSpPr>
      <p:sp>
        <p:nvSpPr>
          <p:cNvPr id="258" name="Google Shape;258;p19"/>
          <p:cNvSpPr/>
          <p:nvPr/>
        </p:nvSpPr>
        <p:spPr>
          <a:xfrm>
            <a:off x="16915371" y="8171397"/>
            <a:ext cx="2887579" cy="2803358"/>
          </a:xfrm>
          <a:custGeom>
            <a:rect b="b" l="l" r="r" t="t"/>
            <a:pathLst>
              <a:path extrusionOk="0" h="2803358" w="2887579">
                <a:moveTo>
                  <a:pt x="0" y="0"/>
                </a:moveTo>
                <a:lnTo>
                  <a:pt x="2887579" y="0"/>
                </a:lnTo>
                <a:lnTo>
                  <a:pt x="2887579" y="2803358"/>
                </a:lnTo>
                <a:lnTo>
                  <a:pt x="0" y="2803358"/>
                </a:lnTo>
                <a:lnTo>
                  <a:pt x="0" y="0"/>
                </a:lnTo>
                <a:close/>
              </a:path>
            </a:pathLst>
          </a:custGeom>
          <a:blipFill rotWithShape="1">
            <a:blip r:embed="rId3">
              <a:alphaModFix/>
            </a:blip>
            <a:stretch>
              <a:fillRect b="0" l="0" r="0" t="0"/>
            </a:stretch>
          </a:blipFill>
          <a:ln>
            <a:noFill/>
          </a:ln>
        </p:spPr>
      </p:sp>
      <p:sp>
        <p:nvSpPr>
          <p:cNvPr id="259" name="Google Shape;259;p19"/>
          <p:cNvSpPr/>
          <p:nvPr/>
        </p:nvSpPr>
        <p:spPr>
          <a:xfrm flipH="1" rot="10800000">
            <a:off x="15268100" y="9344025"/>
            <a:ext cx="2887579" cy="2803358"/>
          </a:xfrm>
          <a:custGeom>
            <a:rect b="b" l="l" r="r" t="t"/>
            <a:pathLst>
              <a:path extrusionOk="0" h="2803358" w="2887579">
                <a:moveTo>
                  <a:pt x="0" y="2803358"/>
                </a:moveTo>
                <a:lnTo>
                  <a:pt x="2887579" y="2803358"/>
                </a:lnTo>
                <a:lnTo>
                  <a:pt x="2887579" y="0"/>
                </a:lnTo>
                <a:lnTo>
                  <a:pt x="0" y="0"/>
                </a:lnTo>
                <a:lnTo>
                  <a:pt x="0" y="2803358"/>
                </a:lnTo>
                <a:close/>
              </a:path>
            </a:pathLst>
          </a:custGeom>
          <a:blipFill rotWithShape="1">
            <a:blip r:embed="rId3">
              <a:alphaModFix/>
            </a:blip>
            <a:stretch>
              <a:fillRect b="0" l="0" r="0" t="0"/>
            </a:stretch>
          </a:blipFill>
          <a:ln>
            <a:noFill/>
          </a:ln>
        </p:spPr>
      </p:sp>
      <p:sp>
        <p:nvSpPr>
          <p:cNvPr id="260" name="Google Shape;260;p19"/>
          <p:cNvSpPr/>
          <p:nvPr/>
        </p:nvSpPr>
        <p:spPr>
          <a:xfrm>
            <a:off x="17063371" y="-338174"/>
            <a:ext cx="2591578" cy="2579700"/>
          </a:xfrm>
          <a:custGeom>
            <a:rect b="b" l="l" r="r" t="t"/>
            <a:pathLst>
              <a:path extrusionOk="0" h="2579700" w="2591578">
                <a:moveTo>
                  <a:pt x="0" y="0"/>
                </a:moveTo>
                <a:lnTo>
                  <a:pt x="2591578" y="0"/>
                </a:lnTo>
                <a:lnTo>
                  <a:pt x="2591578" y="2579699"/>
                </a:lnTo>
                <a:lnTo>
                  <a:pt x="0" y="2579699"/>
                </a:lnTo>
                <a:lnTo>
                  <a:pt x="0" y="0"/>
                </a:lnTo>
                <a:close/>
              </a:path>
            </a:pathLst>
          </a:custGeom>
          <a:blipFill rotWithShape="1">
            <a:blip r:embed="rId4">
              <a:alphaModFix/>
            </a:blip>
            <a:stretch>
              <a:fillRect b="0" l="0" r="0" t="0"/>
            </a:stretch>
          </a:blipFill>
          <a:ln>
            <a:noFill/>
          </a:ln>
        </p:spPr>
      </p:sp>
      <p:grpSp>
        <p:nvGrpSpPr>
          <p:cNvPr id="261" name="Google Shape;261;p19"/>
          <p:cNvGrpSpPr/>
          <p:nvPr/>
        </p:nvGrpSpPr>
        <p:grpSpPr>
          <a:xfrm>
            <a:off x="1028700" y="490240"/>
            <a:ext cx="3777536" cy="737074"/>
            <a:chOff x="0" y="0"/>
            <a:chExt cx="5036715" cy="982765"/>
          </a:xfrm>
        </p:grpSpPr>
        <p:sp>
          <p:nvSpPr>
            <p:cNvPr id="262" name="Google Shape;262;p19"/>
            <p:cNvSpPr/>
            <p:nvPr/>
          </p:nvSpPr>
          <p:spPr>
            <a:xfrm>
              <a:off x="0" y="0"/>
              <a:ext cx="2184419" cy="982765"/>
            </a:xfrm>
            <a:custGeom>
              <a:rect b="b" l="l" r="r" t="t"/>
              <a:pathLst>
                <a:path extrusionOk="0" h="982765" w="2184419">
                  <a:moveTo>
                    <a:pt x="0" y="0"/>
                  </a:moveTo>
                  <a:lnTo>
                    <a:pt x="2184419" y="0"/>
                  </a:lnTo>
                  <a:lnTo>
                    <a:pt x="2184419" y="982765"/>
                  </a:lnTo>
                  <a:lnTo>
                    <a:pt x="0" y="982765"/>
                  </a:lnTo>
                  <a:lnTo>
                    <a:pt x="0" y="0"/>
                  </a:lnTo>
                  <a:close/>
                </a:path>
              </a:pathLst>
            </a:custGeom>
            <a:blipFill rotWithShape="1">
              <a:blip r:embed="rId5">
                <a:alphaModFix/>
              </a:blip>
              <a:stretch>
                <a:fillRect b="0" l="0" r="0" t="0"/>
              </a:stretch>
            </a:blipFill>
            <a:ln>
              <a:noFill/>
            </a:ln>
          </p:spPr>
        </p:sp>
        <p:sp>
          <p:nvSpPr>
            <p:cNvPr id="263" name="Google Shape;263;p19"/>
            <p:cNvSpPr/>
            <p:nvPr/>
          </p:nvSpPr>
          <p:spPr>
            <a:xfrm>
              <a:off x="2247919" y="0"/>
              <a:ext cx="766870" cy="982765"/>
            </a:xfrm>
            <a:custGeom>
              <a:rect b="b" l="l" r="r" t="t"/>
              <a:pathLst>
                <a:path extrusionOk="0" h="982765" w="766870">
                  <a:moveTo>
                    <a:pt x="0" y="0"/>
                  </a:moveTo>
                  <a:lnTo>
                    <a:pt x="766870" y="0"/>
                  </a:lnTo>
                  <a:lnTo>
                    <a:pt x="766870" y="982765"/>
                  </a:lnTo>
                  <a:lnTo>
                    <a:pt x="0" y="982765"/>
                  </a:lnTo>
                  <a:lnTo>
                    <a:pt x="0" y="0"/>
                  </a:lnTo>
                  <a:close/>
                </a:path>
              </a:pathLst>
            </a:custGeom>
            <a:blipFill rotWithShape="1">
              <a:blip r:embed="rId6">
                <a:alphaModFix/>
              </a:blip>
              <a:stretch>
                <a:fillRect b="0" l="0" r="0" t="0"/>
              </a:stretch>
            </a:blipFill>
            <a:ln>
              <a:noFill/>
            </a:ln>
          </p:spPr>
        </p:sp>
        <p:sp>
          <p:nvSpPr>
            <p:cNvPr id="264" name="Google Shape;264;p19"/>
            <p:cNvSpPr/>
            <p:nvPr/>
          </p:nvSpPr>
          <p:spPr>
            <a:xfrm>
              <a:off x="3136742" y="0"/>
              <a:ext cx="790209" cy="982765"/>
            </a:xfrm>
            <a:custGeom>
              <a:rect b="b" l="l" r="r" t="t"/>
              <a:pathLst>
                <a:path extrusionOk="0" h="982765" w="790209">
                  <a:moveTo>
                    <a:pt x="0" y="0"/>
                  </a:moveTo>
                  <a:lnTo>
                    <a:pt x="790208" y="0"/>
                  </a:lnTo>
                  <a:lnTo>
                    <a:pt x="790208" y="982765"/>
                  </a:lnTo>
                  <a:lnTo>
                    <a:pt x="0" y="982765"/>
                  </a:lnTo>
                  <a:lnTo>
                    <a:pt x="0" y="0"/>
                  </a:lnTo>
                  <a:close/>
                </a:path>
              </a:pathLst>
            </a:custGeom>
            <a:blipFill rotWithShape="1">
              <a:blip r:embed="rId7">
                <a:alphaModFix/>
              </a:blip>
              <a:stretch>
                <a:fillRect b="0" l="0" r="0" t="0"/>
              </a:stretch>
            </a:blipFill>
            <a:ln>
              <a:noFill/>
            </a:ln>
          </p:spPr>
        </p:sp>
        <p:sp>
          <p:nvSpPr>
            <p:cNvPr id="265" name="Google Shape;265;p19"/>
            <p:cNvSpPr/>
            <p:nvPr/>
          </p:nvSpPr>
          <p:spPr>
            <a:xfrm>
              <a:off x="4053950" y="0"/>
              <a:ext cx="982765" cy="982765"/>
            </a:xfrm>
            <a:custGeom>
              <a:rect b="b" l="l" r="r" t="t"/>
              <a:pathLst>
                <a:path extrusionOk="0" h="982765" w="982765">
                  <a:moveTo>
                    <a:pt x="0" y="0"/>
                  </a:moveTo>
                  <a:lnTo>
                    <a:pt x="982766" y="0"/>
                  </a:lnTo>
                  <a:lnTo>
                    <a:pt x="982766" y="982765"/>
                  </a:lnTo>
                  <a:lnTo>
                    <a:pt x="0" y="982765"/>
                  </a:lnTo>
                  <a:lnTo>
                    <a:pt x="0" y="0"/>
                  </a:lnTo>
                  <a:close/>
                </a:path>
              </a:pathLst>
            </a:custGeom>
            <a:blipFill rotWithShape="1">
              <a:blip r:embed="rId8">
                <a:alphaModFix/>
              </a:blip>
              <a:stretch>
                <a:fillRect b="0" l="0" r="0" t="0"/>
              </a:stretch>
            </a:blipFill>
            <a:ln>
              <a:noFill/>
            </a:ln>
          </p:spPr>
        </p:sp>
      </p:grpSp>
      <p:grpSp>
        <p:nvGrpSpPr>
          <p:cNvPr id="266" name="Google Shape;266;p19"/>
          <p:cNvGrpSpPr/>
          <p:nvPr/>
        </p:nvGrpSpPr>
        <p:grpSpPr>
          <a:xfrm>
            <a:off x="12773097" y="516040"/>
            <a:ext cx="3757021" cy="711274"/>
            <a:chOff x="0" y="0"/>
            <a:chExt cx="5009361" cy="948365"/>
          </a:xfrm>
        </p:grpSpPr>
        <p:sp>
          <p:nvSpPr>
            <p:cNvPr id="267" name="Google Shape;267;p19"/>
            <p:cNvSpPr/>
            <p:nvPr/>
          </p:nvSpPr>
          <p:spPr>
            <a:xfrm>
              <a:off x="0" y="0"/>
              <a:ext cx="3067279" cy="948365"/>
            </a:xfrm>
            <a:custGeom>
              <a:rect b="b" l="l" r="r" t="t"/>
              <a:pathLst>
                <a:path extrusionOk="0" h="948365" w="3067279">
                  <a:moveTo>
                    <a:pt x="0" y="0"/>
                  </a:moveTo>
                  <a:lnTo>
                    <a:pt x="3067279" y="0"/>
                  </a:lnTo>
                  <a:lnTo>
                    <a:pt x="3067279" y="948365"/>
                  </a:lnTo>
                  <a:lnTo>
                    <a:pt x="0" y="948365"/>
                  </a:lnTo>
                  <a:lnTo>
                    <a:pt x="0" y="0"/>
                  </a:lnTo>
                  <a:close/>
                </a:path>
              </a:pathLst>
            </a:custGeom>
            <a:blipFill rotWithShape="1">
              <a:blip r:embed="rId9">
                <a:alphaModFix/>
              </a:blip>
              <a:stretch>
                <a:fillRect b="-23170" l="0" r="0" t="0"/>
              </a:stretch>
            </a:blipFill>
            <a:ln>
              <a:noFill/>
            </a:ln>
          </p:spPr>
        </p:sp>
        <p:sp>
          <p:nvSpPr>
            <p:cNvPr id="268" name="Google Shape;268;p19"/>
            <p:cNvSpPr/>
            <p:nvPr/>
          </p:nvSpPr>
          <p:spPr>
            <a:xfrm>
              <a:off x="3194279" y="155113"/>
              <a:ext cx="1815082" cy="793252"/>
            </a:xfrm>
            <a:custGeom>
              <a:rect b="b" l="l" r="r" t="t"/>
              <a:pathLst>
                <a:path extrusionOk="0" h="793252" w="1815082">
                  <a:moveTo>
                    <a:pt x="0" y="0"/>
                  </a:moveTo>
                  <a:lnTo>
                    <a:pt x="1815082" y="0"/>
                  </a:lnTo>
                  <a:lnTo>
                    <a:pt x="1815082" y="793252"/>
                  </a:lnTo>
                  <a:lnTo>
                    <a:pt x="0" y="793252"/>
                  </a:lnTo>
                  <a:lnTo>
                    <a:pt x="0" y="0"/>
                  </a:lnTo>
                  <a:close/>
                </a:path>
              </a:pathLst>
            </a:custGeom>
            <a:blipFill rotWithShape="1">
              <a:blip r:embed="rId10">
                <a:alphaModFix/>
              </a:blip>
              <a:stretch>
                <a:fillRect b="0" l="0" r="0" t="0"/>
              </a:stretch>
            </a:blipFill>
            <a:ln>
              <a:noFill/>
            </a:ln>
          </p:spPr>
        </p:sp>
      </p:grpSp>
      <p:grpSp>
        <p:nvGrpSpPr>
          <p:cNvPr id="269" name="Google Shape;269;p19"/>
          <p:cNvGrpSpPr/>
          <p:nvPr/>
        </p:nvGrpSpPr>
        <p:grpSpPr>
          <a:xfrm rot="5400000">
            <a:off x="3624226" y="-1052812"/>
            <a:ext cx="840785" cy="8495507"/>
            <a:chOff x="0" y="0"/>
            <a:chExt cx="660400" cy="6672854"/>
          </a:xfrm>
        </p:grpSpPr>
        <p:sp>
          <p:nvSpPr>
            <p:cNvPr id="270" name="Google Shape;270;p19"/>
            <p:cNvSpPr/>
            <p:nvPr/>
          </p:nvSpPr>
          <p:spPr>
            <a:xfrm>
              <a:off x="0" y="0"/>
              <a:ext cx="660400" cy="6672854"/>
            </a:xfrm>
            <a:custGeom>
              <a:rect b="b" l="l" r="r" t="t"/>
              <a:pathLst>
                <a:path extrusionOk="0" h="6672854"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458670"/>
                  </a:cubicBezTo>
                  <a:lnTo>
                    <a:pt x="660400" y="6672854"/>
                  </a:lnTo>
                  <a:lnTo>
                    <a:pt x="0" y="6672854"/>
                  </a:lnTo>
                  <a:lnTo>
                    <a:pt x="0" y="463282"/>
                  </a:lnTo>
                  <a:cubicBezTo>
                    <a:pt x="1782" y="185660"/>
                    <a:pt x="93019" y="64045"/>
                    <a:pt x="220252" y="19070"/>
                  </a:cubicBezTo>
                  <a:close/>
                </a:path>
              </a:pathLst>
            </a:custGeom>
            <a:solidFill>
              <a:srgbClr val="FBFFFF"/>
            </a:solidFill>
            <a:ln cap="sq" cmpd="sng" w="47625">
              <a:solidFill>
                <a:srgbClr val="0166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9"/>
            <p:cNvSpPr txBox="1"/>
            <p:nvPr/>
          </p:nvSpPr>
          <p:spPr>
            <a:xfrm>
              <a:off x="0" y="79375"/>
              <a:ext cx="660400" cy="6593479"/>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2" name="Google Shape;272;p19"/>
          <p:cNvGrpSpPr/>
          <p:nvPr/>
        </p:nvGrpSpPr>
        <p:grpSpPr>
          <a:xfrm rot="5400000">
            <a:off x="4466141" y="-2638863"/>
            <a:ext cx="840785" cy="9910367"/>
            <a:chOff x="0" y="0"/>
            <a:chExt cx="660400" cy="7784166"/>
          </a:xfrm>
        </p:grpSpPr>
        <p:sp>
          <p:nvSpPr>
            <p:cNvPr id="273" name="Google Shape;273;p19"/>
            <p:cNvSpPr/>
            <p:nvPr/>
          </p:nvSpPr>
          <p:spPr>
            <a:xfrm>
              <a:off x="0" y="0"/>
              <a:ext cx="660400" cy="7784166"/>
            </a:xfrm>
            <a:custGeom>
              <a:rect b="b" l="l" r="r" t="t"/>
              <a:pathLst>
                <a:path extrusionOk="0" h="7784166"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483356"/>
                  </a:cubicBezTo>
                  <a:lnTo>
                    <a:pt x="660400" y="7784166"/>
                  </a:lnTo>
                  <a:lnTo>
                    <a:pt x="0" y="7784166"/>
                  </a:lnTo>
                  <a:lnTo>
                    <a:pt x="0" y="488774"/>
                  </a:lnTo>
                  <a:cubicBezTo>
                    <a:pt x="1782" y="185660"/>
                    <a:pt x="93019" y="64045"/>
                    <a:pt x="220252" y="1907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9"/>
            <p:cNvSpPr txBox="1"/>
            <p:nvPr/>
          </p:nvSpPr>
          <p:spPr>
            <a:xfrm>
              <a:off x="0" y="79375"/>
              <a:ext cx="660400" cy="7704791"/>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5" name="Google Shape;275;p19"/>
          <p:cNvSpPr/>
          <p:nvPr/>
        </p:nvSpPr>
        <p:spPr>
          <a:xfrm>
            <a:off x="1039047" y="4533900"/>
            <a:ext cx="2667000" cy="2667000"/>
          </a:xfrm>
          <a:custGeom>
            <a:rect b="b" l="l" r="r" t="t"/>
            <a:pathLst>
              <a:path extrusionOk="0" h="812800" w="812800">
                <a:moveTo>
                  <a:pt x="123554" y="0"/>
                </a:moveTo>
                <a:lnTo>
                  <a:pt x="689246" y="0"/>
                </a:lnTo>
                <a:cubicBezTo>
                  <a:pt x="757483" y="0"/>
                  <a:pt x="812800" y="55317"/>
                  <a:pt x="812800" y="123554"/>
                </a:cubicBezTo>
                <a:lnTo>
                  <a:pt x="812800" y="689246"/>
                </a:lnTo>
                <a:cubicBezTo>
                  <a:pt x="812800" y="757483"/>
                  <a:pt x="757483" y="812800"/>
                  <a:pt x="689246" y="812800"/>
                </a:cubicBezTo>
                <a:lnTo>
                  <a:pt x="123554" y="812800"/>
                </a:lnTo>
                <a:cubicBezTo>
                  <a:pt x="55317" y="812800"/>
                  <a:pt x="0" y="757483"/>
                  <a:pt x="0" y="689246"/>
                </a:cubicBezTo>
                <a:lnTo>
                  <a:pt x="0" y="123554"/>
                </a:lnTo>
                <a:cubicBezTo>
                  <a:pt x="0" y="55317"/>
                  <a:pt x="55317" y="0"/>
                  <a:pt x="123554" y="0"/>
                </a:cubicBezTo>
                <a:close/>
              </a:path>
            </a:pathLst>
          </a:custGeom>
          <a:blipFill rotWithShape="1">
            <a:blip r:embed="rId11">
              <a:alphaModFix/>
            </a:blip>
            <a:stretch>
              <a:fillRect b="-3200" l="-18967" r="-16872" t="-6721"/>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9"/>
          <p:cNvSpPr/>
          <p:nvPr/>
        </p:nvSpPr>
        <p:spPr>
          <a:xfrm>
            <a:off x="1039047" y="7270327"/>
            <a:ext cx="2667000" cy="2667000"/>
          </a:xfrm>
          <a:custGeom>
            <a:rect b="b" l="l" r="r" t="t"/>
            <a:pathLst>
              <a:path extrusionOk="0" h="812800" w="812800">
                <a:moveTo>
                  <a:pt x="123554" y="0"/>
                </a:moveTo>
                <a:lnTo>
                  <a:pt x="689246" y="0"/>
                </a:lnTo>
                <a:cubicBezTo>
                  <a:pt x="757483" y="0"/>
                  <a:pt x="812800" y="55317"/>
                  <a:pt x="812800" y="123554"/>
                </a:cubicBezTo>
                <a:lnTo>
                  <a:pt x="812800" y="689246"/>
                </a:lnTo>
                <a:cubicBezTo>
                  <a:pt x="812800" y="757483"/>
                  <a:pt x="757483" y="812800"/>
                  <a:pt x="689246" y="812800"/>
                </a:cubicBezTo>
                <a:lnTo>
                  <a:pt x="123554" y="812800"/>
                </a:lnTo>
                <a:cubicBezTo>
                  <a:pt x="55317" y="812800"/>
                  <a:pt x="0" y="757483"/>
                  <a:pt x="0" y="689246"/>
                </a:cubicBezTo>
                <a:lnTo>
                  <a:pt x="0" y="123554"/>
                </a:lnTo>
                <a:cubicBezTo>
                  <a:pt x="0" y="55317"/>
                  <a:pt x="55317" y="0"/>
                  <a:pt x="123554" y="0"/>
                </a:cubicBezTo>
                <a:close/>
              </a:path>
            </a:pathLst>
          </a:custGeom>
          <a:blipFill rotWithShape="1">
            <a:blip r:embed="rId12">
              <a:alphaModFix/>
            </a:blip>
            <a:stretch>
              <a:fillRect b="-16663" l="0" r="0" t="-16664"/>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9"/>
          <p:cNvSpPr/>
          <p:nvPr/>
        </p:nvSpPr>
        <p:spPr>
          <a:xfrm>
            <a:off x="5048291" y="4533900"/>
            <a:ext cx="2667000" cy="2667000"/>
          </a:xfrm>
          <a:custGeom>
            <a:rect b="b" l="l" r="r" t="t"/>
            <a:pathLst>
              <a:path extrusionOk="0" h="812800" w="812800">
                <a:moveTo>
                  <a:pt x="123554" y="0"/>
                </a:moveTo>
                <a:lnTo>
                  <a:pt x="689246" y="0"/>
                </a:lnTo>
                <a:cubicBezTo>
                  <a:pt x="757483" y="0"/>
                  <a:pt x="812800" y="55317"/>
                  <a:pt x="812800" y="123554"/>
                </a:cubicBezTo>
                <a:lnTo>
                  <a:pt x="812800" y="689246"/>
                </a:lnTo>
                <a:cubicBezTo>
                  <a:pt x="812800" y="757483"/>
                  <a:pt x="757483" y="812800"/>
                  <a:pt x="689246" y="812800"/>
                </a:cubicBezTo>
                <a:lnTo>
                  <a:pt x="123554" y="812800"/>
                </a:lnTo>
                <a:cubicBezTo>
                  <a:pt x="55317" y="812800"/>
                  <a:pt x="0" y="757483"/>
                  <a:pt x="0" y="689246"/>
                </a:cubicBezTo>
                <a:lnTo>
                  <a:pt x="0" y="123554"/>
                </a:lnTo>
                <a:cubicBezTo>
                  <a:pt x="0" y="55317"/>
                  <a:pt x="55317" y="0"/>
                  <a:pt x="123554" y="0"/>
                </a:cubicBezTo>
                <a:close/>
              </a:path>
            </a:pathLst>
          </a:custGeom>
          <a:blipFill rotWithShape="1">
            <a:blip r:embed="rId13">
              <a:alphaModFix/>
            </a:blip>
            <a:stretch>
              <a:fillRect b="-11674" l="-13638" r="-51332" t="-15427"/>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9"/>
          <p:cNvSpPr/>
          <p:nvPr/>
        </p:nvSpPr>
        <p:spPr>
          <a:xfrm>
            <a:off x="9801329" y="4533900"/>
            <a:ext cx="2667000" cy="2667000"/>
          </a:xfrm>
          <a:custGeom>
            <a:rect b="b" l="l" r="r" t="t"/>
            <a:pathLst>
              <a:path extrusionOk="0" h="812800" w="812800">
                <a:moveTo>
                  <a:pt x="123554" y="0"/>
                </a:moveTo>
                <a:lnTo>
                  <a:pt x="689246" y="0"/>
                </a:lnTo>
                <a:cubicBezTo>
                  <a:pt x="757483" y="0"/>
                  <a:pt x="812800" y="55317"/>
                  <a:pt x="812800" y="123554"/>
                </a:cubicBezTo>
                <a:lnTo>
                  <a:pt x="812800" y="689246"/>
                </a:lnTo>
                <a:cubicBezTo>
                  <a:pt x="812800" y="757483"/>
                  <a:pt x="757483" y="812800"/>
                  <a:pt x="689246" y="812800"/>
                </a:cubicBezTo>
                <a:lnTo>
                  <a:pt x="123554" y="812800"/>
                </a:lnTo>
                <a:cubicBezTo>
                  <a:pt x="55317" y="812800"/>
                  <a:pt x="0" y="757483"/>
                  <a:pt x="0" y="689246"/>
                </a:cubicBezTo>
                <a:lnTo>
                  <a:pt x="0" y="123554"/>
                </a:lnTo>
                <a:cubicBezTo>
                  <a:pt x="0" y="55317"/>
                  <a:pt x="55317" y="0"/>
                  <a:pt x="123554" y="0"/>
                </a:cubicBezTo>
                <a:close/>
              </a:path>
            </a:pathLst>
          </a:custGeom>
          <a:blipFill rotWithShape="1">
            <a:blip r:embed="rId14">
              <a:alphaModFix/>
            </a:blip>
            <a:stretch>
              <a:fillRect b="-7174" l="-26170" r="-24173" t="-8713"/>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9"/>
          <p:cNvSpPr/>
          <p:nvPr/>
        </p:nvSpPr>
        <p:spPr>
          <a:xfrm>
            <a:off x="9841717" y="7200900"/>
            <a:ext cx="2667000" cy="2667000"/>
          </a:xfrm>
          <a:custGeom>
            <a:rect b="b" l="l" r="r" t="t"/>
            <a:pathLst>
              <a:path extrusionOk="0" h="812800" w="812800">
                <a:moveTo>
                  <a:pt x="123554" y="0"/>
                </a:moveTo>
                <a:lnTo>
                  <a:pt x="689246" y="0"/>
                </a:lnTo>
                <a:cubicBezTo>
                  <a:pt x="757483" y="0"/>
                  <a:pt x="812800" y="55317"/>
                  <a:pt x="812800" y="123554"/>
                </a:cubicBezTo>
                <a:lnTo>
                  <a:pt x="812800" y="689246"/>
                </a:lnTo>
                <a:cubicBezTo>
                  <a:pt x="812800" y="757483"/>
                  <a:pt x="757483" y="812800"/>
                  <a:pt x="689246" y="812800"/>
                </a:cubicBezTo>
                <a:lnTo>
                  <a:pt x="123554" y="812800"/>
                </a:lnTo>
                <a:cubicBezTo>
                  <a:pt x="55317" y="812800"/>
                  <a:pt x="0" y="757483"/>
                  <a:pt x="0" y="689246"/>
                </a:cubicBezTo>
                <a:lnTo>
                  <a:pt x="0" y="123554"/>
                </a:lnTo>
                <a:cubicBezTo>
                  <a:pt x="0" y="55317"/>
                  <a:pt x="55317" y="0"/>
                  <a:pt x="123554" y="0"/>
                </a:cubicBezTo>
                <a:close/>
              </a:path>
            </a:pathLst>
          </a:custGeom>
          <a:blipFill rotWithShape="1">
            <a:blip r:embed="rId15">
              <a:alphaModFix/>
            </a:blip>
            <a:stretch>
              <a:fillRect b="-5869" l="-13086" r="-31071" t="-5251"/>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9"/>
          <p:cNvSpPr/>
          <p:nvPr/>
        </p:nvSpPr>
        <p:spPr>
          <a:xfrm>
            <a:off x="14130581" y="4533900"/>
            <a:ext cx="2667000" cy="2667000"/>
          </a:xfrm>
          <a:custGeom>
            <a:rect b="b" l="l" r="r" t="t"/>
            <a:pathLst>
              <a:path extrusionOk="0" h="812800" w="812800">
                <a:moveTo>
                  <a:pt x="123554" y="0"/>
                </a:moveTo>
                <a:lnTo>
                  <a:pt x="689246" y="0"/>
                </a:lnTo>
                <a:cubicBezTo>
                  <a:pt x="757483" y="0"/>
                  <a:pt x="812800" y="55317"/>
                  <a:pt x="812800" y="123554"/>
                </a:cubicBezTo>
                <a:lnTo>
                  <a:pt x="812800" y="689246"/>
                </a:lnTo>
                <a:cubicBezTo>
                  <a:pt x="812800" y="757483"/>
                  <a:pt x="757483" y="812800"/>
                  <a:pt x="689246" y="812800"/>
                </a:cubicBezTo>
                <a:lnTo>
                  <a:pt x="123554" y="812800"/>
                </a:lnTo>
                <a:cubicBezTo>
                  <a:pt x="55317" y="812800"/>
                  <a:pt x="0" y="757483"/>
                  <a:pt x="0" y="689246"/>
                </a:cubicBezTo>
                <a:lnTo>
                  <a:pt x="0" y="123554"/>
                </a:lnTo>
                <a:cubicBezTo>
                  <a:pt x="0" y="55317"/>
                  <a:pt x="55317" y="0"/>
                  <a:pt x="123554" y="0"/>
                </a:cubicBezTo>
                <a:close/>
              </a:path>
            </a:pathLst>
          </a:custGeom>
          <a:blipFill rotWithShape="1">
            <a:blip r:embed="rId16">
              <a:alphaModFix/>
            </a:blip>
            <a:stretch>
              <a:fillRect b="-9498" l="-10568" r="-39642" t="-6252"/>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9"/>
          <p:cNvSpPr/>
          <p:nvPr/>
        </p:nvSpPr>
        <p:spPr>
          <a:xfrm>
            <a:off x="907433" y="3921633"/>
            <a:ext cx="343631" cy="343631"/>
          </a:xfrm>
          <a:custGeom>
            <a:rect b="b" l="l" r="r" t="t"/>
            <a:pathLst>
              <a:path extrusionOk="0" h="343631" w="343631">
                <a:moveTo>
                  <a:pt x="0" y="0"/>
                </a:moveTo>
                <a:lnTo>
                  <a:pt x="343631" y="0"/>
                </a:lnTo>
                <a:lnTo>
                  <a:pt x="343631" y="343631"/>
                </a:lnTo>
                <a:lnTo>
                  <a:pt x="0" y="343631"/>
                </a:lnTo>
                <a:lnTo>
                  <a:pt x="0" y="0"/>
                </a:lnTo>
                <a:close/>
              </a:path>
            </a:pathLst>
          </a:cu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2" name="Google Shape;282;p19"/>
          <p:cNvSpPr/>
          <p:nvPr/>
        </p:nvSpPr>
        <p:spPr>
          <a:xfrm>
            <a:off x="4547108" y="3921632"/>
            <a:ext cx="343631" cy="343631"/>
          </a:xfrm>
          <a:custGeom>
            <a:rect b="b" l="l" r="r" t="t"/>
            <a:pathLst>
              <a:path extrusionOk="0" h="343631" w="343631">
                <a:moveTo>
                  <a:pt x="0" y="0"/>
                </a:moveTo>
                <a:lnTo>
                  <a:pt x="343631" y="0"/>
                </a:lnTo>
                <a:lnTo>
                  <a:pt x="343631" y="343631"/>
                </a:lnTo>
                <a:lnTo>
                  <a:pt x="0" y="343631"/>
                </a:lnTo>
                <a:lnTo>
                  <a:pt x="0" y="0"/>
                </a:lnTo>
                <a:close/>
              </a:path>
            </a:pathLst>
          </a:custGeom>
          <a:blipFill rotWithShape="1">
            <a:blip r:embed="rId18">
              <a:alphaModFix/>
            </a:blip>
            <a:stretch>
              <a:fillRect b="0" l="0" r="0" t="0"/>
            </a:stretch>
          </a:blipFill>
          <a:ln>
            <a:noFill/>
          </a:ln>
        </p:spPr>
      </p:sp>
      <p:sp>
        <p:nvSpPr>
          <p:cNvPr id="283" name="Google Shape;283;p19"/>
          <p:cNvSpPr/>
          <p:nvPr/>
        </p:nvSpPr>
        <p:spPr>
          <a:xfrm>
            <a:off x="9310081" y="3921632"/>
            <a:ext cx="343631" cy="343631"/>
          </a:xfrm>
          <a:custGeom>
            <a:rect b="b" l="l" r="r" t="t"/>
            <a:pathLst>
              <a:path extrusionOk="0" h="343631" w="343631">
                <a:moveTo>
                  <a:pt x="0" y="0"/>
                </a:moveTo>
                <a:lnTo>
                  <a:pt x="343631" y="0"/>
                </a:lnTo>
                <a:lnTo>
                  <a:pt x="343631" y="343631"/>
                </a:lnTo>
                <a:lnTo>
                  <a:pt x="0" y="343631"/>
                </a:lnTo>
                <a:lnTo>
                  <a:pt x="0" y="0"/>
                </a:lnTo>
                <a:close/>
              </a:path>
            </a:pathLst>
          </a:custGeom>
          <a:blipFill rotWithShape="1">
            <a:blip r:embed="rId19">
              <a:alphaModFix/>
            </a:blip>
            <a:stretch>
              <a:fillRect b="0" l="0" r="0" t="0"/>
            </a:stretch>
          </a:blipFill>
          <a:ln>
            <a:noFill/>
          </a:ln>
        </p:spPr>
      </p:sp>
      <p:sp>
        <p:nvSpPr>
          <p:cNvPr id="284" name="Google Shape;284;p19"/>
          <p:cNvSpPr/>
          <p:nvPr/>
        </p:nvSpPr>
        <p:spPr>
          <a:xfrm>
            <a:off x="13880443" y="3921631"/>
            <a:ext cx="343631" cy="343631"/>
          </a:xfrm>
          <a:custGeom>
            <a:rect b="b" l="l" r="r" t="t"/>
            <a:pathLst>
              <a:path extrusionOk="0" h="343631" w="343631">
                <a:moveTo>
                  <a:pt x="0" y="0"/>
                </a:moveTo>
                <a:lnTo>
                  <a:pt x="343631" y="0"/>
                </a:lnTo>
                <a:lnTo>
                  <a:pt x="343631" y="343631"/>
                </a:lnTo>
                <a:lnTo>
                  <a:pt x="0" y="343631"/>
                </a:lnTo>
                <a:lnTo>
                  <a:pt x="0" y="0"/>
                </a:lnTo>
                <a:close/>
              </a:path>
            </a:pathLst>
          </a:custGeom>
          <a:blipFill rotWithShape="1">
            <a:blip r:embed="rId20">
              <a:alphaModFix/>
            </a:blip>
            <a:stretch>
              <a:fillRect b="0" l="0" r="0" t="0"/>
            </a:stretch>
          </a:blipFill>
          <a:ln>
            <a:noFill/>
          </a:ln>
        </p:spPr>
      </p:sp>
      <p:sp>
        <p:nvSpPr>
          <p:cNvPr id="285" name="Google Shape;285;p19"/>
          <p:cNvSpPr txBox="1"/>
          <p:nvPr/>
        </p:nvSpPr>
        <p:spPr>
          <a:xfrm>
            <a:off x="1168481" y="3820041"/>
            <a:ext cx="2408132" cy="54681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Konsultasi dengan Mentor dan Coach</a:t>
            </a:r>
            <a:endParaRPr/>
          </a:p>
        </p:txBody>
      </p:sp>
      <p:sp>
        <p:nvSpPr>
          <p:cNvPr id="286" name="Google Shape;286;p19"/>
          <p:cNvSpPr txBox="1"/>
          <p:nvPr/>
        </p:nvSpPr>
        <p:spPr>
          <a:xfrm>
            <a:off x="612399" y="2032155"/>
            <a:ext cx="8697682" cy="485326"/>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lang="en-US" sz="2979">
                <a:solidFill>
                  <a:srgbClr val="FFFFFF"/>
                </a:solidFill>
                <a:latin typeface="Lato"/>
                <a:ea typeface="Lato"/>
                <a:cs typeface="Lato"/>
                <a:sym typeface="Lato"/>
              </a:rPr>
              <a:t>Tahapan Rancangan Proyek Perubahan Jangka Pendek</a:t>
            </a:r>
            <a:endParaRPr b="1" sz="2979">
              <a:solidFill>
                <a:srgbClr val="FFFFFF"/>
              </a:solidFill>
              <a:latin typeface="Lato"/>
              <a:ea typeface="Lato"/>
              <a:cs typeface="Lato"/>
              <a:sym typeface="Lato"/>
            </a:endParaRPr>
          </a:p>
        </p:txBody>
      </p:sp>
      <p:sp>
        <p:nvSpPr>
          <p:cNvPr id="287" name="Google Shape;287;p19"/>
          <p:cNvSpPr txBox="1"/>
          <p:nvPr/>
        </p:nvSpPr>
        <p:spPr>
          <a:xfrm>
            <a:off x="612399" y="2861481"/>
            <a:ext cx="7280759" cy="485326"/>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lang="en-US" sz="2979">
                <a:solidFill>
                  <a:srgbClr val="014E59"/>
                </a:solidFill>
                <a:latin typeface="Lato"/>
                <a:ea typeface="Lato"/>
                <a:cs typeface="Lato"/>
                <a:sym typeface="Lato"/>
              </a:rPr>
              <a:t>1. Pembentukan Tim Kerja Internal/Ekternal</a:t>
            </a:r>
            <a:endParaRPr/>
          </a:p>
        </p:txBody>
      </p:sp>
      <p:sp>
        <p:nvSpPr>
          <p:cNvPr id="288" name="Google Shape;288;p19"/>
          <p:cNvSpPr txBox="1"/>
          <p:nvPr/>
        </p:nvSpPr>
        <p:spPr>
          <a:xfrm>
            <a:off x="4821028" y="3786711"/>
            <a:ext cx="3103772"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Rapat Persiapan Pembentukan Tim Kerja</a:t>
            </a:r>
            <a:endParaRPr sz="1800">
              <a:solidFill>
                <a:srgbClr val="000000"/>
              </a:solidFill>
              <a:latin typeface="Arial"/>
              <a:ea typeface="Arial"/>
              <a:cs typeface="Arial"/>
              <a:sym typeface="Arial"/>
            </a:endParaRPr>
          </a:p>
        </p:txBody>
      </p:sp>
      <p:sp>
        <p:nvSpPr>
          <p:cNvPr id="289" name="Google Shape;289;p19"/>
          <p:cNvSpPr txBox="1"/>
          <p:nvPr/>
        </p:nvSpPr>
        <p:spPr>
          <a:xfrm>
            <a:off x="9571053" y="3826747"/>
            <a:ext cx="3103772"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Pembentukan Tim Kerja Internal/Ekternal</a:t>
            </a:r>
            <a:endParaRPr sz="1800">
              <a:solidFill>
                <a:srgbClr val="000000"/>
              </a:solidFill>
              <a:latin typeface="Arial"/>
              <a:ea typeface="Arial"/>
              <a:cs typeface="Arial"/>
              <a:sym typeface="Arial"/>
            </a:endParaRPr>
          </a:p>
        </p:txBody>
      </p:sp>
      <p:sp>
        <p:nvSpPr>
          <p:cNvPr id="290" name="Google Shape;290;p19"/>
          <p:cNvSpPr txBox="1"/>
          <p:nvPr/>
        </p:nvSpPr>
        <p:spPr>
          <a:xfrm>
            <a:off x="13912195" y="3960096"/>
            <a:ext cx="3103772"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Menyusun Timeline</a:t>
            </a:r>
            <a:endParaRPr/>
          </a:p>
        </p:txBody>
      </p:sp>
      <p:sp>
        <p:nvSpPr>
          <p:cNvPr id="291" name="Google Shape;291;p19"/>
          <p:cNvSpPr/>
          <p:nvPr/>
        </p:nvSpPr>
        <p:spPr>
          <a:xfrm flipH="1" rot="-4407040">
            <a:off x="67182" y="6937768"/>
            <a:ext cx="1321669" cy="526265"/>
          </a:xfrm>
          <a:custGeom>
            <a:rect b="b" l="l" r="r" t="t"/>
            <a:pathLst>
              <a:path extrusionOk="0" h="526265" w="1321669">
                <a:moveTo>
                  <a:pt x="0" y="0"/>
                </a:moveTo>
                <a:lnTo>
                  <a:pt x="1321669" y="0"/>
                </a:lnTo>
                <a:lnTo>
                  <a:pt x="1321669" y="526265"/>
                </a:lnTo>
                <a:lnTo>
                  <a:pt x="0" y="526265"/>
                </a:lnTo>
                <a:lnTo>
                  <a:pt x="0" y="0"/>
                </a:lnTo>
                <a:close/>
              </a:path>
            </a:pathLst>
          </a:custGeom>
          <a:blipFill rotWithShape="1">
            <a:blip r:embed="rId21">
              <a:alphaModFix/>
            </a:blip>
            <a:stretch>
              <a:fillRect b="0" l="0" r="0" t="0"/>
            </a:stretch>
          </a:blipFill>
          <a:ln>
            <a:noFill/>
          </a:ln>
        </p:spPr>
      </p:sp>
      <p:sp>
        <p:nvSpPr>
          <p:cNvPr id="292" name="Google Shape;292;p19"/>
          <p:cNvSpPr/>
          <p:nvPr/>
        </p:nvSpPr>
        <p:spPr>
          <a:xfrm flipH="1" rot="-4407040">
            <a:off x="8826238" y="6833471"/>
            <a:ext cx="1321669" cy="526265"/>
          </a:xfrm>
          <a:custGeom>
            <a:rect b="b" l="l" r="r" t="t"/>
            <a:pathLst>
              <a:path extrusionOk="0" h="526265" w="1321669">
                <a:moveTo>
                  <a:pt x="0" y="0"/>
                </a:moveTo>
                <a:lnTo>
                  <a:pt x="1321669" y="0"/>
                </a:lnTo>
                <a:lnTo>
                  <a:pt x="1321669" y="526265"/>
                </a:lnTo>
                <a:lnTo>
                  <a:pt x="0" y="526265"/>
                </a:lnTo>
                <a:lnTo>
                  <a:pt x="0" y="0"/>
                </a:lnTo>
                <a:close/>
              </a:path>
            </a:pathLst>
          </a:custGeom>
          <a:blipFill rotWithShape="1">
            <a:blip r:embed="rId21">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F"/>
        </a:solidFill>
      </p:bgPr>
    </p:bg>
    <p:spTree>
      <p:nvGrpSpPr>
        <p:cNvPr id="296" name="Shape 296"/>
        <p:cNvGrpSpPr/>
        <p:nvPr/>
      </p:nvGrpSpPr>
      <p:grpSpPr>
        <a:xfrm>
          <a:off x="0" y="0"/>
          <a:ext cx="0" cy="0"/>
          <a:chOff x="0" y="0"/>
          <a:chExt cx="0" cy="0"/>
        </a:xfrm>
      </p:grpSpPr>
      <p:sp>
        <p:nvSpPr>
          <p:cNvPr id="297" name="Google Shape;297;p20"/>
          <p:cNvSpPr/>
          <p:nvPr/>
        </p:nvSpPr>
        <p:spPr>
          <a:xfrm>
            <a:off x="16915371" y="8171397"/>
            <a:ext cx="2887579" cy="2803358"/>
          </a:xfrm>
          <a:custGeom>
            <a:rect b="b" l="l" r="r" t="t"/>
            <a:pathLst>
              <a:path extrusionOk="0" h="2803358" w="2887579">
                <a:moveTo>
                  <a:pt x="0" y="0"/>
                </a:moveTo>
                <a:lnTo>
                  <a:pt x="2887579" y="0"/>
                </a:lnTo>
                <a:lnTo>
                  <a:pt x="2887579" y="2803358"/>
                </a:lnTo>
                <a:lnTo>
                  <a:pt x="0" y="2803358"/>
                </a:lnTo>
                <a:lnTo>
                  <a:pt x="0" y="0"/>
                </a:lnTo>
                <a:close/>
              </a:path>
            </a:pathLst>
          </a:custGeom>
          <a:blipFill rotWithShape="1">
            <a:blip r:embed="rId3">
              <a:alphaModFix/>
            </a:blip>
            <a:stretch>
              <a:fillRect b="0" l="0" r="0" t="0"/>
            </a:stretch>
          </a:blipFill>
          <a:ln>
            <a:noFill/>
          </a:ln>
        </p:spPr>
      </p:sp>
      <p:sp>
        <p:nvSpPr>
          <p:cNvPr id="298" name="Google Shape;298;p20"/>
          <p:cNvSpPr/>
          <p:nvPr/>
        </p:nvSpPr>
        <p:spPr>
          <a:xfrm flipH="1" rot="10800000">
            <a:off x="15268100" y="9344025"/>
            <a:ext cx="2887579" cy="2803358"/>
          </a:xfrm>
          <a:custGeom>
            <a:rect b="b" l="l" r="r" t="t"/>
            <a:pathLst>
              <a:path extrusionOk="0" h="2803358" w="2887579">
                <a:moveTo>
                  <a:pt x="0" y="2803358"/>
                </a:moveTo>
                <a:lnTo>
                  <a:pt x="2887579" y="2803358"/>
                </a:lnTo>
                <a:lnTo>
                  <a:pt x="2887579" y="0"/>
                </a:lnTo>
                <a:lnTo>
                  <a:pt x="0" y="0"/>
                </a:lnTo>
                <a:lnTo>
                  <a:pt x="0" y="2803358"/>
                </a:lnTo>
                <a:close/>
              </a:path>
            </a:pathLst>
          </a:custGeom>
          <a:blipFill rotWithShape="1">
            <a:blip r:embed="rId3">
              <a:alphaModFix/>
            </a:blip>
            <a:stretch>
              <a:fillRect b="0" l="0" r="0" t="0"/>
            </a:stretch>
          </a:blipFill>
          <a:ln>
            <a:noFill/>
          </a:ln>
        </p:spPr>
      </p:sp>
      <p:sp>
        <p:nvSpPr>
          <p:cNvPr id="299" name="Google Shape;299;p20"/>
          <p:cNvSpPr/>
          <p:nvPr/>
        </p:nvSpPr>
        <p:spPr>
          <a:xfrm>
            <a:off x="17063371" y="-338174"/>
            <a:ext cx="2591578" cy="2579700"/>
          </a:xfrm>
          <a:custGeom>
            <a:rect b="b" l="l" r="r" t="t"/>
            <a:pathLst>
              <a:path extrusionOk="0" h="2579700" w="2591578">
                <a:moveTo>
                  <a:pt x="0" y="0"/>
                </a:moveTo>
                <a:lnTo>
                  <a:pt x="2591578" y="0"/>
                </a:lnTo>
                <a:lnTo>
                  <a:pt x="2591578" y="2579699"/>
                </a:lnTo>
                <a:lnTo>
                  <a:pt x="0" y="2579699"/>
                </a:lnTo>
                <a:lnTo>
                  <a:pt x="0" y="0"/>
                </a:lnTo>
                <a:close/>
              </a:path>
            </a:pathLst>
          </a:custGeom>
          <a:blipFill rotWithShape="1">
            <a:blip r:embed="rId4">
              <a:alphaModFix/>
            </a:blip>
            <a:stretch>
              <a:fillRect b="0" l="0" r="0" t="0"/>
            </a:stretch>
          </a:blipFill>
          <a:ln>
            <a:noFill/>
          </a:ln>
        </p:spPr>
      </p:sp>
      <p:grpSp>
        <p:nvGrpSpPr>
          <p:cNvPr id="300" name="Google Shape;300;p20"/>
          <p:cNvGrpSpPr/>
          <p:nvPr/>
        </p:nvGrpSpPr>
        <p:grpSpPr>
          <a:xfrm>
            <a:off x="1028700" y="490240"/>
            <a:ext cx="3777536" cy="737074"/>
            <a:chOff x="0" y="0"/>
            <a:chExt cx="5036715" cy="982765"/>
          </a:xfrm>
        </p:grpSpPr>
        <p:sp>
          <p:nvSpPr>
            <p:cNvPr id="301" name="Google Shape;301;p20"/>
            <p:cNvSpPr/>
            <p:nvPr/>
          </p:nvSpPr>
          <p:spPr>
            <a:xfrm>
              <a:off x="0" y="0"/>
              <a:ext cx="2184419" cy="982765"/>
            </a:xfrm>
            <a:custGeom>
              <a:rect b="b" l="l" r="r" t="t"/>
              <a:pathLst>
                <a:path extrusionOk="0" h="982765" w="2184419">
                  <a:moveTo>
                    <a:pt x="0" y="0"/>
                  </a:moveTo>
                  <a:lnTo>
                    <a:pt x="2184419" y="0"/>
                  </a:lnTo>
                  <a:lnTo>
                    <a:pt x="2184419" y="982765"/>
                  </a:lnTo>
                  <a:lnTo>
                    <a:pt x="0" y="982765"/>
                  </a:lnTo>
                  <a:lnTo>
                    <a:pt x="0" y="0"/>
                  </a:lnTo>
                  <a:close/>
                </a:path>
              </a:pathLst>
            </a:custGeom>
            <a:blipFill rotWithShape="1">
              <a:blip r:embed="rId5">
                <a:alphaModFix/>
              </a:blip>
              <a:stretch>
                <a:fillRect b="0" l="0" r="0" t="0"/>
              </a:stretch>
            </a:blipFill>
            <a:ln>
              <a:noFill/>
            </a:ln>
          </p:spPr>
        </p:sp>
        <p:sp>
          <p:nvSpPr>
            <p:cNvPr id="302" name="Google Shape;302;p20"/>
            <p:cNvSpPr/>
            <p:nvPr/>
          </p:nvSpPr>
          <p:spPr>
            <a:xfrm>
              <a:off x="2247919" y="0"/>
              <a:ext cx="766870" cy="982765"/>
            </a:xfrm>
            <a:custGeom>
              <a:rect b="b" l="l" r="r" t="t"/>
              <a:pathLst>
                <a:path extrusionOk="0" h="982765" w="766870">
                  <a:moveTo>
                    <a:pt x="0" y="0"/>
                  </a:moveTo>
                  <a:lnTo>
                    <a:pt x="766870" y="0"/>
                  </a:lnTo>
                  <a:lnTo>
                    <a:pt x="766870" y="982765"/>
                  </a:lnTo>
                  <a:lnTo>
                    <a:pt x="0" y="982765"/>
                  </a:lnTo>
                  <a:lnTo>
                    <a:pt x="0" y="0"/>
                  </a:lnTo>
                  <a:close/>
                </a:path>
              </a:pathLst>
            </a:custGeom>
            <a:blipFill rotWithShape="1">
              <a:blip r:embed="rId6">
                <a:alphaModFix/>
              </a:blip>
              <a:stretch>
                <a:fillRect b="0" l="0" r="0" t="0"/>
              </a:stretch>
            </a:blipFill>
            <a:ln>
              <a:noFill/>
            </a:ln>
          </p:spPr>
        </p:sp>
        <p:sp>
          <p:nvSpPr>
            <p:cNvPr id="303" name="Google Shape;303;p20"/>
            <p:cNvSpPr/>
            <p:nvPr/>
          </p:nvSpPr>
          <p:spPr>
            <a:xfrm>
              <a:off x="3136742" y="0"/>
              <a:ext cx="790209" cy="982765"/>
            </a:xfrm>
            <a:custGeom>
              <a:rect b="b" l="l" r="r" t="t"/>
              <a:pathLst>
                <a:path extrusionOk="0" h="982765" w="790209">
                  <a:moveTo>
                    <a:pt x="0" y="0"/>
                  </a:moveTo>
                  <a:lnTo>
                    <a:pt x="790208" y="0"/>
                  </a:lnTo>
                  <a:lnTo>
                    <a:pt x="790208" y="982765"/>
                  </a:lnTo>
                  <a:lnTo>
                    <a:pt x="0" y="982765"/>
                  </a:lnTo>
                  <a:lnTo>
                    <a:pt x="0" y="0"/>
                  </a:lnTo>
                  <a:close/>
                </a:path>
              </a:pathLst>
            </a:custGeom>
            <a:blipFill rotWithShape="1">
              <a:blip r:embed="rId7">
                <a:alphaModFix/>
              </a:blip>
              <a:stretch>
                <a:fillRect b="0" l="0" r="0" t="0"/>
              </a:stretch>
            </a:blipFill>
            <a:ln>
              <a:noFill/>
            </a:ln>
          </p:spPr>
        </p:sp>
        <p:sp>
          <p:nvSpPr>
            <p:cNvPr id="304" name="Google Shape;304;p20"/>
            <p:cNvSpPr/>
            <p:nvPr/>
          </p:nvSpPr>
          <p:spPr>
            <a:xfrm>
              <a:off x="4053950" y="0"/>
              <a:ext cx="982765" cy="982765"/>
            </a:xfrm>
            <a:custGeom>
              <a:rect b="b" l="l" r="r" t="t"/>
              <a:pathLst>
                <a:path extrusionOk="0" h="982765" w="982765">
                  <a:moveTo>
                    <a:pt x="0" y="0"/>
                  </a:moveTo>
                  <a:lnTo>
                    <a:pt x="982766" y="0"/>
                  </a:lnTo>
                  <a:lnTo>
                    <a:pt x="982766" y="982765"/>
                  </a:lnTo>
                  <a:lnTo>
                    <a:pt x="0" y="982765"/>
                  </a:lnTo>
                  <a:lnTo>
                    <a:pt x="0" y="0"/>
                  </a:lnTo>
                  <a:close/>
                </a:path>
              </a:pathLst>
            </a:custGeom>
            <a:blipFill rotWithShape="1">
              <a:blip r:embed="rId8">
                <a:alphaModFix/>
              </a:blip>
              <a:stretch>
                <a:fillRect b="0" l="0" r="0" t="0"/>
              </a:stretch>
            </a:blipFill>
            <a:ln>
              <a:noFill/>
            </a:ln>
          </p:spPr>
        </p:sp>
      </p:grpSp>
      <p:grpSp>
        <p:nvGrpSpPr>
          <p:cNvPr id="305" name="Google Shape;305;p20"/>
          <p:cNvGrpSpPr/>
          <p:nvPr/>
        </p:nvGrpSpPr>
        <p:grpSpPr>
          <a:xfrm>
            <a:off x="12773097" y="516040"/>
            <a:ext cx="3757021" cy="711274"/>
            <a:chOff x="0" y="0"/>
            <a:chExt cx="5009361" cy="948365"/>
          </a:xfrm>
        </p:grpSpPr>
        <p:sp>
          <p:nvSpPr>
            <p:cNvPr id="306" name="Google Shape;306;p20"/>
            <p:cNvSpPr/>
            <p:nvPr/>
          </p:nvSpPr>
          <p:spPr>
            <a:xfrm>
              <a:off x="0" y="0"/>
              <a:ext cx="3067279" cy="948365"/>
            </a:xfrm>
            <a:custGeom>
              <a:rect b="b" l="l" r="r" t="t"/>
              <a:pathLst>
                <a:path extrusionOk="0" h="948365" w="3067279">
                  <a:moveTo>
                    <a:pt x="0" y="0"/>
                  </a:moveTo>
                  <a:lnTo>
                    <a:pt x="3067279" y="0"/>
                  </a:lnTo>
                  <a:lnTo>
                    <a:pt x="3067279" y="948365"/>
                  </a:lnTo>
                  <a:lnTo>
                    <a:pt x="0" y="948365"/>
                  </a:lnTo>
                  <a:lnTo>
                    <a:pt x="0" y="0"/>
                  </a:lnTo>
                  <a:close/>
                </a:path>
              </a:pathLst>
            </a:custGeom>
            <a:blipFill rotWithShape="1">
              <a:blip r:embed="rId9">
                <a:alphaModFix/>
              </a:blip>
              <a:stretch>
                <a:fillRect b="-23170" l="0" r="0" t="0"/>
              </a:stretch>
            </a:blipFill>
            <a:ln>
              <a:noFill/>
            </a:ln>
          </p:spPr>
        </p:sp>
        <p:sp>
          <p:nvSpPr>
            <p:cNvPr id="307" name="Google Shape;307;p20"/>
            <p:cNvSpPr/>
            <p:nvPr/>
          </p:nvSpPr>
          <p:spPr>
            <a:xfrm>
              <a:off x="3194279" y="155113"/>
              <a:ext cx="1815082" cy="793252"/>
            </a:xfrm>
            <a:custGeom>
              <a:rect b="b" l="l" r="r" t="t"/>
              <a:pathLst>
                <a:path extrusionOk="0" h="793252" w="1815082">
                  <a:moveTo>
                    <a:pt x="0" y="0"/>
                  </a:moveTo>
                  <a:lnTo>
                    <a:pt x="1815082" y="0"/>
                  </a:lnTo>
                  <a:lnTo>
                    <a:pt x="1815082" y="793252"/>
                  </a:lnTo>
                  <a:lnTo>
                    <a:pt x="0" y="793252"/>
                  </a:lnTo>
                  <a:lnTo>
                    <a:pt x="0" y="0"/>
                  </a:lnTo>
                  <a:close/>
                </a:path>
              </a:pathLst>
            </a:custGeom>
            <a:blipFill rotWithShape="1">
              <a:blip r:embed="rId10">
                <a:alphaModFix/>
              </a:blip>
              <a:stretch>
                <a:fillRect b="0" l="0" r="0" t="0"/>
              </a:stretch>
            </a:blipFill>
            <a:ln>
              <a:noFill/>
            </a:ln>
          </p:spPr>
        </p:sp>
      </p:grpSp>
      <p:grpSp>
        <p:nvGrpSpPr>
          <p:cNvPr id="308" name="Google Shape;308;p20"/>
          <p:cNvGrpSpPr/>
          <p:nvPr/>
        </p:nvGrpSpPr>
        <p:grpSpPr>
          <a:xfrm rot="5400000">
            <a:off x="3624226" y="-1052812"/>
            <a:ext cx="840785" cy="8495507"/>
            <a:chOff x="0" y="0"/>
            <a:chExt cx="660400" cy="6672854"/>
          </a:xfrm>
        </p:grpSpPr>
        <p:sp>
          <p:nvSpPr>
            <p:cNvPr id="309" name="Google Shape;309;p20"/>
            <p:cNvSpPr/>
            <p:nvPr/>
          </p:nvSpPr>
          <p:spPr>
            <a:xfrm>
              <a:off x="0" y="0"/>
              <a:ext cx="660400" cy="6672854"/>
            </a:xfrm>
            <a:custGeom>
              <a:rect b="b" l="l" r="r" t="t"/>
              <a:pathLst>
                <a:path extrusionOk="0" h="6672854"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458670"/>
                  </a:cubicBezTo>
                  <a:lnTo>
                    <a:pt x="660400" y="6672854"/>
                  </a:lnTo>
                  <a:lnTo>
                    <a:pt x="0" y="6672854"/>
                  </a:lnTo>
                  <a:lnTo>
                    <a:pt x="0" y="463282"/>
                  </a:lnTo>
                  <a:cubicBezTo>
                    <a:pt x="1782" y="185660"/>
                    <a:pt x="93019" y="64045"/>
                    <a:pt x="220252" y="19070"/>
                  </a:cubicBezTo>
                  <a:close/>
                </a:path>
              </a:pathLst>
            </a:custGeom>
            <a:solidFill>
              <a:srgbClr val="FBFFFF"/>
            </a:solidFill>
            <a:ln cap="sq" cmpd="sng" w="47625">
              <a:solidFill>
                <a:srgbClr val="0166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0"/>
            <p:cNvSpPr txBox="1"/>
            <p:nvPr/>
          </p:nvSpPr>
          <p:spPr>
            <a:xfrm>
              <a:off x="0" y="79375"/>
              <a:ext cx="660400" cy="6593479"/>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11" name="Google Shape;311;p20"/>
          <p:cNvGrpSpPr/>
          <p:nvPr/>
        </p:nvGrpSpPr>
        <p:grpSpPr>
          <a:xfrm rot="5400000">
            <a:off x="4466141" y="-2638863"/>
            <a:ext cx="840785" cy="9910367"/>
            <a:chOff x="0" y="0"/>
            <a:chExt cx="660400" cy="7784166"/>
          </a:xfrm>
        </p:grpSpPr>
        <p:sp>
          <p:nvSpPr>
            <p:cNvPr id="312" name="Google Shape;312;p20"/>
            <p:cNvSpPr/>
            <p:nvPr/>
          </p:nvSpPr>
          <p:spPr>
            <a:xfrm>
              <a:off x="0" y="0"/>
              <a:ext cx="660400" cy="7784166"/>
            </a:xfrm>
            <a:custGeom>
              <a:rect b="b" l="l" r="r" t="t"/>
              <a:pathLst>
                <a:path extrusionOk="0" h="7784166"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483356"/>
                  </a:cubicBezTo>
                  <a:lnTo>
                    <a:pt x="660400" y="7784166"/>
                  </a:lnTo>
                  <a:lnTo>
                    <a:pt x="0" y="7784166"/>
                  </a:lnTo>
                  <a:lnTo>
                    <a:pt x="0" y="488774"/>
                  </a:lnTo>
                  <a:cubicBezTo>
                    <a:pt x="1782" y="185660"/>
                    <a:pt x="93019" y="64045"/>
                    <a:pt x="220252" y="1907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0"/>
            <p:cNvSpPr txBox="1"/>
            <p:nvPr/>
          </p:nvSpPr>
          <p:spPr>
            <a:xfrm>
              <a:off x="0" y="79375"/>
              <a:ext cx="660400" cy="7704791"/>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14" name="Google Shape;314;p20"/>
          <p:cNvSpPr/>
          <p:nvPr/>
        </p:nvSpPr>
        <p:spPr>
          <a:xfrm>
            <a:off x="6118747" y="4140896"/>
            <a:ext cx="2420937" cy="3631406"/>
          </a:xfrm>
          <a:custGeom>
            <a:rect b="b" l="l" r="r" t="t"/>
            <a:pathLst>
              <a:path extrusionOk="0"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11">
              <a:alphaModFix/>
            </a:blip>
            <a:stretch>
              <a:fillRect b="0" l="-5899" r="-5899"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0"/>
          <p:cNvSpPr/>
          <p:nvPr/>
        </p:nvSpPr>
        <p:spPr>
          <a:xfrm>
            <a:off x="8780463" y="4179094"/>
            <a:ext cx="2420937" cy="3631406"/>
          </a:xfrm>
          <a:custGeom>
            <a:rect b="b" l="l" r="r" t="t"/>
            <a:pathLst>
              <a:path extrusionOk="0"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12">
              <a:alphaModFix/>
            </a:blip>
            <a:stretch>
              <a:fillRect b="0" l="-6039" r="-6038"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0"/>
          <p:cNvSpPr/>
          <p:nvPr/>
        </p:nvSpPr>
        <p:spPr>
          <a:xfrm>
            <a:off x="11795355" y="4211248"/>
            <a:ext cx="2300459" cy="1809828"/>
          </a:xfrm>
          <a:custGeom>
            <a:rect b="b" l="l" r="r" t="t"/>
            <a:pathLst>
              <a:path extrusionOk="0"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13">
              <a:alphaModFix/>
            </a:blip>
            <a:stretch>
              <a:fillRect b="-90661" l="-5794" r="-5796"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7" name="Google Shape;317;p20"/>
          <p:cNvSpPr/>
          <p:nvPr/>
        </p:nvSpPr>
        <p:spPr>
          <a:xfrm>
            <a:off x="11795355" y="6134100"/>
            <a:ext cx="2300459" cy="1457485"/>
          </a:xfrm>
          <a:custGeom>
            <a:rect b="b" l="l" r="r" t="t"/>
            <a:pathLst>
              <a:path extrusionOk="0"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14">
              <a:alphaModFix/>
            </a:blip>
            <a:stretch>
              <a:fillRect b="0" l="-5092" r="-5091" t="-13675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8" name="Google Shape;318;p20"/>
          <p:cNvSpPr/>
          <p:nvPr/>
        </p:nvSpPr>
        <p:spPr>
          <a:xfrm>
            <a:off x="14602463" y="4186051"/>
            <a:ext cx="2313937" cy="1835025"/>
          </a:xfrm>
          <a:custGeom>
            <a:rect b="b" l="l" r="r" t="t"/>
            <a:pathLst>
              <a:path extrusionOk="0"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15">
              <a:alphaModFix/>
            </a:blip>
            <a:stretch>
              <a:fillRect b="-89146" l="-4080" r="-407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9" name="Google Shape;319;p20"/>
          <p:cNvSpPr/>
          <p:nvPr/>
        </p:nvSpPr>
        <p:spPr>
          <a:xfrm>
            <a:off x="14652020" y="6134100"/>
            <a:ext cx="2264380" cy="1457485"/>
          </a:xfrm>
          <a:custGeom>
            <a:rect b="b" l="l" r="r" t="t"/>
            <a:pathLst>
              <a:path extrusionOk="0"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16">
              <a:alphaModFix/>
            </a:blip>
            <a:stretch>
              <a:fillRect b="0" l="-5423" r="-5424" t="-13304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0"/>
          <p:cNvSpPr/>
          <p:nvPr/>
        </p:nvSpPr>
        <p:spPr>
          <a:xfrm>
            <a:off x="533400" y="4140897"/>
            <a:ext cx="2445105" cy="3667658"/>
          </a:xfrm>
          <a:custGeom>
            <a:rect b="b" l="l" r="r" t="t"/>
            <a:pathLst>
              <a:path extrusionOk="0"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17">
              <a:alphaModFix/>
            </a:blip>
            <a:stretch>
              <a:fillRect b="0" l="-17270" r="-17269"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0"/>
          <p:cNvSpPr/>
          <p:nvPr/>
        </p:nvSpPr>
        <p:spPr>
          <a:xfrm>
            <a:off x="3201244" y="4140897"/>
            <a:ext cx="2445105" cy="3667658"/>
          </a:xfrm>
          <a:custGeom>
            <a:rect b="b" l="l" r="r" t="t"/>
            <a:pathLst>
              <a:path extrusionOk="0"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18">
              <a:alphaModFix/>
            </a:blip>
            <a:stretch>
              <a:fillRect b="0" l="-14348" r="-14349"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0"/>
          <p:cNvSpPr txBox="1"/>
          <p:nvPr/>
        </p:nvSpPr>
        <p:spPr>
          <a:xfrm>
            <a:off x="612399" y="2032155"/>
            <a:ext cx="8697682" cy="511182"/>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lang="en-US" sz="2979">
                <a:solidFill>
                  <a:srgbClr val="FFFFFF"/>
                </a:solidFill>
                <a:latin typeface="Lato"/>
                <a:ea typeface="Lato"/>
                <a:cs typeface="Lato"/>
                <a:sym typeface="Lato"/>
              </a:rPr>
              <a:t>Tahapan Rancangan Proyek Perubahan Jangka Pendek</a:t>
            </a:r>
            <a:endParaRPr/>
          </a:p>
        </p:txBody>
      </p:sp>
      <p:sp>
        <p:nvSpPr>
          <p:cNvPr id="323" name="Google Shape;323;p20"/>
          <p:cNvSpPr txBox="1"/>
          <p:nvPr/>
        </p:nvSpPr>
        <p:spPr>
          <a:xfrm>
            <a:off x="612399" y="2861481"/>
            <a:ext cx="7280759" cy="511182"/>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lang="en-US" sz="2979">
                <a:solidFill>
                  <a:srgbClr val="014E59"/>
                </a:solidFill>
                <a:latin typeface="Lato"/>
                <a:ea typeface="Lato"/>
                <a:cs typeface="Lato"/>
                <a:sym typeface="Lato"/>
              </a:rPr>
              <a:t>1. Pembentukan Tim Kerja Internal/Ekternal</a:t>
            </a:r>
            <a:endParaRPr/>
          </a:p>
        </p:txBody>
      </p:sp>
      <p:sp>
        <p:nvSpPr>
          <p:cNvPr id="324" name="Google Shape;324;p20"/>
          <p:cNvSpPr txBox="1"/>
          <p:nvPr/>
        </p:nvSpPr>
        <p:spPr>
          <a:xfrm>
            <a:off x="990600" y="8050286"/>
            <a:ext cx="4229100" cy="54681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Undangan Rapat Persiapan Pembentukan Tim Kerja</a:t>
            </a:r>
            <a:endParaRPr sz="1800">
              <a:solidFill>
                <a:srgbClr val="000000"/>
              </a:solidFill>
              <a:latin typeface="Arial"/>
              <a:ea typeface="Arial"/>
              <a:cs typeface="Arial"/>
              <a:sym typeface="Arial"/>
            </a:endParaRPr>
          </a:p>
        </p:txBody>
      </p:sp>
      <p:sp>
        <p:nvSpPr>
          <p:cNvPr id="325" name="Google Shape;325;p20"/>
          <p:cNvSpPr txBox="1"/>
          <p:nvPr/>
        </p:nvSpPr>
        <p:spPr>
          <a:xfrm>
            <a:off x="6357548" y="8050286"/>
            <a:ext cx="4672153" cy="54681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Daftar Hadir Rapat Persiapan Pembentukan Tim Kerja</a:t>
            </a:r>
            <a:endParaRPr sz="1800">
              <a:solidFill>
                <a:srgbClr val="000000"/>
              </a:solidFill>
              <a:latin typeface="Arial"/>
              <a:ea typeface="Arial"/>
              <a:cs typeface="Arial"/>
              <a:sym typeface="Arial"/>
            </a:endParaRPr>
          </a:p>
        </p:txBody>
      </p:sp>
      <p:sp>
        <p:nvSpPr>
          <p:cNvPr id="326" name="Google Shape;326;p20"/>
          <p:cNvSpPr txBox="1"/>
          <p:nvPr/>
        </p:nvSpPr>
        <p:spPr>
          <a:xfrm>
            <a:off x="11310395" y="8050286"/>
            <a:ext cx="3103772"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SK Tim Kerja Ekternal</a:t>
            </a:r>
            <a:endParaRPr sz="1800">
              <a:solidFill>
                <a:srgbClr val="000000"/>
              </a:solidFill>
              <a:latin typeface="Arial"/>
              <a:ea typeface="Arial"/>
              <a:cs typeface="Arial"/>
              <a:sym typeface="Arial"/>
            </a:endParaRPr>
          </a:p>
        </p:txBody>
      </p:sp>
      <p:sp>
        <p:nvSpPr>
          <p:cNvPr id="327" name="Google Shape;327;p20"/>
          <p:cNvSpPr txBox="1"/>
          <p:nvPr/>
        </p:nvSpPr>
        <p:spPr>
          <a:xfrm>
            <a:off x="14346028" y="8056994"/>
            <a:ext cx="3103772"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SK Tim Kerja Internal</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21"/>
          <p:cNvSpPr/>
          <p:nvPr/>
        </p:nvSpPr>
        <p:spPr>
          <a:xfrm>
            <a:off x="16915371" y="8171397"/>
            <a:ext cx="2887579" cy="2803358"/>
          </a:xfrm>
          <a:custGeom>
            <a:rect b="b" l="l" r="r" t="t"/>
            <a:pathLst>
              <a:path extrusionOk="0" h="2803358" w="2887579">
                <a:moveTo>
                  <a:pt x="0" y="0"/>
                </a:moveTo>
                <a:lnTo>
                  <a:pt x="2887579" y="0"/>
                </a:lnTo>
                <a:lnTo>
                  <a:pt x="2887579" y="2803358"/>
                </a:lnTo>
                <a:lnTo>
                  <a:pt x="0" y="2803358"/>
                </a:lnTo>
                <a:lnTo>
                  <a:pt x="0" y="0"/>
                </a:lnTo>
                <a:close/>
              </a:path>
            </a:pathLst>
          </a:custGeom>
          <a:blipFill rotWithShape="1">
            <a:blip r:embed="rId3">
              <a:alphaModFix/>
            </a:blip>
            <a:stretch>
              <a:fillRect b="0" l="0" r="0" t="0"/>
            </a:stretch>
          </a:blipFill>
          <a:ln>
            <a:noFill/>
          </a:ln>
        </p:spPr>
      </p:sp>
      <p:sp>
        <p:nvSpPr>
          <p:cNvPr id="334" name="Google Shape;334;p21"/>
          <p:cNvSpPr/>
          <p:nvPr/>
        </p:nvSpPr>
        <p:spPr>
          <a:xfrm flipH="1" rot="10800000">
            <a:off x="15268100" y="9344025"/>
            <a:ext cx="2887579" cy="2803358"/>
          </a:xfrm>
          <a:custGeom>
            <a:rect b="b" l="l" r="r" t="t"/>
            <a:pathLst>
              <a:path extrusionOk="0" h="2803358" w="2887579">
                <a:moveTo>
                  <a:pt x="0" y="2803358"/>
                </a:moveTo>
                <a:lnTo>
                  <a:pt x="2887579" y="2803358"/>
                </a:lnTo>
                <a:lnTo>
                  <a:pt x="2887579" y="0"/>
                </a:lnTo>
                <a:lnTo>
                  <a:pt x="0" y="0"/>
                </a:lnTo>
                <a:lnTo>
                  <a:pt x="0" y="2803358"/>
                </a:lnTo>
                <a:close/>
              </a:path>
            </a:pathLst>
          </a:custGeom>
          <a:blipFill rotWithShape="1">
            <a:blip r:embed="rId3">
              <a:alphaModFix/>
            </a:blip>
            <a:stretch>
              <a:fillRect b="0" l="0" r="0" t="0"/>
            </a:stretch>
          </a:blipFill>
          <a:ln>
            <a:noFill/>
          </a:ln>
        </p:spPr>
      </p:sp>
      <p:sp>
        <p:nvSpPr>
          <p:cNvPr id="335" name="Google Shape;335;p21"/>
          <p:cNvSpPr/>
          <p:nvPr/>
        </p:nvSpPr>
        <p:spPr>
          <a:xfrm>
            <a:off x="17063371" y="-338174"/>
            <a:ext cx="2591578" cy="2579700"/>
          </a:xfrm>
          <a:custGeom>
            <a:rect b="b" l="l" r="r" t="t"/>
            <a:pathLst>
              <a:path extrusionOk="0" h="2579700" w="2591578">
                <a:moveTo>
                  <a:pt x="0" y="0"/>
                </a:moveTo>
                <a:lnTo>
                  <a:pt x="2591578" y="0"/>
                </a:lnTo>
                <a:lnTo>
                  <a:pt x="2591578" y="2579699"/>
                </a:lnTo>
                <a:lnTo>
                  <a:pt x="0" y="2579699"/>
                </a:lnTo>
                <a:lnTo>
                  <a:pt x="0" y="0"/>
                </a:lnTo>
                <a:close/>
              </a:path>
            </a:pathLst>
          </a:custGeom>
          <a:blipFill rotWithShape="1">
            <a:blip r:embed="rId4">
              <a:alphaModFix/>
            </a:blip>
            <a:stretch>
              <a:fillRect b="0" l="0" r="0" t="0"/>
            </a:stretch>
          </a:blipFill>
          <a:ln>
            <a:noFill/>
          </a:ln>
        </p:spPr>
      </p:sp>
      <p:grpSp>
        <p:nvGrpSpPr>
          <p:cNvPr id="336" name="Google Shape;336;p21"/>
          <p:cNvGrpSpPr/>
          <p:nvPr/>
        </p:nvGrpSpPr>
        <p:grpSpPr>
          <a:xfrm>
            <a:off x="1028700" y="490240"/>
            <a:ext cx="3777536" cy="737074"/>
            <a:chOff x="0" y="0"/>
            <a:chExt cx="5036715" cy="982765"/>
          </a:xfrm>
        </p:grpSpPr>
        <p:sp>
          <p:nvSpPr>
            <p:cNvPr id="337" name="Google Shape;337;p21"/>
            <p:cNvSpPr/>
            <p:nvPr/>
          </p:nvSpPr>
          <p:spPr>
            <a:xfrm>
              <a:off x="0" y="0"/>
              <a:ext cx="2184419" cy="982765"/>
            </a:xfrm>
            <a:custGeom>
              <a:rect b="b" l="l" r="r" t="t"/>
              <a:pathLst>
                <a:path extrusionOk="0" h="982765" w="2184419">
                  <a:moveTo>
                    <a:pt x="0" y="0"/>
                  </a:moveTo>
                  <a:lnTo>
                    <a:pt x="2184419" y="0"/>
                  </a:lnTo>
                  <a:lnTo>
                    <a:pt x="2184419" y="982765"/>
                  </a:lnTo>
                  <a:lnTo>
                    <a:pt x="0" y="982765"/>
                  </a:lnTo>
                  <a:lnTo>
                    <a:pt x="0" y="0"/>
                  </a:lnTo>
                  <a:close/>
                </a:path>
              </a:pathLst>
            </a:custGeom>
            <a:blipFill rotWithShape="1">
              <a:blip r:embed="rId5">
                <a:alphaModFix/>
              </a:blip>
              <a:stretch>
                <a:fillRect b="0" l="0" r="0" t="0"/>
              </a:stretch>
            </a:blipFill>
            <a:ln>
              <a:noFill/>
            </a:ln>
          </p:spPr>
        </p:sp>
        <p:sp>
          <p:nvSpPr>
            <p:cNvPr id="338" name="Google Shape;338;p21"/>
            <p:cNvSpPr/>
            <p:nvPr/>
          </p:nvSpPr>
          <p:spPr>
            <a:xfrm>
              <a:off x="2247919" y="0"/>
              <a:ext cx="766870" cy="982765"/>
            </a:xfrm>
            <a:custGeom>
              <a:rect b="b" l="l" r="r" t="t"/>
              <a:pathLst>
                <a:path extrusionOk="0" h="982765" w="766870">
                  <a:moveTo>
                    <a:pt x="0" y="0"/>
                  </a:moveTo>
                  <a:lnTo>
                    <a:pt x="766870" y="0"/>
                  </a:lnTo>
                  <a:lnTo>
                    <a:pt x="766870" y="982765"/>
                  </a:lnTo>
                  <a:lnTo>
                    <a:pt x="0" y="982765"/>
                  </a:lnTo>
                  <a:lnTo>
                    <a:pt x="0" y="0"/>
                  </a:lnTo>
                  <a:close/>
                </a:path>
              </a:pathLst>
            </a:custGeom>
            <a:blipFill rotWithShape="1">
              <a:blip r:embed="rId6">
                <a:alphaModFix/>
              </a:blip>
              <a:stretch>
                <a:fillRect b="0" l="0" r="0" t="0"/>
              </a:stretch>
            </a:blipFill>
            <a:ln>
              <a:noFill/>
            </a:ln>
          </p:spPr>
        </p:sp>
        <p:sp>
          <p:nvSpPr>
            <p:cNvPr id="339" name="Google Shape;339;p21"/>
            <p:cNvSpPr/>
            <p:nvPr/>
          </p:nvSpPr>
          <p:spPr>
            <a:xfrm>
              <a:off x="3136742" y="0"/>
              <a:ext cx="790209" cy="982765"/>
            </a:xfrm>
            <a:custGeom>
              <a:rect b="b" l="l" r="r" t="t"/>
              <a:pathLst>
                <a:path extrusionOk="0" h="982765" w="790209">
                  <a:moveTo>
                    <a:pt x="0" y="0"/>
                  </a:moveTo>
                  <a:lnTo>
                    <a:pt x="790208" y="0"/>
                  </a:lnTo>
                  <a:lnTo>
                    <a:pt x="790208" y="982765"/>
                  </a:lnTo>
                  <a:lnTo>
                    <a:pt x="0" y="982765"/>
                  </a:lnTo>
                  <a:lnTo>
                    <a:pt x="0" y="0"/>
                  </a:lnTo>
                  <a:close/>
                </a:path>
              </a:pathLst>
            </a:custGeom>
            <a:blipFill rotWithShape="1">
              <a:blip r:embed="rId7">
                <a:alphaModFix/>
              </a:blip>
              <a:stretch>
                <a:fillRect b="0" l="0" r="0" t="0"/>
              </a:stretch>
            </a:blipFill>
            <a:ln>
              <a:noFill/>
            </a:ln>
          </p:spPr>
        </p:sp>
        <p:sp>
          <p:nvSpPr>
            <p:cNvPr id="340" name="Google Shape;340;p21"/>
            <p:cNvSpPr/>
            <p:nvPr/>
          </p:nvSpPr>
          <p:spPr>
            <a:xfrm>
              <a:off x="4053950" y="0"/>
              <a:ext cx="982765" cy="982765"/>
            </a:xfrm>
            <a:custGeom>
              <a:rect b="b" l="l" r="r" t="t"/>
              <a:pathLst>
                <a:path extrusionOk="0" h="982765" w="982765">
                  <a:moveTo>
                    <a:pt x="0" y="0"/>
                  </a:moveTo>
                  <a:lnTo>
                    <a:pt x="982766" y="0"/>
                  </a:lnTo>
                  <a:lnTo>
                    <a:pt x="982766" y="982765"/>
                  </a:lnTo>
                  <a:lnTo>
                    <a:pt x="0" y="982765"/>
                  </a:lnTo>
                  <a:lnTo>
                    <a:pt x="0" y="0"/>
                  </a:lnTo>
                  <a:close/>
                </a:path>
              </a:pathLst>
            </a:custGeom>
            <a:blipFill rotWithShape="1">
              <a:blip r:embed="rId8">
                <a:alphaModFix/>
              </a:blip>
              <a:stretch>
                <a:fillRect b="0" l="0" r="0" t="0"/>
              </a:stretch>
            </a:blipFill>
            <a:ln>
              <a:noFill/>
            </a:ln>
          </p:spPr>
        </p:sp>
      </p:grpSp>
      <p:grpSp>
        <p:nvGrpSpPr>
          <p:cNvPr id="341" name="Google Shape;341;p21"/>
          <p:cNvGrpSpPr/>
          <p:nvPr/>
        </p:nvGrpSpPr>
        <p:grpSpPr>
          <a:xfrm>
            <a:off x="12773097" y="516040"/>
            <a:ext cx="3757021" cy="711274"/>
            <a:chOff x="0" y="0"/>
            <a:chExt cx="5009361" cy="948365"/>
          </a:xfrm>
        </p:grpSpPr>
        <p:sp>
          <p:nvSpPr>
            <p:cNvPr id="342" name="Google Shape;342;p21"/>
            <p:cNvSpPr/>
            <p:nvPr/>
          </p:nvSpPr>
          <p:spPr>
            <a:xfrm>
              <a:off x="0" y="0"/>
              <a:ext cx="3067279" cy="948365"/>
            </a:xfrm>
            <a:custGeom>
              <a:rect b="b" l="l" r="r" t="t"/>
              <a:pathLst>
                <a:path extrusionOk="0" h="948365" w="3067279">
                  <a:moveTo>
                    <a:pt x="0" y="0"/>
                  </a:moveTo>
                  <a:lnTo>
                    <a:pt x="3067279" y="0"/>
                  </a:lnTo>
                  <a:lnTo>
                    <a:pt x="3067279" y="948365"/>
                  </a:lnTo>
                  <a:lnTo>
                    <a:pt x="0" y="948365"/>
                  </a:lnTo>
                  <a:lnTo>
                    <a:pt x="0" y="0"/>
                  </a:lnTo>
                  <a:close/>
                </a:path>
              </a:pathLst>
            </a:custGeom>
            <a:blipFill rotWithShape="1">
              <a:blip r:embed="rId9">
                <a:alphaModFix/>
              </a:blip>
              <a:stretch>
                <a:fillRect b="-23170" l="0" r="0" t="0"/>
              </a:stretch>
            </a:blipFill>
            <a:ln>
              <a:noFill/>
            </a:ln>
          </p:spPr>
        </p:sp>
        <p:sp>
          <p:nvSpPr>
            <p:cNvPr id="343" name="Google Shape;343;p21"/>
            <p:cNvSpPr/>
            <p:nvPr/>
          </p:nvSpPr>
          <p:spPr>
            <a:xfrm>
              <a:off x="3194279" y="155113"/>
              <a:ext cx="1815082" cy="793252"/>
            </a:xfrm>
            <a:custGeom>
              <a:rect b="b" l="l" r="r" t="t"/>
              <a:pathLst>
                <a:path extrusionOk="0" h="793252" w="1815082">
                  <a:moveTo>
                    <a:pt x="0" y="0"/>
                  </a:moveTo>
                  <a:lnTo>
                    <a:pt x="1815082" y="0"/>
                  </a:lnTo>
                  <a:lnTo>
                    <a:pt x="1815082" y="793252"/>
                  </a:lnTo>
                  <a:lnTo>
                    <a:pt x="0" y="793252"/>
                  </a:lnTo>
                  <a:lnTo>
                    <a:pt x="0" y="0"/>
                  </a:lnTo>
                  <a:close/>
                </a:path>
              </a:pathLst>
            </a:custGeom>
            <a:blipFill rotWithShape="1">
              <a:blip r:embed="rId10">
                <a:alphaModFix/>
              </a:blip>
              <a:stretch>
                <a:fillRect b="0" l="0" r="0" t="0"/>
              </a:stretch>
            </a:blipFill>
            <a:ln>
              <a:noFill/>
            </a:ln>
          </p:spPr>
        </p:sp>
      </p:grpSp>
      <p:grpSp>
        <p:nvGrpSpPr>
          <p:cNvPr id="344" name="Google Shape;344;p21"/>
          <p:cNvGrpSpPr/>
          <p:nvPr/>
        </p:nvGrpSpPr>
        <p:grpSpPr>
          <a:xfrm rot="5400000">
            <a:off x="3575668" y="-1004254"/>
            <a:ext cx="937900" cy="8495507"/>
            <a:chOff x="0" y="0"/>
            <a:chExt cx="736680" cy="6672854"/>
          </a:xfrm>
        </p:grpSpPr>
        <p:sp>
          <p:nvSpPr>
            <p:cNvPr id="345" name="Google Shape;345;p21"/>
            <p:cNvSpPr/>
            <p:nvPr/>
          </p:nvSpPr>
          <p:spPr>
            <a:xfrm>
              <a:off x="0" y="0"/>
              <a:ext cx="736680" cy="6672854"/>
            </a:xfrm>
            <a:custGeom>
              <a:rect b="b" l="l" r="r" t="t"/>
              <a:pathLst>
                <a:path extrusionOk="0" h="6672854" w="736680">
                  <a:moveTo>
                    <a:pt x="245693" y="19070"/>
                  </a:moveTo>
                  <a:cubicBezTo>
                    <a:pt x="283338" y="7556"/>
                    <a:pt x="326397" y="0"/>
                    <a:pt x="368538" y="0"/>
                  </a:cubicBezTo>
                  <a:cubicBezTo>
                    <a:pt x="410681" y="0"/>
                    <a:pt x="451232" y="6476"/>
                    <a:pt x="488601" y="17990"/>
                  </a:cubicBezTo>
                  <a:cubicBezTo>
                    <a:pt x="489398" y="18350"/>
                    <a:pt x="490192" y="18350"/>
                    <a:pt x="490987" y="18710"/>
                  </a:cubicBezTo>
                  <a:cubicBezTo>
                    <a:pt x="631326" y="64765"/>
                    <a:pt x="734692" y="186379"/>
                    <a:pt x="736680" y="458670"/>
                  </a:cubicBezTo>
                  <a:lnTo>
                    <a:pt x="736680" y="6672854"/>
                  </a:lnTo>
                  <a:lnTo>
                    <a:pt x="0" y="6672854"/>
                  </a:lnTo>
                  <a:lnTo>
                    <a:pt x="0" y="463282"/>
                  </a:lnTo>
                  <a:cubicBezTo>
                    <a:pt x="1988" y="185660"/>
                    <a:pt x="103763" y="64045"/>
                    <a:pt x="245693" y="19070"/>
                  </a:cubicBezTo>
                  <a:close/>
                </a:path>
              </a:pathLst>
            </a:custGeom>
            <a:solidFill>
              <a:srgbClr val="FBFFFF"/>
            </a:solidFill>
            <a:ln cap="sq" cmpd="sng" w="47625">
              <a:solidFill>
                <a:srgbClr val="0166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1"/>
            <p:cNvSpPr txBox="1"/>
            <p:nvPr/>
          </p:nvSpPr>
          <p:spPr>
            <a:xfrm>
              <a:off x="0" y="79375"/>
              <a:ext cx="736680" cy="6593479"/>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47" name="Google Shape;347;p21"/>
          <p:cNvGrpSpPr/>
          <p:nvPr/>
        </p:nvGrpSpPr>
        <p:grpSpPr>
          <a:xfrm rot="5400000">
            <a:off x="4466141" y="-2638863"/>
            <a:ext cx="840785" cy="9910367"/>
            <a:chOff x="0" y="0"/>
            <a:chExt cx="660400" cy="7784166"/>
          </a:xfrm>
        </p:grpSpPr>
        <p:sp>
          <p:nvSpPr>
            <p:cNvPr id="348" name="Google Shape;348;p21"/>
            <p:cNvSpPr/>
            <p:nvPr/>
          </p:nvSpPr>
          <p:spPr>
            <a:xfrm>
              <a:off x="0" y="0"/>
              <a:ext cx="660400" cy="7784166"/>
            </a:xfrm>
            <a:custGeom>
              <a:rect b="b" l="l" r="r" t="t"/>
              <a:pathLst>
                <a:path extrusionOk="0" h="7784166"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483356"/>
                  </a:cubicBezTo>
                  <a:lnTo>
                    <a:pt x="660400" y="7784166"/>
                  </a:lnTo>
                  <a:lnTo>
                    <a:pt x="0" y="7784166"/>
                  </a:lnTo>
                  <a:lnTo>
                    <a:pt x="0" y="488774"/>
                  </a:lnTo>
                  <a:cubicBezTo>
                    <a:pt x="1782" y="185660"/>
                    <a:pt x="93019" y="64045"/>
                    <a:pt x="220252" y="19070"/>
                  </a:cubicBezTo>
                  <a:close/>
                </a:path>
              </a:pathLst>
            </a:custGeom>
            <a:solidFill>
              <a:srgbClr val="0166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1"/>
            <p:cNvSpPr txBox="1"/>
            <p:nvPr/>
          </p:nvSpPr>
          <p:spPr>
            <a:xfrm>
              <a:off x="0" y="79375"/>
              <a:ext cx="660400" cy="7704791"/>
            </a:xfrm>
            <a:prstGeom prst="rect">
              <a:avLst/>
            </a:prstGeom>
            <a:noFill/>
            <a:ln>
              <a:noFill/>
            </a:ln>
          </p:spPr>
          <p:txBody>
            <a:bodyPr anchorCtr="0" anchor="ctr" bIns="50800" lIns="50800" spcFirstLastPara="1" rIns="50800" wrap="square" tIns="50800">
              <a:noAutofit/>
            </a:bodyPr>
            <a:lstStyle/>
            <a:p>
              <a:pPr indent="0" lvl="0" marL="0" marR="0" rtl="0" algn="ctr">
                <a:lnSpc>
                  <a:spcPct val="200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50" name="Google Shape;350;p21"/>
          <p:cNvSpPr/>
          <p:nvPr/>
        </p:nvSpPr>
        <p:spPr>
          <a:xfrm>
            <a:off x="572985" y="4410945"/>
            <a:ext cx="4562738" cy="2180355"/>
          </a:xfrm>
          <a:custGeom>
            <a:rect b="b" l="l" r="r" t="t"/>
            <a:pathLst>
              <a:path extrusionOk="0" h="812800" w="1700913">
                <a:moveTo>
                  <a:pt x="59041" y="0"/>
                </a:moveTo>
                <a:lnTo>
                  <a:pt x="1641872" y="0"/>
                </a:lnTo>
                <a:cubicBezTo>
                  <a:pt x="1657530" y="0"/>
                  <a:pt x="1672548" y="6220"/>
                  <a:pt x="1683620" y="17293"/>
                </a:cubicBezTo>
                <a:cubicBezTo>
                  <a:pt x="1694693" y="28365"/>
                  <a:pt x="1700913" y="43383"/>
                  <a:pt x="1700913" y="59041"/>
                </a:cubicBezTo>
                <a:lnTo>
                  <a:pt x="1700913" y="753759"/>
                </a:lnTo>
                <a:cubicBezTo>
                  <a:pt x="1700913" y="769417"/>
                  <a:pt x="1694693" y="784435"/>
                  <a:pt x="1683620" y="795507"/>
                </a:cubicBezTo>
                <a:cubicBezTo>
                  <a:pt x="1672548" y="806580"/>
                  <a:pt x="1657530" y="812800"/>
                  <a:pt x="1641872" y="812800"/>
                </a:cubicBezTo>
                <a:lnTo>
                  <a:pt x="59041" y="812800"/>
                </a:lnTo>
                <a:cubicBezTo>
                  <a:pt x="43383" y="812800"/>
                  <a:pt x="28365" y="806580"/>
                  <a:pt x="17293" y="795507"/>
                </a:cubicBezTo>
                <a:cubicBezTo>
                  <a:pt x="6220" y="784435"/>
                  <a:pt x="0" y="769417"/>
                  <a:pt x="0" y="753759"/>
                </a:cubicBezTo>
                <a:lnTo>
                  <a:pt x="0" y="59041"/>
                </a:lnTo>
                <a:cubicBezTo>
                  <a:pt x="0" y="43383"/>
                  <a:pt x="6220" y="28365"/>
                  <a:pt x="17293" y="17293"/>
                </a:cubicBezTo>
                <a:cubicBezTo>
                  <a:pt x="28365" y="6220"/>
                  <a:pt x="43383" y="0"/>
                  <a:pt x="59041" y="0"/>
                </a:cubicBezTo>
                <a:close/>
              </a:path>
            </a:pathLst>
          </a:custGeom>
          <a:blipFill rotWithShape="1">
            <a:blip r:embed="rId11">
              <a:alphaModFix/>
            </a:blip>
            <a:stretch>
              <a:fillRect b="-31686" l="-4734" r="-7096" t="-19635"/>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1"/>
          <p:cNvSpPr/>
          <p:nvPr/>
        </p:nvSpPr>
        <p:spPr>
          <a:xfrm>
            <a:off x="612399" y="3961669"/>
            <a:ext cx="343631" cy="343631"/>
          </a:xfrm>
          <a:custGeom>
            <a:rect b="b" l="l" r="r" t="t"/>
            <a:pathLst>
              <a:path extrusionOk="0" h="343631" w="343631">
                <a:moveTo>
                  <a:pt x="0" y="0"/>
                </a:moveTo>
                <a:lnTo>
                  <a:pt x="343631" y="0"/>
                </a:lnTo>
                <a:lnTo>
                  <a:pt x="343631" y="343631"/>
                </a:lnTo>
                <a:lnTo>
                  <a:pt x="0" y="343631"/>
                </a:lnTo>
                <a:lnTo>
                  <a:pt x="0" y="0"/>
                </a:lnTo>
                <a:close/>
              </a:path>
            </a:pathLst>
          </a:custGeom>
          <a:blipFill rotWithShape="1">
            <a:blip r:embed="rId12">
              <a:alphaModFix/>
            </a:blip>
            <a:stretch>
              <a:fillRect b="0" l="0" r="0" t="0"/>
            </a:stretch>
          </a:blipFill>
          <a:ln>
            <a:noFill/>
          </a:ln>
        </p:spPr>
      </p:sp>
      <p:sp>
        <p:nvSpPr>
          <p:cNvPr id="352" name="Google Shape;352;p21"/>
          <p:cNvSpPr/>
          <p:nvPr/>
        </p:nvSpPr>
        <p:spPr>
          <a:xfrm>
            <a:off x="6010505" y="4000500"/>
            <a:ext cx="343631" cy="343631"/>
          </a:xfrm>
          <a:custGeom>
            <a:rect b="b" l="l" r="r" t="t"/>
            <a:pathLst>
              <a:path extrusionOk="0" h="343631" w="343631">
                <a:moveTo>
                  <a:pt x="0" y="0"/>
                </a:moveTo>
                <a:lnTo>
                  <a:pt x="343631" y="0"/>
                </a:lnTo>
                <a:lnTo>
                  <a:pt x="343631" y="343631"/>
                </a:lnTo>
                <a:lnTo>
                  <a:pt x="0" y="343631"/>
                </a:lnTo>
                <a:lnTo>
                  <a:pt x="0" y="0"/>
                </a:lnTo>
                <a:close/>
              </a:path>
            </a:pathLst>
          </a:custGeom>
          <a:blipFill rotWithShape="1">
            <a:blip r:embed="rId13">
              <a:alphaModFix/>
            </a:blip>
            <a:stretch>
              <a:fillRect b="0" l="0" r="0" t="0"/>
            </a:stretch>
          </a:blipFill>
          <a:ln>
            <a:noFill/>
          </a:ln>
        </p:spPr>
      </p:sp>
      <p:sp>
        <p:nvSpPr>
          <p:cNvPr id="353" name="Google Shape;353;p21"/>
          <p:cNvSpPr/>
          <p:nvPr/>
        </p:nvSpPr>
        <p:spPr>
          <a:xfrm>
            <a:off x="572985" y="7133590"/>
            <a:ext cx="343631" cy="343631"/>
          </a:xfrm>
          <a:custGeom>
            <a:rect b="b" l="l" r="r" t="t"/>
            <a:pathLst>
              <a:path extrusionOk="0" h="343631" w="343631">
                <a:moveTo>
                  <a:pt x="0" y="0"/>
                </a:moveTo>
                <a:lnTo>
                  <a:pt x="343631" y="0"/>
                </a:lnTo>
                <a:lnTo>
                  <a:pt x="343631" y="343631"/>
                </a:lnTo>
                <a:lnTo>
                  <a:pt x="0" y="343631"/>
                </a:lnTo>
                <a:lnTo>
                  <a:pt x="0" y="0"/>
                </a:lnTo>
                <a:close/>
              </a:path>
            </a:pathLst>
          </a:custGeom>
          <a:blipFill rotWithShape="1">
            <a:blip r:embed="rId14">
              <a:alphaModFix/>
            </a:blip>
            <a:stretch>
              <a:fillRect b="0" l="0" r="0" t="0"/>
            </a:stretch>
          </a:blipFill>
          <a:ln>
            <a:noFill/>
          </a:ln>
        </p:spPr>
      </p:sp>
      <p:sp>
        <p:nvSpPr>
          <p:cNvPr id="354" name="Google Shape;354;p21"/>
          <p:cNvSpPr/>
          <p:nvPr/>
        </p:nvSpPr>
        <p:spPr>
          <a:xfrm>
            <a:off x="5972204" y="5033277"/>
            <a:ext cx="2887579" cy="2887579"/>
          </a:xfrm>
          <a:custGeom>
            <a:rect b="b" l="l" r="r" t="t"/>
            <a:pathLst>
              <a:path extrusionOk="0" h="812800" w="812800">
                <a:moveTo>
                  <a:pt x="123554" y="0"/>
                </a:moveTo>
                <a:lnTo>
                  <a:pt x="689246" y="0"/>
                </a:lnTo>
                <a:cubicBezTo>
                  <a:pt x="757483" y="0"/>
                  <a:pt x="812800" y="55317"/>
                  <a:pt x="812800" y="123554"/>
                </a:cubicBezTo>
                <a:lnTo>
                  <a:pt x="812800" y="689246"/>
                </a:lnTo>
                <a:cubicBezTo>
                  <a:pt x="812800" y="757483"/>
                  <a:pt x="757483" y="812800"/>
                  <a:pt x="689246" y="812800"/>
                </a:cubicBezTo>
                <a:lnTo>
                  <a:pt x="123554" y="812800"/>
                </a:lnTo>
                <a:cubicBezTo>
                  <a:pt x="55317" y="812800"/>
                  <a:pt x="0" y="757483"/>
                  <a:pt x="0" y="689246"/>
                </a:cubicBezTo>
                <a:lnTo>
                  <a:pt x="0" y="123554"/>
                </a:lnTo>
                <a:cubicBezTo>
                  <a:pt x="0" y="55317"/>
                  <a:pt x="55317" y="0"/>
                  <a:pt x="123554" y="0"/>
                </a:cubicBezTo>
                <a:close/>
              </a:path>
            </a:pathLst>
          </a:custGeom>
          <a:blipFill rotWithShape="1">
            <a:blip r:embed="rId15">
              <a:alphaModFix/>
            </a:blip>
            <a:stretch>
              <a:fillRect b="-22577" l="-8590" r="-11961" t="-16787"/>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1"/>
          <p:cNvSpPr/>
          <p:nvPr/>
        </p:nvSpPr>
        <p:spPr>
          <a:xfrm>
            <a:off x="6757296" y="7133590"/>
            <a:ext cx="2887579" cy="2887579"/>
          </a:xfrm>
          <a:custGeom>
            <a:rect b="b" l="l" r="r" t="t"/>
            <a:pathLst>
              <a:path extrusionOk="0" h="812800" w="812800">
                <a:moveTo>
                  <a:pt x="123554" y="0"/>
                </a:moveTo>
                <a:lnTo>
                  <a:pt x="689246" y="0"/>
                </a:lnTo>
                <a:cubicBezTo>
                  <a:pt x="757483" y="0"/>
                  <a:pt x="812800" y="55317"/>
                  <a:pt x="812800" y="123554"/>
                </a:cubicBezTo>
                <a:lnTo>
                  <a:pt x="812800" y="689246"/>
                </a:lnTo>
                <a:cubicBezTo>
                  <a:pt x="812800" y="757483"/>
                  <a:pt x="757483" y="812800"/>
                  <a:pt x="689246" y="812800"/>
                </a:cubicBezTo>
                <a:lnTo>
                  <a:pt x="123554" y="812800"/>
                </a:lnTo>
                <a:cubicBezTo>
                  <a:pt x="55317" y="812800"/>
                  <a:pt x="0" y="757483"/>
                  <a:pt x="0" y="689246"/>
                </a:cubicBezTo>
                <a:lnTo>
                  <a:pt x="0" y="123554"/>
                </a:lnTo>
                <a:cubicBezTo>
                  <a:pt x="0" y="55317"/>
                  <a:pt x="55317" y="0"/>
                  <a:pt x="123554" y="0"/>
                </a:cubicBezTo>
                <a:close/>
              </a:path>
            </a:pathLst>
          </a:custGeom>
          <a:blipFill rotWithShape="1">
            <a:blip r:embed="rId16">
              <a:alphaModFix/>
            </a:blip>
            <a:stretch>
              <a:fillRect b="-11394" l="-25187" r="-32421" t="-10131"/>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1"/>
          <p:cNvSpPr/>
          <p:nvPr/>
        </p:nvSpPr>
        <p:spPr>
          <a:xfrm>
            <a:off x="572985" y="7810500"/>
            <a:ext cx="4657180" cy="2225485"/>
          </a:xfrm>
          <a:custGeom>
            <a:rect b="b" l="l" r="r" t="t"/>
            <a:pathLst>
              <a:path extrusionOk="0" h="812800" w="1700913">
                <a:moveTo>
                  <a:pt x="59041" y="0"/>
                </a:moveTo>
                <a:lnTo>
                  <a:pt x="1641872" y="0"/>
                </a:lnTo>
                <a:cubicBezTo>
                  <a:pt x="1657530" y="0"/>
                  <a:pt x="1672548" y="6220"/>
                  <a:pt x="1683620" y="17293"/>
                </a:cubicBezTo>
                <a:cubicBezTo>
                  <a:pt x="1694693" y="28365"/>
                  <a:pt x="1700913" y="43383"/>
                  <a:pt x="1700913" y="59041"/>
                </a:cubicBezTo>
                <a:lnTo>
                  <a:pt x="1700913" y="753759"/>
                </a:lnTo>
                <a:cubicBezTo>
                  <a:pt x="1700913" y="769417"/>
                  <a:pt x="1694693" y="784435"/>
                  <a:pt x="1683620" y="795507"/>
                </a:cubicBezTo>
                <a:cubicBezTo>
                  <a:pt x="1672548" y="806580"/>
                  <a:pt x="1657530" y="812800"/>
                  <a:pt x="1641872" y="812800"/>
                </a:cubicBezTo>
                <a:lnTo>
                  <a:pt x="59041" y="812800"/>
                </a:lnTo>
                <a:cubicBezTo>
                  <a:pt x="43383" y="812800"/>
                  <a:pt x="28365" y="806580"/>
                  <a:pt x="17293" y="795507"/>
                </a:cubicBezTo>
                <a:cubicBezTo>
                  <a:pt x="6220" y="784435"/>
                  <a:pt x="0" y="769417"/>
                  <a:pt x="0" y="753759"/>
                </a:cubicBezTo>
                <a:lnTo>
                  <a:pt x="0" y="59041"/>
                </a:lnTo>
                <a:cubicBezTo>
                  <a:pt x="0" y="43383"/>
                  <a:pt x="6220" y="28365"/>
                  <a:pt x="17293" y="17293"/>
                </a:cubicBezTo>
                <a:cubicBezTo>
                  <a:pt x="28365" y="6220"/>
                  <a:pt x="43383" y="0"/>
                  <a:pt x="59041" y="0"/>
                </a:cubicBezTo>
                <a:close/>
              </a:path>
            </a:pathLst>
          </a:custGeom>
          <a:blipFill rotWithShape="1">
            <a:blip r:embed="rId17">
              <a:alphaModFix/>
            </a:blip>
            <a:stretch>
              <a:fillRect b="-45157" l="-8517" r="-7995" t="-42787"/>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1"/>
          <p:cNvSpPr/>
          <p:nvPr/>
        </p:nvSpPr>
        <p:spPr>
          <a:xfrm>
            <a:off x="14859622" y="2860980"/>
            <a:ext cx="3240010" cy="4860016"/>
          </a:xfrm>
          <a:custGeom>
            <a:rect b="b" l="l" r="r" t="t"/>
            <a:pathLst>
              <a:path extrusionOk="0"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18">
              <a:alphaModFix/>
            </a:blip>
            <a:stretch>
              <a:fillRect b="-744" l="0" r="0" t="-744"/>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1"/>
          <p:cNvSpPr/>
          <p:nvPr/>
        </p:nvSpPr>
        <p:spPr>
          <a:xfrm>
            <a:off x="13107022" y="2860980"/>
            <a:ext cx="3240010" cy="4860016"/>
          </a:xfrm>
          <a:custGeom>
            <a:rect b="b" l="l" r="r" t="t"/>
            <a:pathLst>
              <a:path extrusionOk="0"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19">
              <a:alphaModFix/>
            </a:blip>
            <a:stretch>
              <a:fillRect b="-1741" l="0" r="0" t="-1742"/>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1"/>
          <p:cNvSpPr txBox="1"/>
          <p:nvPr/>
        </p:nvSpPr>
        <p:spPr>
          <a:xfrm>
            <a:off x="934828" y="4025578"/>
            <a:ext cx="3103772"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Koordinasi Instansi Terkait</a:t>
            </a:r>
            <a:endParaRPr sz="1800">
              <a:solidFill>
                <a:srgbClr val="000000"/>
              </a:solidFill>
              <a:latin typeface="Arial"/>
              <a:ea typeface="Arial"/>
              <a:cs typeface="Arial"/>
              <a:sym typeface="Arial"/>
            </a:endParaRPr>
          </a:p>
        </p:txBody>
      </p:sp>
      <p:sp>
        <p:nvSpPr>
          <p:cNvPr id="360" name="Google Shape;360;p21"/>
          <p:cNvSpPr txBox="1"/>
          <p:nvPr/>
        </p:nvSpPr>
        <p:spPr>
          <a:xfrm>
            <a:off x="612399" y="2032155"/>
            <a:ext cx="8697682" cy="511182"/>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lang="en-US" sz="2979">
                <a:solidFill>
                  <a:srgbClr val="FFFFFF"/>
                </a:solidFill>
                <a:latin typeface="Lato"/>
                <a:ea typeface="Lato"/>
                <a:cs typeface="Lato"/>
                <a:sym typeface="Lato"/>
              </a:rPr>
              <a:t>Tahapan Rancangan Proyek Perubahan Jangka Pendek</a:t>
            </a:r>
            <a:endParaRPr/>
          </a:p>
        </p:txBody>
      </p:sp>
      <p:sp>
        <p:nvSpPr>
          <p:cNvPr id="361" name="Google Shape;361;p21"/>
          <p:cNvSpPr txBox="1"/>
          <p:nvPr/>
        </p:nvSpPr>
        <p:spPr>
          <a:xfrm>
            <a:off x="612399" y="2871006"/>
            <a:ext cx="7097979" cy="718712"/>
          </a:xfrm>
          <a:prstGeom prst="rect">
            <a:avLst/>
          </a:prstGeom>
          <a:noFill/>
          <a:ln>
            <a:noFill/>
          </a:ln>
        </p:spPr>
        <p:txBody>
          <a:bodyPr anchorCtr="0" anchor="t" bIns="0" lIns="0" spcFirstLastPara="1" rIns="0" wrap="square" tIns="0">
            <a:spAutoFit/>
          </a:bodyPr>
          <a:lstStyle/>
          <a:p>
            <a:pPr indent="0" lvl="0" marL="0" marR="0" rtl="0" algn="l">
              <a:lnSpc>
                <a:spcPct val="139971"/>
              </a:lnSpc>
              <a:spcBef>
                <a:spcPts val="0"/>
              </a:spcBef>
              <a:spcAft>
                <a:spcPts val="0"/>
              </a:spcAft>
              <a:buNone/>
            </a:pPr>
            <a:r>
              <a:rPr b="1" lang="en-US" sz="2079">
                <a:solidFill>
                  <a:srgbClr val="014E59"/>
                </a:solidFill>
                <a:latin typeface="Lato"/>
                <a:ea typeface="Lato"/>
                <a:cs typeface="Lato"/>
                <a:sym typeface="Lato"/>
              </a:rPr>
              <a:t>2. Pelaksanaan Koordinasi Identifikasi, dan Pendataan Lokasi Retribusi Jasa Umum dan Jasa Usaha</a:t>
            </a:r>
            <a:endParaRPr/>
          </a:p>
        </p:txBody>
      </p:sp>
      <p:sp>
        <p:nvSpPr>
          <p:cNvPr id="362" name="Google Shape;362;p21"/>
          <p:cNvSpPr txBox="1"/>
          <p:nvPr/>
        </p:nvSpPr>
        <p:spPr>
          <a:xfrm>
            <a:off x="6206309" y="3978877"/>
            <a:ext cx="3103772" cy="800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Melakukan Kerjasama penandatanganan dukungan Stakeholder</a:t>
            </a:r>
            <a:endParaRPr/>
          </a:p>
        </p:txBody>
      </p:sp>
      <p:sp>
        <p:nvSpPr>
          <p:cNvPr id="363" name="Google Shape;363;p21"/>
          <p:cNvSpPr txBox="1"/>
          <p:nvPr/>
        </p:nvSpPr>
        <p:spPr>
          <a:xfrm>
            <a:off x="1050170" y="6905355"/>
            <a:ext cx="4029649" cy="82894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00000"/>
                </a:solidFill>
                <a:latin typeface="Arial"/>
                <a:ea typeface="Arial"/>
                <a:cs typeface="Arial"/>
                <a:sym typeface="Arial"/>
              </a:rPr>
              <a:t>Melakukan Identifikasi dan Pendataan Sebaran Lokasi Retribusi Jasa Umum dan Jasa Usaha</a:t>
            </a:r>
            <a:endParaRPr/>
          </a:p>
        </p:txBody>
      </p:sp>
      <p:sp>
        <p:nvSpPr>
          <p:cNvPr id="364" name="Google Shape;364;p21"/>
          <p:cNvSpPr txBox="1"/>
          <p:nvPr/>
        </p:nvSpPr>
        <p:spPr>
          <a:xfrm>
            <a:off x="12507116" y="7821796"/>
            <a:ext cx="3342346"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1800">
                <a:solidFill>
                  <a:srgbClr val="000000"/>
                </a:solidFill>
                <a:latin typeface="Arial"/>
                <a:ea typeface="Arial"/>
                <a:cs typeface="Arial"/>
                <a:sym typeface="Arial"/>
              </a:rPr>
              <a:t>Surat Dukungan Stakeholder</a:t>
            </a:r>
            <a:endParaRPr/>
          </a:p>
        </p:txBody>
      </p:sp>
      <p:sp>
        <p:nvSpPr>
          <p:cNvPr id="365" name="Google Shape;365;p21"/>
          <p:cNvSpPr/>
          <p:nvPr/>
        </p:nvSpPr>
        <p:spPr>
          <a:xfrm>
            <a:off x="11453228" y="2860980"/>
            <a:ext cx="3240010" cy="4860016"/>
          </a:xfrm>
          <a:custGeom>
            <a:rect b="b" l="l" r="r" t="t"/>
            <a:pathLst>
              <a:path extrusionOk="0"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20">
              <a:alphaModFix/>
            </a:blip>
            <a:stretch>
              <a:fillRect b="-533" l="0" r="0" t="-534"/>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1"/>
          <p:cNvSpPr/>
          <p:nvPr/>
        </p:nvSpPr>
        <p:spPr>
          <a:xfrm>
            <a:off x="9601822" y="2860980"/>
            <a:ext cx="3240010" cy="4860016"/>
          </a:xfrm>
          <a:custGeom>
            <a:rect b="b" l="l" r="r" t="t"/>
            <a:pathLst>
              <a:path extrusionOk="0"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21">
              <a:alphaModFix/>
            </a:blip>
            <a:stretch>
              <a:fillRect b="0" l="-1345" r="-1345"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