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8" r:id="rId4"/>
  </p:sldMasterIdLst>
  <p:notesMasterIdLst>
    <p:notesMasterId r:id="rId53"/>
  </p:notesMasterIdLst>
  <p:sldIdLst>
    <p:sldId id="272" r:id="rId5"/>
    <p:sldId id="257" r:id="rId6"/>
    <p:sldId id="271" r:id="rId7"/>
    <p:sldId id="260" r:id="rId8"/>
    <p:sldId id="261" r:id="rId9"/>
    <p:sldId id="276" r:id="rId10"/>
    <p:sldId id="269" r:id="rId11"/>
    <p:sldId id="288" r:id="rId12"/>
    <p:sldId id="277" r:id="rId13"/>
    <p:sldId id="273" r:id="rId14"/>
    <p:sldId id="275" r:id="rId15"/>
    <p:sldId id="263" r:id="rId16"/>
    <p:sldId id="285" r:id="rId17"/>
    <p:sldId id="286" r:id="rId18"/>
    <p:sldId id="262" r:id="rId19"/>
    <p:sldId id="281" r:id="rId20"/>
    <p:sldId id="265" r:id="rId21"/>
    <p:sldId id="266" r:id="rId22"/>
    <p:sldId id="267" r:id="rId23"/>
    <p:sldId id="278" r:id="rId24"/>
    <p:sldId id="268" r:id="rId25"/>
    <p:sldId id="299" r:id="rId26"/>
    <p:sldId id="270" r:id="rId27"/>
    <p:sldId id="300" r:id="rId28"/>
    <p:sldId id="352" r:id="rId29"/>
    <p:sldId id="353" r:id="rId30"/>
    <p:sldId id="305" r:id="rId31"/>
    <p:sldId id="284" r:id="rId32"/>
    <p:sldId id="295" r:id="rId33"/>
    <p:sldId id="274" r:id="rId34"/>
    <p:sldId id="308" r:id="rId35"/>
    <p:sldId id="310" r:id="rId36"/>
    <p:sldId id="318" r:id="rId37"/>
    <p:sldId id="319" r:id="rId38"/>
    <p:sldId id="321" r:id="rId39"/>
    <p:sldId id="311" r:id="rId40"/>
    <p:sldId id="312" r:id="rId41"/>
    <p:sldId id="292" r:id="rId42"/>
    <p:sldId id="329" r:id="rId43"/>
    <p:sldId id="330" r:id="rId44"/>
    <p:sldId id="331" r:id="rId45"/>
    <p:sldId id="332" r:id="rId46"/>
    <p:sldId id="333" r:id="rId47"/>
    <p:sldId id="334" r:id="rId48"/>
    <p:sldId id="354" r:id="rId49"/>
    <p:sldId id="335" r:id="rId50"/>
    <p:sldId id="336" r:id="rId51"/>
    <p:sldId id="351" r:id="rId5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8" d="100"/>
          <a:sy n="88"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3E1B2-5E35-4ADC-815F-2B6712DA5D10}" type="datetimeFigureOut">
              <a:rPr lang="id-ID" smtClean="0"/>
              <a:t>30/06/2025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6FB0D-ADC8-4799-9ADB-CD88B108395A}" type="slidenum">
              <a:rPr lang="id-ID" smtClean="0"/>
              <a:t>‹#›</a:t>
            </a:fld>
            <a:endParaRPr lang="id-ID"/>
          </a:p>
        </p:txBody>
      </p:sp>
    </p:spTree>
    <p:extLst>
      <p:ext uri="{BB962C8B-B14F-4D97-AF65-F5344CB8AC3E}">
        <p14:creationId xmlns:p14="http://schemas.microsoft.com/office/powerpoint/2010/main" val="43544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501C-4B98-94B8-BE69-95C1E62F82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634B3ED4-D26F-AAA0-CB99-9172B9626C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D68108EB-7D26-1090-CF0B-D66668282523}"/>
              </a:ext>
            </a:extLst>
          </p:cNvPr>
          <p:cNvSpPr>
            <a:spLocks noGrp="1"/>
          </p:cNvSpPr>
          <p:nvPr>
            <p:ph type="dt" sz="half" idx="10"/>
          </p:nvPr>
        </p:nvSpPr>
        <p:spPr/>
        <p:txBody>
          <a:bodyPr/>
          <a:lstStyle/>
          <a:p>
            <a:fld id="{3C144D60-649C-4ECA-BC05-C117E039BCC2}" type="datetimeFigureOut">
              <a:rPr lang="id-ID" smtClean="0"/>
              <a:t>30/06/2025</a:t>
            </a:fld>
            <a:endParaRPr lang="id-ID"/>
          </a:p>
        </p:txBody>
      </p:sp>
      <p:sp>
        <p:nvSpPr>
          <p:cNvPr id="5" name="Footer Placeholder 4">
            <a:extLst>
              <a:ext uri="{FF2B5EF4-FFF2-40B4-BE49-F238E27FC236}">
                <a16:creationId xmlns:a16="http://schemas.microsoft.com/office/drawing/2014/main" id="{2FE81E6E-9D47-5A98-605E-B7E0F1F4BEBB}"/>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42AB4670-CD06-D493-A92B-E9E6716761C0}"/>
              </a:ext>
            </a:extLst>
          </p:cNvPr>
          <p:cNvSpPr>
            <a:spLocks noGrp="1"/>
          </p:cNvSpPr>
          <p:nvPr>
            <p:ph type="sldNum" sz="quarter" idx="12"/>
          </p:nvPr>
        </p:nvSpPr>
        <p:spPr/>
        <p:txBody>
          <a:bodyPr/>
          <a:lstStyle/>
          <a:p>
            <a:fld id="{C98A4300-2751-41FA-A992-3F6AD2897727}" type="slidenum">
              <a:rPr lang="id-ID" smtClean="0"/>
              <a:t>‹#›</a:t>
            </a:fld>
            <a:endParaRPr lang="id-ID"/>
          </a:p>
        </p:txBody>
      </p:sp>
    </p:spTree>
    <p:extLst>
      <p:ext uri="{BB962C8B-B14F-4D97-AF65-F5344CB8AC3E}">
        <p14:creationId xmlns:p14="http://schemas.microsoft.com/office/powerpoint/2010/main" val="393472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2301-37D9-5CA8-1B9A-6F910009B1BC}"/>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20951B02-DBBF-CCF5-38A9-E7D639103B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AB3D6A0E-9C43-37A6-5B3B-626C8E926976}"/>
              </a:ext>
            </a:extLst>
          </p:cNvPr>
          <p:cNvSpPr>
            <a:spLocks noGrp="1"/>
          </p:cNvSpPr>
          <p:nvPr>
            <p:ph type="dt" sz="half" idx="10"/>
          </p:nvPr>
        </p:nvSpPr>
        <p:spPr/>
        <p:txBody>
          <a:bodyPr/>
          <a:lstStyle/>
          <a:p>
            <a:fld id="{3C144D60-649C-4ECA-BC05-C117E039BCC2}" type="datetimeFigureOut">
              <a:rPr lang="id-ID" smtClean="0"/>
              <a:t>30/06/2025</a:t>
            </a:fld>
            <a:endParaRPr lang="id-ID"/>
          </a:p>
        </p:txBody>
      </p:sp>
      <p:sp>
        <p:nvSpPr>
          <p:cNvPr id="5" name="Footer Placeholder 4">
            <a:extLst>
              <a:ext uri="{FF2B5EF4-FFF2-40B4-BE49-F238E27FC236}">
                <a16:creationId xmlns:a16="http://schemas.microsoft.com/office/drawing/2014/main" id="{6D87EDF6-B521-901C-7DCA-4DCDABE0FEB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5648B229-B737-F160-BAC7-06BC8F3DC226}"/>
              </a:ext>
            </a:extLst>
          </p:cNvPr>
          <p:cNvSpPr>
            <a:spLocks noGrp="1"/>
          </p:cNvSpPr>
          <p:nvPr>
            <p:ph type="sldNum" sz="quarter" idx="12"/>
          </p:nvPr>
        </p:nvSpPr>
        <p:spPr/>
        <p:txBody>
          <a:bodyPr/>
          <a:lstStyle/>
          <a:p>
            <a:fld id="{C98A4300-2751-41FA-A992-3F6AD2897727}" type="slidenum">
              <a:rPr lang="id-ID" smtClean="0"/>
              <a:t>‹#›</a:t>
            </a:fld>
            <a:endParaRPr lang="id-ID"/>
          </a:p>
        </p:txBody>
      </p:sp>
    </p:spTree>
    <p:extLst>
      <p:ext uri="{BB962C8B-B14F-4D97-AF65-F5344CB8AC3E}">
        <p14:creationId xmlns:p14="http://schemas.microsoft.com/office/powerpoint/2010/main" val="3648980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B34EC-EF5A-3425-723B-78EDD9DFC2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05563F05-2368-A25F-85C2-16925863E6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9FC37890-E9A2-7F41-D11F-5BC0B5733426}"/>
              </a:ext>
            </a:extLst>
          </p:cNvPr>
          <p:cNvSpPr>
            <a:spLocks noGrp="1"/>
          </p:cNvSpPr>
          <p:nvPr>
            <p:ph type="dt" sz="half" idx="10"/>
          </p:nvPr>
        </p:nvSpPr>
        <p:spPr/>
        <p:txBody>
          <a:bodyPr/>
          <a:lstStyle/>
          <a:p>
            <a:fld id="{3C144D60-649C-4ECA-BC05-C117E039BCC2}" type="datetimeFigureOut">
              <a:rPr lang="id-ID" smtClean="0"/>
              <a:t>30/06/2025</a:t>
            </a:fld>
            <a:endParaRPr lang="id-ID"/>
          </a:p>
        </p:txBody>
      </p:sp>
      <p:sp>
        <p:nvSpPr>
          <p:cNvPr id="5" name="Footer Placeholder 4">
            <a:extLst>
              <a:ext uri="{FF2B5EF4-FFF2-40B4-BE49-F238E27FC236}">
                <a16:creationId xmlns:a16="http://schemas.microsoft.com/office/drawing/2014/main" id="{B95183F5-994A-79B6-BD46-BF613A33F3E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DA30D15F-070F-420D-4157-2A2F91672DE4}"/>
              </a:ext>
            </a:extLst>
          </p:cNvPr>
          <p:cNvSpPr>
            <a:spLocks noGrp="1"/>
          </p:cNvSpPr>
          <p:nvPr>
            <p:ph type="sldNum" sz="quarter" idx="12"/>
          </p:nvPr>
        </p:nvSpPr>
        <p:spPr/>
        <p:txBody>
          <a:bodyPr/>
          <a:lstStyle/>
          <a:p>
            <a:fld id="{C98A4300-2751-41FA-A992-3F6AD2897727}" type="slidenum">
              <a:rPr lang="id-ID" smtClean="0"/>
              <a:t>‹#›</a:t>
            </a:fld>
            <a:endParaRPr lang="id-ID"/>
          </a:p>
        </p:txBody>
      </p:sp>
    </p:spTree>
    <p:extLst>
      <p:ext uri="{BB962C8B-B14F-4D97-AF65-F5344CB8AC3E}">
        <p14:creationId xmlns:p14="http://schemas.microsoft.com/office/powerpoint/2010/main" val="4012020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55739" y="564243"/>
            <a:ext cx="5438617" cy="614014"/>
          </a:xfrm>
          <a:prstGeom prst="rect">
            <a:avLst/>
          </a:prstGeom>
        </p:spPr>
        <p:txBody>
          <a:bodyPr wrap="square" lIns="0" tIns="0" rIns="0" bIns="0">
            <a:spAutoFit/>
          </a:bodyPr>
          <a:lstStyle>
            <a:lvl1pPr>
              <a:defRPr sz="3990" b="1" i="0">
                <a:solidFill>
                  <a:schemeClr val="tx1"/>
                </a:solidFill>
                <a:latin typeface="Calibri"/>
                <a:cs typeface="Calibri"/>
              </a:defRPr>
            </a:lvl1pPr>
          </a:lstStyle>
          <a:p>
            <a:endParaRPr/>
          </a:p>
        </p:txBody>
      </p:sp>
      <p:sp>
        <p:nvSpPr>
          <p:cNvPr id="3" name="Holder 3"/>
          <p:cNvSpPr>
            <a:spLocks noGrp="1"/>
          </p:cNvSpPr>
          <p:nvPr>
            <p:ph type="subTitle" idx="4"/>
          </p:nvPr>
        </p:nvSpPr>
        <p:spPr>
          <a:xfrm>
            <a:off x="972235" y="4779753"/>
            <a:ext cx="3873349" cy="390748"/>
          </a:xfrm>
          <a:prstGeom prst="rect">
            <a:avLst/>
          </a:prstGeom>
        </p:spPr>
        <p:txBody>
          <a:bodyPr wrap="square" lIns="0" tIns="0" rIns="0" bIns="0">
            <a:spAutoFit/>
          </a:bodyPr>
          <a:lstStyle>
            <a:lvl1pPr>
              <a:defRPr sz="2539" b="1" i="0">
                <a:solidFill>
                  <a:srgbClr val="001F6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83169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3627" y="352687"/>
            <a:ext cx="10064746" cy="614014"/>
          </a:xfrm>
        </p:spPr>
        <p:txBody>
          <a:bodyPr lIns="0" tIns="0" rIns="0" bIns="0"/>
          <a:lstStyle>
            <a:lvl1pPr>
              <a:defRPr sz="3990" b="1" i="0">
                <a:solidFill>
                  <a:schemeClr val="tx1"/>
                </a:solidFill>
                <a:latin typeface="Calibri"/>
                <a:cs typeface="Calibri"/>
              </a:defRPr>
            </a:lvl1pPr>
          </a:lstStyle>
          <a:p>
            <a:endParaRPr/>
          </a:p>
        </p:txBody>
      </p:sp>
      <p:sp>
        <p:nvSpPr>
          <p:cNvPr id="3" name="Holder 3"/>
          <p:cNvSpPr>
            <a:spLocks noGrp="1"/>
          </p:cNvSpPr>
          <p:nvPr>
            <p:ph type="body" idx="1"/>
          </p:nvPr>
        </p:nvSpPr>
        <p:spPr>
          <a:xfrm>
            <a:off x="1667266" y="1916322"/>
            <a:ext cx="9108523" cy="390748"/>
          </a:xfrm>
        </p:spPr>
        <p:txBody>
          <a:bodyPr lIns="0" tIns="0" rIns="0" bIns="0"/>
          <a:lstStyle>
            <a:lvl1pPr>
              <a:defRPr sz="2539" b="1" i="0">
                <a:solidFill>
                  <a:srgbClr val="001F6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64247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3627" y="352687"/>
            <a:ext cx="10064746" cy="614014"/>
          </a:xfrm>
        </p:spPr>
        <p:txBody>
          <a:bodyPr lIns="0" tIns="0" rIns="0" bIns="0"/>
          <a:lstStyle>
            <a:lvl1pPr>
              <a:defRPr sz="3990" b="1" i="0">
                <a:solidFill>
                  <a:schemeClr val="tx1"/>
                </a:solidFill>
                <a:latin typeface="Calibri"/>
                <a:cs typeface="Calibri"/>
              </a:defRPr>
            </a:lvl1pPr>
          </a:lstStyle>
          <a:p>
            <a:endParaRPr/>
          </a:p>
        </p:txBody>
      </p:sp>
      <p:sp>
        <p:nvSpPr>
          <p:cNvPr id="3" name="Holder 3"/>
          <p:cNvSpPr>
            <a:spLocks noGrp="1"/>
          </p:cNvSpPr>
          <p:nvPr>
            <p:ph sz="half" idx="2"/>
          </p:nvPr>
        </p:nvSpPr>
        <p:spPr>
          <a:xfrm>
            <a:off x="609601" y="1577340"/>
            <a:ext cx="530352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39271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63627" y="352687"/>
            <a:ext cx="10064746" cy="614014"/>
          </a:xfrm>
        </p:spPr>
        <p:txBody>
          <a:bodyPr lIns="0" tIns="0" rIns="0" bIns="0"/>
          <a:lstStyle>
            <a:lvl1pPr>
              <a:defRPr sz="399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042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80952" y="317853"/>
            <a:ext cx="10427200" cy="6220222"/>
          </a:xfrm>
          <a:prstGeom prst="rect">
            <a:avLst/>
          </a:prstGeom>
        </p:spPr>
      </p:pic>
      <p:sp>
        <p:nvSpPr>
          <p:cNvPr id="17" name="bg object 17"/>
          <p:cNvSpPr/>
          <p:nvPr/>
        </p:nvSpPr>
        <p:spPr>
          <a:xfrm>
            <a:off x="1768853" y="317852"/>
            <a:ext cx="8599559" cy="344340"/>
          </a:xfrm>
          <a:custGeom>
            <a:avLst/>
            <a:gdLst/>
            <a:ahLst/>
            <a:cxnLst/>
            <a:rect l="l" t="t" r="r" b="b"/>
            <a:pathLst>
              <a:path w="7542530" h="379730">
                <a:moveTo>
                  <a:pt x="7542275" y="0"/>
                </a:moveTo>
                <a:lnTo>
                  <a:pt x="0" y="0"/>
                </a:lnTo>
                <a:lnTo>
                  <a:pt x="0" y="379475"/>
                </a:lnTo>
                <a:lnTo>
                  <a:pt x="7542275" y="379475"/>
                </a:lnTo>
                <a:lnTo>
                  <a:pt x="7542275" y="0"/>
                </a:lnTo>
                <a:close/>
              </a:path>
            </a:pathLst>
          </a:custGeom>
          <a:solidFill>
            <a:srgbClr val="AC0101"/>
          </a:solidFill>
        </p:spPr>
        <p:txBody>
          <a:bodyPr wrap="square" lIns="0" tIns="0" rIns="0" bIns="0" rtlCol="0"/>
          <a:lstStyle/>
          <a:p>
            <a:endParaRPr sz="1632"/>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1259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492443"/>
          </a:xfrm>
          <a:prstGeom prst="rect">
            <a:avLst/>
          </a:prstGeom>
        </p:spPr>
        <p:txBody>
          <a:bodyPr wrap="square" lIns="0" tIns="0" rIns="0" bIns="0">
            <a:spAutoFit/>
          </a:bodyPr>
          <a:lstStyle>
            <a:lvl1pPr>
              <a:defRPr sz="3200" b="1" i="0">
                <a:solidFill>
                  <a:srgbClr val="0DD2D9"/>
                </a:solidFill>
                <a:latin typeface="Arial"/>
                <a:cs typeface="Arial"/>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95893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6526" y="42773"/>
            <a:ext cx="11938948" cy="492443"/>
          </a:xfrm>
        </p:spPr>
        <p:txBody>
          <a:bodyPr lIns="0" tIns="0" rIns="0" bIns="0"/>
          <a:lstStyle>
            <a:lvl1pPr>
              <a:defRPr sz="3200" b="1" i="0">
                <a:solidFill>
                  <a:srgbClr val="0DD2D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458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160016" cy="6858000"/>
          </a:xfrm>
          <a:prstGeom prst="rect">
            <a:avLst/>
          </a:prstGeom>
        </p:spPr>
      </p:pic>
      <p:pic>
        <p:nvPicPr>
          <p:cNvPr id="17" name="bg object 17"/>
          <p:cNvPicPr/>
          <p:nvPr/>
        </p:nvPicPr>
        <p:blipFill>
          <a:blip r:embed="rId3" cstate="print"/>
          <a:stretch>
            <a:fillRect/>
          </a:stretch>
        </p:blipFill>
        <p:spPr>
          <a:xfrm>
            <a:off x="223519" y="4441952"/>
            <a:ext cx="1450848" cy="2160016"/>
          </a:xfrm>
          <a:prstGeom prst="rect">
            <a:avLst/>
          </a:prstGeom>
        </p:spPr>
      </p:pic>
      <p:sp>
        <p:nvSpPr>
          <p:cNvPr id="18" name="bg object 18"/>
          <p:cNvSpPr/>
          <p:nvPr/>
        </p:nvSpPr>
        <p:spPr>
          <a:xfrm>
            <a:off x="948944" y="6601968"/>
            <a:ext cx="11243733" cy="0"/>
          </a:xfrm>
          <a:custGeom>
            <a:avLst/>
            <a:gdLst/>
            <a:ahLst/>
            <a:cxnLst/>
            <a:rect l="l" t="t" r="r" b="b"/>
            <a:pathLst>
              <a:path w="8432800">
                <a:moveTo>
                  <a:pt x="0" y="0"/>
                </a:moveTo>
                <a:lnTo>
                  <a:pt x="8432292" y="0"/>
                </a:lnTo>
              </a:path>
            </a:pathLst>
          </a:custGeom>
          <a:ln w="12700">
            <a:solidFill>
              <a:srgbClr val="0DD2D9"/>
            </a:solidFill>
          </a:ln>
        </p:spPr>
        <p:txBody>
          <a:bodyPr wrap="square" lIns="0" tIns="0" rIns="0" bIns="0" rtlCol="0"/>
          <a:lstStyle/>
          <a:p>
            <a:endParaRPr sz="2400"/>
          </a:p>
        </p:txBody>
      </p:sp>
      <p:sp>
        <p:nvSpPr>
          <p:cNvPr id="2" name="Holder 2"/>
          <p:cNvSpPr>
            <a:spLocks noGrp="1"/>
          </p:cNvSpPr>
          <p:nvPr>
            <p:ph type="title"/>
          </p:nvPr>
        </p:nvSpPr>
        <p:spPr>
          <a:xfrm>
            <a:off x="126526" y="42773"/>
            <a:ext cx="11938948" cy="492443"/>
          </a:xfrm>
        </p:spPr>
        <p:txBody>
          <a:bodyPr lIns="0" tIns="0" rIns="0" bIns="0"/>
          <a:lstStyle>
            <a:lvl1pPr>
              <a:defRPr sz="3200" b="1" i="0">
                <a:solidFill>
                  <a:srgbClr val="0DD2D9"/>
                </a:solidFill>
                <a:latin typeface="Arial"/>
                <a:cs typeface="Arial"/>
              </a:defRPr>
            </a:lvl1pPr>
          </a:lstStyle>
          <a:p>
            <a:endParaRPr/>
          </a:p>
        </p:txBody>
      </p:sp>
      <p:sp>
        <p:nvSpPr>
          <p:cNvPr id="3" name="Holder 3"/>
          <p:cNvSpPr>
            <a:spLocks noGrp="1"/>
          </p:cNvSpPr>
          <p:nvPr>
            <p:ph sz="half" idx="2"/>
          </p:nvPr>
        </p:nvSpPr>
        <p:spPr>
          <a:xfrm>
            <a:off x="1699767" y="2172855"/>
            <a:ext cx="4676139" cy="205121"/>
          </a:xfrm>
          <a:prstGeom prst="rect">
            <a:avLst/>
          </a:prstGeom>
        </p:spPr>
        <p:txBody>
          <a:bodyPr wrap="square" lIns="0" tIns="0" rIns="0" bIns="0">
            <a:spAutoFit/>
          </a:bodyPr>
          <a:lstStyle>
            <a:lvl1pPr>
              <a:defRPr sz="1333" b="0" i="0">
                <a:solidFill>
                  <a:schemeClr val="tx1"/>
                </a:solidFill>
                <a:latin typeface="Arial MT"/>
                <a:cs typeface="Arial MT"/>
              </a:defRPr>
            </a:lvl1pPr>
          </a:lstStyle>
          <a:p>
            <a:endParaRPr/>
          </a:p>
        </p:txBody>
      </p:sp>
      <p:sp>
        <p:nvSpPr>
          <p:cNvPr id="4" name="Holder 4"/>
          <p:cNvSpPr>
            <a:spLocks noGrp="1"/>
          </p:cNvSpPr>
          <p:nvPr>
            <p:ph sz="half" idx="3"/>
          </p:nvPr>
        </p:nvSpPr>
        <p:spPr>
          <a:xfrm>
            <a:off x="7229518" y="2262971"/>
            <a:ext cx="4398433" cy="246221"/>
          </a:xfrm>
          <a:prstGeom prst="rect">
            <a:avLst/>
          </a:prstGeom>
        </p:spPr>
        <p:txBody>
          <a:bodyPr wrap="square" lIns="0" tIns="0" rIns="0" bIns="0">
            <a:spAutoFit/>
          </a:bodyPr>
          <a:lstStyle>
            <a:lvl1pPr>
              <a:defRPr sz="1600" b="0" i="0">
                <a:solidFill>
                  <a:srgbClr val="404040"/>
                </a:solidFill>
                <a:latin typeface="Arial MT"/>
                <a:cs typeface="Arial M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8074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0B01-4EDD-9E3B-04F0-385AA8305A5B}"/>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9F992287-95CD-A5B5-37FA-448D92125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2B62CAE0-6053-A97F-BD97-89E91C73507E}"/>
              </a:ext>
            </a:extLst>
          </p:cNvPr>
          <p:cNvSpPr>
            <a:spLocks noGrp="1"/>
          </p:cNvSpPr>
          <p:nvPr>
            <p:ph type="dt" sz="half" idx="10"/>
          </p:nvPr>
        </p:nvSpPr>
        <p:spPr/>
        <p:txBody>
          <a:bodyPr/>
          <a:lstStyle/>
          <a:p>
            <a:fld id="{3C144D60-649C-4ECA-BC05-C117E039BCC2}" type="datetimeFigureOut">
              <a:rPr lang="id-ID" smtClean="0"/>
              <a:t>30/06/2025</a:t>
            </a:fld>
            <a:endParaRPr lang="id-ID"/>
          </a:p>
        </p:txBody>
      </p:sp>
      <p:sp>
        <p:nvSpPr>
          <p:cNvPr id="5" name="Footer Placeholder 4">
            <a:extLst>
              <a:ext uri="{FF2B5EF4-FFF2-40B4-BE49-F238E27FC236}">
                <a16:creationId xmlns:a16="http://schemas.microsoft.com/office/drawing/2014/main" id="{103CCC49-E7BD-D6C1-A711-A8B49D8B07F6}"/>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5509FB1-2255-C7C3-436C-494F74C175D3}"/>
              </a:ext>
            </a:extLst>
          </p:cNvPr>
          <p:cNvSpPr>
            <a:spLocks noGrp="1"/>
          </p:cNvSpPr>
          <p:nvPr>
            <p:ph type="sldNum" sz="quarter" idx="12"/>
          </p:nvPr>
        </p:nvSpPr>
        <p:spPr/>
        <p:txBody>
          <a:bodyPr/>
          <a:lstStyle/>
          <a:p>
            <a:fld id="{C98A4300-2751-41FA-A992-3F6AD2897727}" type="slidenum">
              <a:rPr lang="id-ID" smtClean="0"/>
              <a:t>‹#›</a:t>
            </a:fld>
            <a:endParaRPr lang="id-ID"/>
          </a:p>
        </p:txBody>
      </p:sp>
    </p:spTree>
    <p:extLst>
      <p:ext uri="{BB962C8B-B14F-4D97-AF65-F5344CB8AC3E}">
        <p14:creationId xmlns:p14="http://schemas.microsoft.com/office/powerpoint/2010/main" val="2288847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160016" cy="6858000"/>
          </a:xfrm>
          <a:prstGeom prst="rect">
            <a:avLst/>
          </a:prstGeom>
        </p:spPr>
      </p:pic>
      <p:pic>
        <p:nvPicPr>
          <p:cNvPr id="17" name="bg object 17"/>
          <p:cNvPicPr/>
          <p:nvPr/>
        </p:nvPicPr>
        <p:blipFill>
          <a:blip r:embed="rId3" cstate="print"/>
          <a:stretch>
            <a:fillRect/>
          </a:stretch>
        </p:blipFill>
        <p:spPr>
          <a:xfrm>
            <a:off x="223519" y="4441952"/>
            <a:ext cx="1450848" cy="2160016"/>
          </a:xfrm>
          <a:prstGeom prst="rect">
            <a:avLst/>
          </a:prstGeom>
        </p:spPr>
      </p:pic>
      <p:sp>
        <p:nvSpPr>
          <p:cNvPr id="18" name="bg object 18"/>
          <p:cNvSpPr/>
          <p:nvPr/>
        </p:nvSpPr>
        <p:spPr>
          <a:xfrm>
            <a:off x="948944" y="6601968"/>
            <a:ext cx="11243733" cy="0"/>
          </a:xfrm>
          <a:custGeom>
            <a:avLst/>
            <a:gdLst/>
            <a:ahLst/>
            <a:cxnLst/>
            <a:rect l="l" t="t" r="r" b="b"/>
            <a:pathLst>
              <a:path w="8432800">
                <a:moveTo>
                  <a:pt x="0" y="0"/>
                </a:moveTo>
                <a:lnTo>
                  <a:pt x="8432292" y="0"/>
                </a:lnTo>
              </a:path>
            </a:pathLst>
          </a:custGeom>
          <a:ln w="12700">
            <a:solidFill>
              <a:srgbClr val="0DD2D9"/>
            </a:solidFill>
          </a:ln>
        </p:spPr>
        <p:txBody>
          <a:bodyPr wrap="square" lIns="0" tIns="0" rIns="0" bIns="0" rtlCol="0"/>
          <a:lstStyle/>
          <a:p>
            <a:endParaRPr sz="2400"/>
          </a:p>
        </p:txBody>
      </p:sp>
      <p:sp>
        <p:nvSpPr>
          <p:cNvPr id="2" name="Holder 2"/>
          <p:cNvSpPr>
            <a:spLocks noGrp="1"/>
          </p:cNvSpPr>
          <p:nvPr>
            <p:ph type="title"/>
          </p:nvPr>
        </p:nvSpPr>
        <p:spPr>
          <a:xfrm>
            <a:off x="126526" y="42773"/>
            <a:ext cx="11938948" cy="492443"/>
          </a:xfrm>
        </p:spPr>
        <p:txBody>
          <a:bodyPr lIns="0" tIns="0" rIns="0" bIns="0"/>
          <a:lstStyle>
            <a:lvl1pPr>
              <a:defRPr sz="3200" b="1" i="0">
                <a:solidFill>
                  <a:srgbClr val="0DD2D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4114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71176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300" b="0" i="0">
                <a:solidFill>
                  <a:srgbClr val="562213"/>
                </a:solidFill>
                <a:latin typeface="Georgia"/>
                <a:cs typeface="Georgi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Tahoma"/>
                <a:cs typeface="Tahoma"/>
              </a:defRPr>
            </a:lvl1pPr>
          </a:lstStyle>
          <a:p>
            <a:pPr marL="30480">
              <a:lnSpc>
                <a:spcPts val="1240"/>
              </a:lnSpc>
            </a:pPr>
            <a:r>
              <a:rPr dirty="0">
                <a:solidFill>
                  <a:srgbClr val="FFFFFF"/>
                </a:solidFill>
                <a:latin typeface="Calibri"/>
                <a:cs typeface="Calibri"/>
              </a:rPr>
              <a:t>dao,</a:t>
            </a:r>
            <a:r>
              <a:rPr spc="-30" dirty="0">
                <a:solidFill>
                  <a:srgbClr val="FFFFFF"/>
                </a:solidFill>
                <a:latin typeface="Calibri"/>
                <a:cs typeface="Calibri"/>
              </a:rPr>
              <a:t> </a:t>
            </a:r>
            <a:r>
              <a:rPr spc="-10" dirty="0">
                <a:solidFill>
                  <a:srgbClr val="FFFFFF"/>
                </a:solidFill>
                <a:latin typeface="Calibri"/>
                <a:cs typeface="Calibri"/>
              </a:rPr>
              <a:t>Program</a:t>
            </a:r>
            <a:r>
              <a:rPr spc="-30" dirty="0">
                <a:solidFill>
                  <a:srgbClr val="FFFFFF"/>
                </a:solidFill>
                <a:latin typeface="Calibri"/>
                <a:cs typeface="Calibri"/>
              </a:rPr>
              <a:t> </a:t>
            </a:r>
            <a:r>
              <a:rPr dirty="0">
                <a:solidFill>
                  <a:srgbClr val="FFFFFF"/>
                </a:solidFill>
                <a:latin typeface="Calibri"/>
                <a:cs typeface="Calibri"/>
              </a:rPr>
              <a:t>Arsip</a:t>
            </a:r>
            <a:r>
              <a:rPr spc="-15" dirty="0">
                <a:solidFill>
                  <a:srgbClr val="FFFFFF"/>
                </a:solidFill>
                <a:latin typeface="Calibri"/>
                <a:cs typeface="Calibri"/>
              </a:rPr>
              <a:t> </a:t>
            </a:r>
            <a:r>
              <a:rPr dirty="0">
                <a:solidFill>
                  <a:srgbClr val="FFFFFF"/>
                </a:solidFill>
                <a:latin typeface="Calibri"/>
                <a:cs typeface="Calibri"/>
              </a:rPr>
              <a:t>Vital,</a:t>
            </a:r>
            <a:r>
              <a:rPr spc="-40" dirty="0">
                <a:solidFill>
                  <a:srgbClr val="FFFFFF"/>
                </a:solidFill>
                <a:latin typeface="Calibri"/>
                <a:cs typeface="Calibri"/>
              </a:rPr>
              <a:t> </a:t>
            </a:r>
            <a:fld id="{81D60167-4931-47E6-BA6A-407CBD079E47}" type="slidenum">
              <a:rPr spc="-50" dirty="0">
                <a:solidFill>
                  <a:srgbClr val="FFFFFF"/>
                </a:solidFill>
                <a:latin typeface="Calibri"/>
                <a:cs typeface="Calibri"/>
              </a:rPr>
              <a:t>‹#›</a:t>
            </a:fld>
            <a:endParaRPr spc="-50" dirty="0">
              <a:solidFill>
                <a:srgbClr val="FFFFFF"/>
              </a:solidFill>
              <a:latin typeface="Calibri"/>
              <a:cs typeface="Calibri"/>
            </a:endParaRPr>
          </a:p>
        </p:txBody>
      </p:sp>
    </p:spTree>
    <p:extLst>
      <p:ext uri="{BB962C8B-B14F-4D97-AF65-F5344CB8AC3E}">
        <p14:creationId xmlns:p14="http://schemas.microsoft.com/office/powerpoint/2010/main" val="591558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4066" y="3810"/>
            <a:ext cx="1093470" cy="819150"/>
          </a:xfrm>
          <a:custGeom>
            <a:avLst/>
            <a:gdLst/>
            <a:ahLst/>
            <a:cxnLst/>
            <a:rect l="l" t="t" r="r" b="b"/>
            <a:pathLst>
              <a:path w="1093470" h="819150">
                <a:moveTo>
                  <a:pt x="1093213" y="0"/>
                </a:moveTo>
                <a:lnTo>
                  <a:pt x="505" y="0"/>
                </a:lnTo>
                <a:lnTo>
                  <a:pt x="0" y="819150"/>
                </a:lnTo>
                <a:lnTo>
                  <a:pt x="55042" y="818147"/>
                </a:lnTo>
                <a:lnTo>
                  <a:pt x="108888" y="815170"/>
                </a:lnTo>
                <a:lnTo>
                  <a:pt x="161978" y="810267"/>
                </a:lnTo>
                <a:lnTo>
                  <a:pt x="214251" y="803484"/>
                </a:lnTo>
                <a:lnTo>
                  <a:pt x="265645" y="794867"/>
                </a:lnTo>
                <a:lnTo>
                  <a:pt x="316095" y="784465"/>
                </a:lnTo>
                <a:lnTo>
                  <a:pt x="365540" y="772323"/>
                </a:lnTo>
                <a:lnTo>
                  <a:pt x="413918" y="758490"/>
                </a:lnTo>
                <a:lnTo>
                  <a:pt x="461165" y="743011"/>
                </a:lnTo>
                <a:lnTo>
                  <a:pt x="507219" y="725933"/>
                </a:lnTo>
                <a:lnTo>
                  <a:pt x="552018" y="707305"/>
                </a:lnTo>
                <a:lnTo>
                  <a:pt x="595498" y="687172"/>
                </a:lnTo>
                <a:lnTo>
                  <a:pt x="637597" y="665581"/>
                </a:lnTo>
                <a:lnTo>
                  <a:pt x="678254" y="642580"/>
                </a:lnTo>
                <a:lnTo>
                  <a:pt x="717404" y="618216"/>
                </a:lnTo>
                <a:lnTo>
                  <a:pt x="754985" y="592534"/>
                </a:lnTo>
                <a:lnTo>
                  <a:pt x="790935" y="565584"/>
                </a:lnTo>
                <a:lnTo>
                  <a:pt x="825192" y="537410"/>
                </a:lnTo>
                <a:lnTo>
                  <a:pt x="857692" y="508060"/>
                </a:lnTo>
                <a:lnTo>
                  <a:pt x="888373" y="477582"/>
                </a:lnTo>
                <a:lnTo>
                  <a:pt x="917172" y="446022"/>
                </a:lnTo>
                <a:lnTo>
                  <a:pt x="944027" y="413427"/>
                </a:lnTo>
                <a:lnTo>
                  <a:pt x="968876" y="379844"/>
                </a:lnTo>
                <a:lnTo>
                  <a:pt x="991655" y="345319"/>
                </a:lnTo>
                <a:lnTo>
                  <a:pt x="1012301" y="309901"/>
                </a:lnTo>
                <a:lnTo>
                  <a:pt x="1030754" y="273636"/>
                </a:lnTo>
                <a:lnTo>
                  <a:pt x="1046949" y="236570"/>
                </a:lnTo>
                <a:lnTo>
                  <a:pt x="1060824" y="198751"/>
                </a:lnTo>
                <a:lnTo>
                  <a:pt x="1072317" y="160225"/>
                </a:lnTo>
                <a:lnTo>
                  <a:pt x="1081365" y="121041"/>
                </a:lnTo>
                <a:lnTo>
                  <a:pt x="1087905" y="81243"/>
                </a:lnTo>
                <a:lnTo>
                  <a:pt x="1091875" y="40881"/>
                </a:lnTo>
                <a:lnTo>
                  <a:pt x="1093213" y="0"/>
                </a:lnTo>
                <a:close/>
              </a:path>
            </a:pathLst>
          </a:custGeom>
          <a:solidFill>
            <a:srgbClr val="FDF9F4">
              <a:alpha val="32940"/>
            </a:srgbClr>
          </a:solidFill>
        </p:spPr>
        <p:txBody>
          <a:bodyPr wrap="square" lIns="0" tIns="0" rIns="0" bIns="0" rtlCol="0"/>
          <a:lstStyle/>
          <a:p>
            <a:endParaRPr/>
          </a:p>
        </p:txBody>
      </p:sp>
      <p:sp>
        <p:nvSpPr>
          <p:cNvPr id="18" name="bg object 18"/>
          <p:cNvSpPr/>
          <p:nvPr/>
        </p:nvSpPr>
        <p:spPr>
          <a:xfrm>
            <a:off x="4066" y="3810"/>
            <a:ext cx="1093470" cy="819150"/>
          </a:xfrm>
          <a:custGeom>
            <a:avLst/>
            <a:gdLst/>
            <a:ahLst/>
            <a:cxnLst/>
            <a:rect l="l" t="t" r="r" b="b"/>
            <a:pathLst>
              <a:path w="1093470" h="819150">
                <a:moveTo>
                  <a:pt x="1093213" y="0"/>
                </a:moveTo>
                <a:lnTo>
                  <a:pt x="1091875" y="40881"/>
                </a:lnTo>
                <a:lnTo>
                  <a:pt x="1087905" y="81243"/>
                </a:lnTo>
                <a:lnTo>
                  <a:pt x="1081365" y="121041"/>
                </a:lnTo>
                <a:lnTo>
                  <a:pt x="1072317" y="160225"/>
                </a:lnTo>
                <a:lnTo>
                  <a:pt x="1060824" y="198751"/>
                </a:lnTo>
                <a:lnTo>
                  <a:pt x="1046949" y="236570"/>
                </a:lnTo>
                <a:lnTo>
                  <a:pt x="1030754" y="273636"/>
                </a:lnTo>
                <a:lnTo>
                  <a:pt x="1012301" y="309901"/>
                </a:lnTo>
                <a:lnTo>
                  <a:pt x="991655" y="345319"/>
                </a:lnTo>
                <a:lnTo>
                  <a:pt x="968876" y="379844"/>
                </a:lnTo>
                <a:lnTo>
                  <a:pt x="944027" y="413427"/>
                </a:lnTo>
                <a:lnTo>
                  <a:pt x="917172" y="446022"/>
                </a:lnTo>
                <a:lnTo>
                  <a:pt x="888373" y="477582"/>
                </a:lnTo>
                <a:lnTo>
                  <a:pt x="857692" y="508060"/>
                </a:lnTo>
                <a:lnTo>
                  <a:pt x="825192" y="537410"/>
                </a:lnTo>
                <a:lnTo>
                  <a:pt x="790935" y="565584"/>
                </a:lnTo>
                <a:lnTo>
                  <a:pt x="754985" y="592534"/>
                </a:lnTo>
                <a:lnTo>
                  <a:pt x="717404" y="618216"/>
                </a:lnTo>
                <a:lnTo>
                  <a:pt x="678254" y="642580"/>
                </a:lnTo>
                <a:lnTo>
                  <a:pt x="637597" y="665581"/>
                </a:lnTo>
                <a:lnTo>
                  <a:pt x="595498" y="687172"/>
                </a:lnTo>
                <a:lnTo>
                  <a:pt x="552018" y="707305"/>
                </a:lnTo>
                <a:lnTo>
                  <a:pt x="507219" y="725933"/>
                </a:lnTo>
                <a:lnTo>
                  <a:pt x="461165" y="743011"/>
                </a:lnTo>
                <a:lnTo>
                  <a:pt x="413918" y="758490"/>
                </a:lnTo>
                <a:lnTo>
                  <a:pt x="365540" y="772323"/>
                </a:lnTo>
                <a:lnTo>
                  <a:pt x="316095" y="784465"/>
                </a:lnTo>
                <a:lnTo>
                  <a:pt x="265645" y="794867"/>
                </a:lnTo>
                <a:lnTo>
                  <a:pt x="214251" y="803484"/>
                </a:lnTo>
                <a:lnTo>
                  <a:pt x="161978" y="810267"/>
                </a:lnTo>
                <a:lnTo>
                  <a:pt x="108888" y="815170"/>
                </a:lnTo>
                <a:lnTo>
                  <a:pt x="55042" y="818147"/>
                </a:lnTo>
                <a:lnTo>
                  <a:pt x="505" y="819150"/>
                </a:lnTo>
                <a:lnTo>
                  <a:pt x="336" y="819150"/>
                </a:lnTo>
                <a:lnTo>
                  <a:pt x="168" y="819150"/>
                </a:lnTo>
                <a:lnTo>
                  <a:pt x="0" y="819150"/>
                </a:lnTo>
                <a:lnTo>
                  <a:pt x="505" y="0"/>
                </a:lnTo>
                <a:lnTo>
                  <a:pt x="1093213" y="0"/>
                </a:lnTo>
                <a:close/>
              </a:path>
            </a:pathLst>
          </a:custGeom>
          <a:ln w="3175">
            <a:solidFill>
              <a:srgbClr val="D2C39E"/>
            </a:solidFill>
          </a:ln>
        </p:spPr>
        <p:txBody>
          <a:bodyPr wrap="square" lIns="0" tIns="0" rIns="0" bIns="0" rtlCol="0"/>
          <a:lstStyle/>
          <a:p>
            <a:endParaRPr/>
          </a:p>
        </p:txBody>
      </p:sp>
      <p:pic>
        <p:nvPicPr>
          <p:cNvPr id="19" name="bg object 19"/>
          <p:cNvPicPr/>
          <p:nvPr/>
        </p:nvPicPr>
        <p:blipFill>
          <a:blip r:embed="rId3" cstate="print"/>
          <a:stretch>
            <a:fillRect/>
          </a:stretch>
        </p:blipFill>
        <p:spPr>
          <a:xfrm>
            <a:off x="184404" y="6095"/>
            <a:ext cx="2349246" cy="1782317"/>
          </a:xfrm>
          <a:prstGeom prst="rect">
            <a:avLst/>
          </a:prstGeom>
        </p:spPr>
      </p:pic>
      <p:sp>
        <p:nvSpPr>
          <p:cNvPr id="20" name="bg object 20"/>
          <p:cNvSpPr/>
          <p:nvPr/>
        </p:nvSpPr>
        <p:spPr>
          <a:xfrm>
            <a:off x="225552" y="21335"/>
            <a:ext cx="2269490" cy="1702435"/>
          </a:xfrm>
          <a:custGeom>
            <a:avLst/>
            <a:gdLst/>
            <a:ahLst/>
            <a:cxnLst/>
            <a:rect l="l" t="t" r="r" b="b"/>
            <a:pathLst>
              <a:path w="2269490" h="1702435">
                <a:moveTo>
                  <a:pt x="0" y="851154"/>
                </a:moveTo>
                <a:lnTo>
                  <a:pt x="1308" y="809919"/>
                </a:lnTo>
                <a:lnTo>
                  <a:pt x="5193" y="769190"/>
                </a:lnTo>
                <a:lnTo>
                  <a:pt x="11597" y="729012"/>
                </a:lnTo>
                <a:lnTo>
                  <a:pt x="20458" y="689429"/>
                </a:lnTo>
                <a:lnTo>
                  <a:pt x="31719" y="650486"/>
                </a:lnTo>
                <a:lnTo>
                  <a:pt x="45319" y="612227"/>
                </a:lnTo>
                <a:lnTo>
                  <a:pt x="61199" y="574698"/>
                </a:lnTo>
                <a:lnTo>
                  <a:pt x="79299" y="537942"/>
                </a:lnTo>
                <a:lnTo>
                  <a:pt x="99561" y="502004"/>
                </a:lnTo>
                <a:lnTo>
                  <a:pt x="121924" y="466930"/>
                </a:lnTo>
                <a:lnTo>
                  <a:pt x="146330" y="432763"/>
                </a:lnTo>
                <a:lnTo>
                  <a:pt x="172718" y="399548"/>
                </a:lnTo>
                <a:lnTo>
                  <a:pt x="201030" y="367330"/>
                </a:lnTo>
                <a:lnTo>
                  <a:pt x="231206" y="336153"/>
                </a:lnTo>
                <a:lnTo>
                  <a:pt x="263186" y="306062"/>
                </a:lnTo>
                <a:lnTo>
                  <a:pt x="296911" y="277102"/>
                </a:lnTo>
                <a:lnTo>
                  <a:pt x="332322" y="249316"/>
                </a:lnTo>
                <a:lnTo>
                  <a:pt x="369359" y="222751"/>
                </a:lnTo>
                <a:lnTo>
                  <a:pt x="407963" y="197450"/>
                </a:lnTo>
                <a:lnTo>
                  <a:pt x="448074" y="173458"/>
                </a:lnTo>
                <a:lnTo>
                  <a:pt x="489633" y="150820"/>
                </a:lnTo>
                <a:lnTo>
                  <a:pt x="532581" y="129580"/>
                </a:lnTo>
                <a:lnTo>
                  <a:pt x="576858" y="109783"/>
                </a:lnTo>
                <a:lnTo>
                  <a:pt x="622404" y="91473"/>
                </a:lnTo>
                <a:lnTo>
                  <a:pt x="669160" y="74695"/>
                </a:lnTo>
                <a:lnTo>
                  <a:pt x="717067" y="59494"/>
                </a:lnTo>
                <a:lnTo>
                  <a:pt x="766066" y="45914"/>
                </a:lnTo>
                <a:lnTo>
                  <a:pt x="816096" y="34001"/>
                </a:lnTo>
                <a:lnTo>
                  <a:pt x="867098" y="23797"/>
                </a:lnTo>
                <a:lnTo>
                  <a:pt x="919014" y="15349"/>
                </a:lnTo>
                <a:lnTo>
                  <a:pt x="971783" y="8701"/>
                </a:lnTo>
                <a:lnTo>
                  <a:pt x="1025346" y="3896"/>
                </a:lnTo>
                <a:lnTo>
                  <a:pt x="1079644" y="981"/>
                </a:lnTo>
                <a:lnTo>
                  <a:pt x="1134617" y="0"/>
                </a:lnTo>
                <a:lnTo>
                  <a:pt x="1189590" y="981"/>
                </a:lnTo>
                <a:lnTo>
                  <a:pt x="1243887" y="3896"/>
                </a:lnTo>
                <a:lnTo>
                  <a:pt x="1297449" y="8701"/>
                </a:lnTo>
                <a:lnTo>
                  <a:pt x="1350217" y="15349"/>
                </a:lnTo>
                <a:lnTo>
                  <a:pt x="1402132" y="23797"/>
                </a:lnTo>
                <a:lnTo>
                  <a:pt x="1453135" y="34001"/>
                </a:lnTo>
                <a:lnTo>
                  <a:pt x="1503164" y="45914"/>
                </a:lnTo>
                <a:lnTo>
                  <a:pt x="1552162" y="59494"/>
                </a:lnTo>
                <a:lnTo>
                  <a:pt x="1600069" y="74695"/>
                </a:lnTo>
                <a:lnTo>
                  <a:pt x="1646826" y="91473"/>
                </a:lnTo>
                <a:lnTo>
                  <a:pt x="1692372" y="109783"/>
                </a:lnTo>
                <a:lnTo>
                  <a:pt x="1736648" y="129580"/>
                </a:lnTo>
                <a:lnTo>
                  <a:pt x="1779596" y="150820"/>
                </a:lnTo>
                <a:lnTo>
                  <a:pt x="1821155" y="173458"/>
                </a:lnTo>
                <a:lnTo>
                  <a:pt x="1861267" y="197450"/>
                </a:lnTo>
                <a:lnTo>
                  <a:pt x="1899871" y="222751"/>
                </a:lnTo>
                <a:lnTo>
                  <a:pt x="1936908" y="249316"/>
                </a:lnTo>
                <a:lnTo>
                  <a:pt x="1972319" y="277102"/>
                </a:lnTo>
                <a:lnTo>
                  <a:pt x="2006045" y="306062"/>
                </a:lnTo>
                <a:lnTo>
                  <a:pt x="2038026" y="336153"/>
                </a:lnTo>
                <a:lnTo>
                  <a:pt x="2068202" y="367330"/>
                </a:lnTo>
                <a:lnTo>
                  <a:pt x="2096514" y="399548"/>
                </a:lnTo>
                <a:lnTo>
                  <a:pt x="2122903" y="432763"/>
                </a:lnTo>
                <a:lnTo>
                  <a:pt x="2147309" y="466930"/>
                </a:lnTo>
                <a:lnTo>
                  <a:pt x="2169672" y="502004"/>
                </a:lnTo>
                <a:lnTo>
                  <a:pt x="2189934" y="537942"/>
                </a:lnTo>
                <a:lnTo>
                  <a:pt x="2208035" y="574698"/>
                </a:lnTo>
                <a:lnTo>
                  <a:pt x="2223915" y="612227"/>
                </a:lnTo>
                <a:lnTo>
                  <a:pt x="2237515" y="650486"/>
                </a:lnTo>
                <a:lnTo>
                  <a:pt x="2248776" y="689429"/>
                </a:lnTo>
                <a:lnTo>
                  <a:pt x="2257638" y="729012"/>
                </a:lnTo>
                <a:lnTo>
                  <a:pt x="2264041" y="769190"/>
                </a:lnTo>
                <a:lnTo>
                  <a:pt x="2267927" y="809919"/>
                </a:lnTo>
                <a:lnTo>
                  <a:pt x="2269236" y="851154"/>
                </a:lnTo>
                <a:lnTo>
                  <a:pt x="2267927" y="892388"/>
                </a:lnTo>
                <a:lnTo>
                  <a:pt x="2264041" y="933117"/>
                </a:lnTo>
                <a:lnTo>
                  <a:pt x="2257638" y="973295"/>
                </a:lnTo>
                <a:lnTo>
                  <a:pt x="2248776" y="1012878"/>
                </a:lnTo>
                <a:lnTo>
                  <a:pt x="2237515" y="1051821"/>
                </a:lnTo>
                <a:lnTo>
                  <a:pt x="2223915" y="1090080"/>
                </a:lnTo>
                <a:lnTo>
                  <a:pt x="2208035" y="1127609"/>
                </a:lnTo>
                <a:lnTo>
                  <a:pt x="2189934" y="1164365"/>
                </a:lnTo>
                <a:lnTo>
                  <a:pt x="2169672" y="1200303"/>
                </a:lnTo>
                <a:lnTo>
                  <a:pt x="2147309" y="1235377"/>
                </a:lnTo>
                <a:lnTo>
                  <a:pt x="2122903" y="1269544"/>
                </a:lnTo>
                <a:lnTo>
                  <a:pt x="2096514" y="1302759"/>
                </a:lnTo>
                <a:lnTo>
                  <a:pt x="2068202" y="1334977"/>
                </a:lnTo>
                <a:lnTo>
                  <a:pt x="2038026" y="1366154"/>
                </a:lnTo>
                <a:lnTo>
                  <a:pt x="2006045" y="1396245"/>
                </a:lnTo>
                <a:lnTo>
                  <a:pt x="1972319" y="1425205"/>
                </a:lnTo>
                <a:lnTo>
                  <a:pt x="1936908" y="1452991"/>
                </a:lnTo>
                <a:lnTo>
                  <a:pt x="1899871" y="1479556"/>
                </a:lnTo>
                <a:lnTo>
                  <a:pt x="1861267" y="1504857"/>
                </a:lnTo>
                <a:lnTo>
                  <a:pt x="1821155" y="1528849"/>
                </a:lnTo>
                <a:lnTo>
                  <a:pt x="1779596" y="1551487"/>
                </a:lnTo>
                <a:lnTo>
                  <a:pt x="1736648" y="1572727"/>
                </a:lnTo>
                <a:lnTo>
                  <a:pt x="1692372" y="1592524"/>
                </a:lnTo>
                <a:lnTo>
                  <a:pt x="1646826" y="1610834"/>
                </a:lnTo>
                <a:lnTo>
                  <a:pt x="1600069" y="1627612"/>
                </a:lnTo>
                <a:lnTo>
                  <a:pt x="1552162" y="1642813"/>
                </a:lnTo>
                <a:lnTo>
                  <a:pt x="1503164" y="1656393"/>
                </a:lnTo>
                <a:lnTo>
                  <a:pt x="1453135" y="1668306"/>
                </a:lnTo>
                <a:lnTo>
                  <a:pt x="1402132" y="1678510"/>
                </a:lnTo>
                <a:lnTo>
                  <a:pt x="1350217" y="1686958"/>
                </a:lnTo>
                <a:lnTo>
                  <a:pt x="1297449" y="1693606"/>
                </a:lnTo>
                <a:lnTo>
                  <a:pt x="1243887" y="1698411"/>
                </a:lnTo>
                <a:lnTo>
                  <a:pt x="1189590" y="1701326"/>
                </a:lnTo>
                <a:lnTo>
                  <a:pt x="1134617" y="1702308"/>
                </a:lnTo>
                <a:lnTo>
                  <a:pt x="1079644" y="1701326"/>
                </a:lnTo>
                <a:lnTo>
                  <a:pt x="1025346" y="1698411"/>
                </a:lnTo>
                <a:lnTo>
                  <a:pt x="971783" y="1693606"/>
                </a:lnTo>
                <a:lnTo>
                  <a:pt x="919014" y="1686958"/>
                </a:lnTo>
                <a:lnTo>
                  <a:pt x="867098" y="1678510"/>
                </a:lnTo>
                <a:lnTo>
                  <a:pt x="816096" y="1668306"/>
                </a:lnTo>
                <a:lnTo>
                  <a:pt x="766066" y="1656393"/>
                </a:lnTo>
                <a:lnTo>
                  <a:pt x="717067" y="1642813"/>
                </a:lnTo>
                <a:lnTo>
                  <a:pt x="669160" y="1627612"/>
                </a:lnTo>
                <a:lnTo>
                  <a:pt x="622404" y="1610834"/>
                </a:lnTo>
                <a:lnTo>
                  <a:pt x="576858" y="1592524"/>
                </a:lnTo>
                <a:lnTo>
                  <a:pt x="532581" y="1572727"/>
                </a:lnTo>
                <a:lnTo>
                  <a:pt x="489633" y="1551487"/>
                </a:lnTo>
                <a:lnTo>
                  <a:pt x="448074" y="1528849"/>
                </a:lnTo>
                <a:lnTo>
                  <a:pt x="407963" y="1504857"/>
                </a:lnTo>
                <a:lnTo>
                  <a:pt x="369359" y="1479556"/>
                </a:lnTo>
                <a:lnTo>
                  <a:pt x="332322" y="1452991"/>
                </a:lnTo>
                <a:lnTo>
                  <a:pt x="296911" y="1425205"/>
                </a:lnTo>
                <a:lnTo>
                  <a:pt x="263186" y="1396245"/>
                </a:lnTo>
                <a:lnTo>
                  <a:pt x="231206" y="1366154"/>
                </a:lnTo>
                <a:lnTo>
                  <a:pt x="201030" y="1334977"/>
                </a:lnTo>
                <a:lnTo>
                  <a:pt x="172718" y="1302759"/>
                </a:lnTo>
                <a:lnTo>
                  <a:pt x="146330" y="1269544"/>
                </a:lnTo>
                <a:lnTo>
                  <a:pt x="121924" y="1235377"/>
                </a:lnTo>
                <a:lnTo>
                  <a:pt x="99561" y="1200303"/>
                </a:lnTo>
                <a:lnTo>
                  <a:pt x="79299" y="1164365"/>
                </a:lnTo>
                <a:lnTo>
                  <a:pt x="61199" y="1127609"/>
                </a:lnTo>
                <a:lnTo>
                  <a:pt x="45319" y="1090080"/>
                </a:lnTo>
                <a:lnTo>
                  <a:pt x="31719" y="1051821"/>
                </a:lnTo>
                <a:lnTo>
                  <a:pt x="20458" y="1012878"/>
                </a:lnTo>
                <a:lnTo>
                  <a:pt x="11597" y="973295"/>
                </a:lnTo>
                <a:lnTo>
                  <a:pt x="5193" y="933117"/>
                </a:lnTo>
                <a:lnTo>
                  <a:pt x="1308" y="892388"/>
                </a:lnTo>
                <a:lnTo>
                  <a:pt x="0" y="851154"/>
                </a:lnTo>
                <a:close/>
              </a:path>
            </a:pathLst>
          </a:custGeom>
          <a:ln w="27431">
            <a:solidFill>
              <a:srgbClr val="FFF6DB"/>
            </a:solidFill>
          </a:ln>
        </p:spPr>
        <p:txBody>
          <a:bodyPr wrap="square" lIns="0" tIns="0" rIns="0" bIns="0" rtlCol="0"/>
          <a:lstStyle/>
          <a:p>
            <a:endParaRPr/>
          </a:p>
        </p:txBody>
      </p:sp>
      <p:pic>
        <p:nvPicPr>
          <p:cNvPr id="21" name="bg object 21"/>
          <p:cNvPicPr/>
          <p:nvPr/>
        </p:nvPicPr>
        <p:blipFill>
          <a:blip r:embed="rId4" cstate="print"/>
          <a:stretch>
            <a:fillRect/>
          </a:stretch>
        </p:blipFill>
        <p:spPr>
          <a:xfrm>
            <a:off x="298704" y="966216"/>
            <a:ext cx="1396746" cy="1306829"/>
          </a:xfrm>
          <a:prstGeom prst="rect">
            <a:avLst/>
          </a:prstGeom>
        </p:spPr>
      </p:pic>
      <p:pic>
        <p:nvPicPr>
          <p:cNvPr id="22" name="bg object 22"/>
          <p:cNvPicPr/>
          <p:nvPr/>
        </p:nvPicPr>
        <p:blipFill>
          <a:blip r:embed="rId5" cstate="print"/>
          <a:stretch>
            <a:fillRect/>
          </a:stretch>
        </p:blipFill>
        <p:spPr>
          <a:xfrm>
            <a:off x="314455" y="970376"/>
            <a:ext cx="1359705" cy="1272029"/>
          </a:xfrm>
          <a:prstGeom prst="rect">
            <a:avLst/>
          </a:prstGeom>
        </p:spPr>
      </p:pic>
      <p:sp>
        <p:nvSpPr>
          <p:cNvPr id="23" name="bg object 23"/>
          <p:cNvSpPr/>
          <p:nvPr/>
        </p:nvSpPr>
        <p:spPr>
          <a:xfrm>
            <a:off x="314455" y="970376"/>
            <a:ext cx="1360170" cy="1272540"/>
          </a:xfrm>
          <a:custGeom>
            <a:avLst/>
            <a:gdLst/>
            <a:ahLst/>
            <a:cxnLst/>
            <a:rect l="l" t="t" r="r" b="b"/>
            <a:pathLst>
              <a:path w="1360170" h="1272539">
                <a:moveTo>
                  <a:pt x="93303" y="167797"/>
                </a:moveTo>
                <a:lnTo>
                  <a:pt x="120579" y="136936"/>
                </a:lnTo>
                <a:lnTo>
                  <a:pt x="150484" y="109224"/>
                </a:lnTo>
                <a:lnTo>
                  <a:pt x="182840" y="84652"/>
                </a:lnTo>
                <a:lnTo>
                  <a:pt x="217465" y="63214"/>
                </a:lnTo>
                <a:lnTo>
                  <a:pt x="254180" y="44903"/>
                </a:lnTo>
                <a:lnTo>
                  <a:pt x="292805" y="29711"/>
                </a:lnTo>
                <a:lnTo>
                  <a:pt x="333161" y="17632"/>
                </a:lnTo>
                <a:lnTo>
                  <a:pt x="375066" y="8659"/>
                </a:lnTo>
                <a:lnTo>
                  <a:pt x="418341" y="2783"/>
                </a:lnTo>
                <a:lnTo>
                  <a:pt x="462807" y="0"/>
                </a:lnTo>
                <a:lnTo>
                  <a:pt x="508283" y="300"/>
                </a:lnTo>
                <a:lnTo>
                  <a:pt x="554590" y="3677"/>
                </a:lnTo>
                <a:lnTo>
                  <a:pt x="601547" y="10125"/>
                </a:lnTo>
                <a:lnTo>
                  <a:pt x="648974" y="19635"/>
                </a:lnTo>
                <a:lnTo>
                  <a:pt x="696693" y="32201"/>
                </a:lnTo>
                <a:lnTo>
                  <a:pt x="744522" y="47817"/>
                </a:lnTo>
                <a:lnTo>
                  <a:pt x="792281" y="66473"/>
                </a:lnTo>
                <a:lnTo>
                  <a:pt x="839792" y="88165"/>
                </a:lnTo>
                <a:lnTo>
                  <a:pt x="886873" y="112884"/>
                </a:lnTo>
                <a:lnTo>
                  <a:pt x="933345" y="140623"/>
                </a:lnTo>
                <a:lnTo>
                  <a:pt x="979029" y="171376"/>
                </a:lnTo>
                <a:lnTo>
                  <a:pt x="1023743" y="205135"/>
                </a:lnTo>
                <a:lnTo>
                  <a:pt x="1066579" y="241258"/>
                </a:lnTo>
                <a:lnTo>
                  <a:pt x="1106698" y="278990"/>
                </a:lnTo>
                <a:lnTo>
                  <a:pt x="1144053" y="318159"/>
                </a:lnTo>
                <a:lnTo>
                  <a:pt x="1178597" y="358591"/>
                </a:lnTo>
                <a:lnTo>
                  <a:pt x="1210285" y="400111"/>
                </a:lnTo>
                <a:lnTo>
                  <a:pt x="1239068" y="442547"/>
                </a:lnTo>
                <a:lnTo>
                  <a:pt x="1264900" y="485723"/>
                </a:lnTo>
                <a:lnTo>
                  <a:pt x="1287734" y="529467"/>
                </a:lnTo>
                <a:lnTo>
                  <a:pt x="1307524" y="573605"/>
                </a:lnTo>
                <a:lnTo>
                  <a:pt x="1324222" y="617963"/>
                </a:lnTo>
                <a:lnTo>
                  <a:pt x="1337782" y="662367"/>
                </a:lnTo>
                <a:lnTo>
                  <a:pt x="1348158" y="706643"/>
                </a:lnTo>
                <a:lnTo>
                  <a:pt x="1355301" y="750618"/>
                </a:lnTo>
                <a:lnTo>
                  <a:pt x="1359166" y="794118"/>
                </a:lnTo>
                <a:lnTo>
                  <a:pt x="1359705" y="836970"/>
                </a:lnTo>
                <a:lnTo>
                  <a:pt x="1356873" y="878999"/>
                </a:lnTo>
                <a:lnTo>
                  <a:pt x="1350621" y="920031"/>
                </a:lnTo>
                <a:lnTo>
                  <a:pt x="1340904" y="959894"/>
                </a:lnTo>
                <a:lnTo>
                  <a:pt x="1327674" y="998412"/>
                </a:lnTo>
                <a:lnTo>
                  <a:pt x="1310884" y="1035413"/>
                </a:lnTo>
                <a:lnTo>
                  <a:pt x="1290489" y="1070723"/>
                </a:lnTo>
                <a:lnTo>
                  <a:pt x="1266440" y="1104168"/>
                </a:lnTo>
                <a:lnTo>
                  <a:pt x="1239158" y="1135044"/>
                </a:lnTo>
                <a:lnTo>
                  <a:pt x="1209247" y="1162770"/>
                </a:lnTo>
                <a:lnTo>
                  <a:pt x="1176887" y="1187352"/>
                </a:lnTo>
                <a:lnTo>
                  <a:pt x="1142258" y="1208798"/>
                </a:lnTo>
                <a:lnTo>
                  <a:pt x="1105540" y="1227115"/>
                </a:lnTo>
                <a:lnTo>
                  <a:pt x="1066913" y="1242311"/>
                </a:lnTo>
                <a:lnTo>
                  <a:pt x="1026556" y="1254393"/>
                </a:lnTo>
                <a:lnTo>
                  <a:pt x="984649" y="1263368"/>
                </a:lnTo>
                <a:lnTo>
                  <a:pt x="941373" y="1269245"/>
                </a:lnTo>
                <a:lnTo>
                  <a:pt x="896906" y="1272029"/>
                </a:lnTo>
                <a:lnTo>
                  <a:pt x="851429" y="1271729"/>
                </a:lnTo>
                <a:lnTo>
                  <a:pt x="805122" y="1268351"/>
                </a:lnTo>
                <a:lnTo>
                  <a:pt x="758165" y="1261904"/>
                </a:lnTo>
                <a:lnTo>
                  <a:pt x="710737" y="1252394"/>
                </a:lnTo>
                <a:lnTo>
                  <a:pt x="663018" y="1239830"/>
                </a:lnTo>
                <a:lnTo>
                  <a:pt x="615188" y="1224218"/>
                </a:lnTo>
                <a:lnTo>
                  <a:pt x="567427" y="1205565"/>
                </a:lnTo>
                <a:lnTo>
                  <a:pt x="519915" y="1183880"/>
                </a:lnTo>
                <a:lnTo>
                  <a:pt x="472831" y="1159169"/>
                </a:lnTo>
                <a:lnTo>
                  <a:pt x="426356" y="1131440"/>
                </a:lnTo>
                <a:lnTo>
                  <a:pt x="380668" y="1100700"/>
                </a:lnTo>
                <a:lnTo>
                  <a:pt x="335949" y="1066957"/>
                </a:lnTo>
                <a:lnTo>
                  <a:pt x="293118" y="1030833"/>
                </a:lnTo>
                <a:lnTo>
                  <a:pt x="253003" y="993098"/>
                </a:lnTo>
                <a:lnTo>
                  <a:pt x="215650" y="953926"/>
                </a:lnTo>
                <a:lnTo>
                  <a:pt x="181107" y="913490"/>
                </a:lnTo>
                <a:lnTo>
                  <a:pt x="149421" y="871964"/>
                </a:lnTo>
                <a:lnTo>
                  <a:pt x="120638" y="829522"/>
                </a:lnTo>
                <a:lnTo>
                  <a:pt x="94806" y="786338"/>
                </a:lnTo>
                <a:lnTo>
                  <a:pt x="71971" y="742587"/>
                </a:lnTo>
                <a:lnTo>
                  <a:pt x="52181" y="698441"/>
                </a:lnTo>
                <a:lnTo>
                  <a:pt x="35482" y="654074"/>
                </a:lnTo>
                <a:lnTo>
                  <a:pt x="21921" y="609662"/>
                </a:lnTo>
                <a:lnTo>
                  <a:pt x="11545" y="565377"/>
                </a:lnTo>
                <a:lnTo>
                  <a:pt x="4402" y="521393"/>
                </a:lnTo>
                <a:lnTo>
                  <a:pt x="538" y="477885"/>
                </a:lnTo>
                <a:lnTo>
                  <a:pt x="0" y="435025"/>
                </a:lnTo>
                <a:lnTo>
                  <a:pt x="2834" y="392989"/>
                </a:lnTo>
                <a:lnTo>
                  <a:pt x="9089" y="351950"/>
                </a:lnTo>
                <a:lnTo>
                  <a:pt x="18810" y="312082"/>
                </a:lnTo>
                <a:lnTo>
                  <a:pt x="32045" y="273559"/>
                </a:lnTo>
                <a:lnTo>
                  <a:pt x="48841" y="236554"/>
                </a:lnTo>
                <a:lnTo>
                  <a:pt x="69245" y="201242"/>
                </a:lnTo>
                <a:lnTo>
                  <a:pt x="93303" y="167797"/>
                </a:lnTo>
                <a:close/>
              </a:path>
              <a:path w="1360170" h="1272539">
                <a:moveTo>
                  <a:pt x="195284" y="249204"/>
                </a:moveTo>
                <a:lnTo>
                  <a:pt x="173368" y="280735"/>
                </a:lnTo>
                <a:lnTo>
                  <a:pt x="142802" y="350493"/>
                </a:lnTo>
                <a:lnTo>
                  <a:pt x="133994" y="388214"/>
                </a:lnTo>
                <a:lnTo>
                  <a:pt x="129400" y="427492"/>
                </a:lnTo>
                <a:lnTo>
                  <a:pt x="128940" y="468077"/>
                </a:lnTo>
                <a:lnTo>
                  <a:pt x="132535" y="509714"/>
                </a:lnTo>
                <a:lnTo>
                  <a:pt x="140108" y="552151"/>
                </a:lnTo>
                <a:lnTo>
                  <a:pt x="151580" y="595136"/>
                </a:lnTo>
                <a:lnTo>
                  <a:pt x="166873" y="638416"/>
                </a:lnTo>
                <a:lnTo>
                  <a:pt x="185907" y="681739"/>
                </a:lnTo>
                <a:lnTo>
                  <a:pt x="208606" y="724852"/>
                </a:lnTo>
                <a:lnTo>
                  <a:pt x="234890" y="767502"/>
                </a:lnTo>
                <a:lnTo>
                  <a:pt x="264680" y="809437"/>
                </a:lnTo>
                <a:lnTo>
                  <a:pt x="297899" y="850405"/>
                </a:lnTo>
                <a:lnTo>
                  <a:pt x="334469" y="890152"/>
                </a:lnTo>
                <a:lnTo>
                  <a:pt x="374309" y="928427"/>
                </a:lnTo>
                <a:lnTo>
                  <a:pt x="417343" y="964976"/>
                </a:lnTo>
                <a:lnTo>
                  <a:pt x="462523" y="998836"/>
                </a:lnTo>
                <a:lnTo>
                  <a:pt x="508676" y="1029197"/>
                </a:lnTo>
                <a:lnTo>
                  <a:pt x="555540" y="1056040"/>
                </a:lnTo>
                <a:lnTo>
                  <a:pt x="602850" y="1079344"/>
                </a:lnTo>
                <a:lnTo>
                  <a:pt x="650343" y="1099089"/>
                </a:lnTo>
                <a:lnTo>
                  <a:pt x="697756" y="1115255"/>
                </a:lnTo>
                <a:lnTo>
                  <a:pt x="744824" y="1127821"/>
                </a:lnTo>
                <a:lnTo>
                  <a:pt x="791285" y="1136769"/>
                </a:lnTo>
                <a:lnTo>
                  <a:pt x="836874" y="1142077"/>
                </a:lnTo>
                <a:lnTo>
                  <a:pt x="881328" y="1143726"/>
                </a:lnTo>
                <a:lnTo>
                  <a:pt x="924383" y="1141695"/>
                </a:lnTo>
                <a:lnTo>
                  <a:pt x="965776" y="1135965"/>
                </a:lnTo>
                <a:lnTo>
                  <a:pt x="1005242" y="1126515"/>
                </a:lnTo>
                <a:lnTo>
                  <a:pt x="1042519" y="1113324"/>
                </a:lnTo>
                <a:lnTo>
                  <a:pt x="1077343" y="1096374"/>
                </a:lnTo>
                <a:lnTo>
                  <a:pt x="1109450" y="1075643"/>
                </a:lnTo>
                <a:lnTo>
                  <a:pt x="1164459" y="1022761"/>
                </a:lnTo>
                <a:lnTo>
                  <a:pt x="1186381" y="991249"/>
                </a:lnTo>
                <a:lnTo>
                  <a:pt x="1216956" y="921525"/>
                </a:lnTo>
                <a:lnTo>
                  <a:pt x="1225767" y="883818"/>
                </a:lnTo>
                <a:lnTo>
                  <a:pt x="1230364" y="844552"/>
                </a:lnTo>
                <a:lnTo>
                  <a:pt x="1230825" y="803978"/>
                </a:lnTo>
                <a:lnTo>
                  <a:pt x="1227231" y="762349"/>
                </a:lnTo>
                <a:lnTo>
                  <a:pt x="1219658" y="719919"/>
                </a:lnTo>
                <a:lnTo>
                  <a:pt x="1208185" y="676940"/>
                </a:lnTo>
                <a:lnTo>
                  <a:pt x="1192891" y="633664"/>
                </a:lnTo>
                <a:lnTo>
                  <a:pt x="1173854" y="590345"/>
                </a:lnTo>
                <a:lnTo>
                  <a:pt x="1151153" y="547235"/>
                </a:lnTo>
                <a:lnTo>
                  <a:pt x="1124866" y="504587"/>
                </a:lnTo>
                <a:lnTo>
                  <a:pt x="1095071" y="462653"/>
                </a:lnTo>
                <a:lnTo>
                  <a:pt x="1061848" y="421686"/>
                </a:lnTo>
                <a:lnTo>
                  <a:pt x="1025273" y="381939"/>
                </a:lnTo>
                <a:lnTo>
                  <a:pt x="985427" y="343665"/>
                </a:lnTo>
                <a:lnTo>
                  <a:pt x="942387" y="307116"/>
                </a:lnTo>
                <a:lnTo>
                  <a:pt x="897207" y="273255"/>
                </a:lnTo>
                <a:lnTo>
                  <a:pt x="851053" y="242891"/>
                </a:lnTo>
                <a:lnTo>
                  <a:pt x="804188" y="216043"/>
                </a:lnTo>
                <a:lnTo>
                  <a:pt x="756876" y="192732"/>
                </a:lnTo>
                <a:lnTo>
                  <a:pt x="709381" y="172979"/>
                </a:lnTo>
                <a:lnTo>
                  <a:pt x="661967" y="156804"/>
                </a:lnTo>
                <a:lnTo>
                  <a:pt x="614896" y="144228"/>
                </a:lnTo>
                <a:lnTo>
                  <a:pt x="568434" y="135270"/>
                </a:lnTo>
                <a:lnTo>
                  <a:pt x="522844" y="129951"/>
                </a:lnTo>
                <a:lnTo>
                  <a:pt x="478389" y="128292"/>
                </a:lnTo>
                <a:lnTo>
                  <a:pt x="435334" y="130312"/>
                </a:lnTo>
                <a:lnTo>
                  <a:pt x="393942" y="136033"/>
                </a:lnTo>
                <a:lnTo>
                  <a:pt x="354476" y="145474"/>
                </a:lnTo>
                <a:lnTo>
                  <a:pt x="317201" y="158657"/>
                </a:lnTo>
                <a:lnTo>
                  <a:pt x="282381" y="175600"/>
                </a:lnTo>
                <a:lnTo>
                  <a:pt x="250279" y="196326"/>
                </a:lnTo>
                <a:lnTo>
                  <a:pt x="195284" y="249204"/>
                </a:lnTo>
                <a:close/>
              </a:path>
            </a:pathLst>
          </a:custGeom>
          <a:ln w="7349">
            <a:solidFill>
              <a:srgbClr val="C6B791"/>
            </a:solidFill>
          </a:ln>
        </p:spPr>
        <p:txBody>
          <a:bodyPr wrap="square" lIns="0" tIns="0" rIns="0" bIns="0" rtlCol="0"/>
          <a:lstStyle/>
          <a:p>
            <a:endParaRPr/>
          </a:p>
        </p:txBody>
      </p:sp>
      <p:sp>
        <p:nvSpPr>
          <p:cNvPr id="24" name="bg object 24"/>
          <p:cNvSpPr/>
          <p:nvPr/>
        </p:nvSpPr>
        <p:spPr>
          <a:xfrm>
            <a:off x="1350263" y="0"/>
            <a:ext cx="10841990" cy="6858000"/>
          </a:xfrm>
          <a:custGeom>
            <a:avLst/>
            <a:gdLst/>
            <a:ahLst/>
            <a:cxnLst/>
            <a:rect l="l" t="t" r="r" b="b"/>
            <a:pathLst>
              <a:path w="10841990" h="6858000">
                <a:moveTo>
                  <a:pt x="10841736" y="0"/>
                </a:moveTo>
                <a:lnTo>
                  <a:pt x="0" y="0"/>
                </a:lnTo>
                <a:lnTo>
                  <a:pt x="0" y="6858000"/>
                </a:lnTo>
                <a:lnTo>
                  <a:pt x="10841736" y="6858000"/>
                </a:lnTo>
                <a:lnTo>
                  <a:pt x="10841736" y="0"/>
                </a:lnTo>
                <a:close/>
              </a:path>
            </a:pathLst>
          </a:custGeom>
          <a:solidFill>
            <a:srgbClr val="FFFFFF"/>
          </a:solidFill>
        </p:spPr>
        <p:txBody>
          <a:bodyPr wrap="square" lIns="0" tIns="0" rIns="0" bIns="0" rtlCol="0"/>
          <a:lstStyle/>
          <a:p>
            <a:endParaRPr/>
          </a:p>
        </p:txBody>
      </p:sp>
      <p:pic>
        <p:nvPicPr>
          <p:cNvPr id="25" name="bg object 25"/>
          <p:cNvPicPr/>
          <p:nvPr/>
        </p:nvPicPr>
        <p:blipFill>
          <a:blip r:embed="rId6" cstate="print"/>
          <a:stretch>
            <a:fillRect/>
          </a:stretch>
        </p:blipFill>
        <p:spPr>
          <a:xfrm>
            <a:off x="1274063" y="0"/>
            <a:ext cx="175336" cy="6858000"/>
          </a:xfrm>
          <a:prstGeom prst="rect">
            <a:avLst/>
          </a:prstGeom>
        </p:spPr>
      </p:pic>
      <p:sp>
        <p:nvSpPr>
          <p:cNvPr id="26" name="bg object 26"/>
          <p:cNvSpPr/>
          <p:nvPr/>
        </p:nvSpPr>
        <p:spPr>
          <a:xfrm>
            <a:off x="1353311" y="0"/>
            <a:ext cx="97790" cy="6858000"/>
          </a:xfrm>
          <a:custGeom>
            <a:avLst/>
            <a:gdLst/>
            <a:ahLst/>
            <a:cxnLst/>
            <a:rect l="l" t="t" r="r" b="b"/>
            <a:pathLst>
              <a:path w="97790" h="6858000">
                <a:moveTo>
                  <a:pt x="97536" y="0"/>
                </a:moveTo>
                <a:lnTo>
                  <a:pt x="0" y="0"/>
                </a:lnTo>
                <a:lnTo>
                  <a:pt x="0" y="6858000"/>
                </a:lnTo>
                <a:lnTo>
                  <a:pt x="97536" y="6858000"/>
                </a:lnTo>
                <a:lnTo>
                  <a:pt x="97536" y="0"/>
                </a:lnTo>
                <a:close/>
              </a:path>
            </a:pathLst>
          </a:custGeom>
          <a:solidFill>
            <a:srgbClr val="FFFFFF"/>
          </a:solidFill>
        </p:spPr>
        <p:txBody>
          <a:bodyPr wrap="square" lIns="0" tIns="0" rIns="0" bIns="0" rtlCol="0"/>
          <a:lstStyle/>
          <a:p>
            <a:endParaRPr/>
          </a:p>
        </p:txBody>
      </p:sp>
      <p:pic>
        <p:nvPicPr>
          <p:cNvPr id="27" name="bg object 27"/>
          <p:cNvPicPr/>
          <p:nvPr/>
        </p:nvPicPr>
        <p:blipFill>
          <a:blip r:embed="rId7" cstate="print"/>
          <a:stretch>
            <a:fillRect/>
          </a:stretch>
        </p:blipFill>
        <p:spPr>
          <a:xfrm>
            <a:off x="59435" y="6150862"/>
            <a:ext cx="647700" cy="694943"/>
          </a:xfrm>
          <a:prstGeom prst="rect">
            <a:avLst/>
          </a:prstGeom>
        </p:spPr>
      </p:pic>
      <p:sp>
        <p:nvSpPr>
          <p:cNvPr id="2" name="Holder 2"/>
          <p:cNvSpPr>
            <a:spLocks noGrp="1"/>
          </p:cNvSpPr>
          <p:nvPr>
            <p:ph type="title"/>
          </p:nvPr>
        </p:nvSpPr>
        <p:spPr/>
        <p:txBody>
          <a:bodyPr lIns="0" tIns="0" rIns="0" bIns="0"/>
          <a:lstStyle>
            <a:lvl1pPr>
              <a:defRPr sz="4300" b="0" i="0">
                <a:solidFill>
                  <a:srgbClr val="562213"/>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Tahoma"/>
                <a:cs typeface="Tahoma"/>
              </a:defRPr>
            </a:lvl1pPr>
          </a:lstStyle>
          <a:p>
            <a:pPr marL="30480">
              <a:lnSpc>
                <a:spcPts val="1240"/>
              </a:lnSpc>
            </a:pPr>
            <a:r>
              <a:rPr dirty="0">
                <a:solidFill>
                  <a:srgbClr val="FFFFFF"/>
                </a:solidFill>
                <a:latin typeface="Calibri"/>
                <a:cs typeface="Calibri"/>
              </a:rPr>
              <a:t>dao,</a:t>
            </a:r>
            <a:r>
              <a:rPr spc="-30" dirty="0">
                <a:solidFill>
                  <a:srgbClr val="FFFFFF"/>
                </a:solidFill>
                <a:latin typeface="Calibri"/>
                <a:cs typeface="Calibri"/>
              </a:rPr>
              <a:t> </a:t>
            </a:r>
            <a:r>
              <a:rPr spc="-10" dirty="0">
                <a:solidFill>
                  <a:srgbClr val="FFFFFF"/>
                </a:solidFill>
                <a:latin typeface="Calibri"/>
                <a:cs typeface="Calibri"/>
              </a:rPr>
              <a:t>Program</a:t>
            </a:r>
            <a:r>
              <a:rPr spc="-30" dirty="0">
                <a:solidFill>
                  <a:srgbClr val="FFFFFF"/>
                </a:solidFill>
                <a:latin typeface="Calibri"/>
                <a:cs typeface="Calibri"/>
              </a:rPr>
              <a:t> </a:t>
            </a:r>
            <a:r>
              <a:rPr dirty="0">
                <a:solidFill>
                  <a:srgbClr val="FFFFFF"/>
                </a:solidFill>
                <a:latin typeface="Calibri"/>
                <a:cs typeface="Calibri"/>
              </a:rPr>
              <a:t>Arsip</a:t>
            </a:r>
            <a:r>
              <a:rPr spc="-15" dirty="0">
                <a:solidFill>
                  <a:srgbClr val="FFFFFF"/>
                </a:solidFill>
                <a:latin typeface="Calibri"/>
                <a:cs typeface="Calibri"/>
              </a:rPr>
              <a:t> </a:t>
            </a:r>
            <a:r>
              <a:rPr dirty="0">
                <a:solidFill>
                  <a:srgbClr val="FFFFFF"/>
                </a:solidFill>
                <a:latin typeface="Calibri"/>
                <a:cs typeface="Calibri"/>
              </a:rPr>
              <a:t>Vital,</a:t>
            </a:r>
            <a:r>
              <a:rPr spc="-40" dirty="0">
                <a:solidFill>
                  <a:srgbClr val="FFFFFF"/>
                </a:solidFill>
                <a:latin typeface="Calibri"/>
                <a:cs typeface="Calibri"/>
              </a:rPr>
              <a:t> </a:t>
            </a:r>
            <a:fld id="{81D60167-4931-47E6-BA6A-407CBD079E47}" type="slidenum">
              <a:rPr spc="-50" dirty="0">
                <a:solidFill>
                  <a:srgbClr val="FFFFFF"/>
                </a:solidFill>
                <a:latin typeface="Calibri"/>
                <a:cs typeface="Calibri"/>
              </a:rPr>
              <a:t>‹#›</a:t>
            </a:fld>
            <a:endParaRPr spc="-50" dirty="0">
              <a:solidFill>
                <a:srgbClr val="FFFFFF"/>
              </a:solidFill>
              <a:latin typeface="Calibri"/>
              <a:cs typeface="Calibri"/>
            </a:endParaRPr>
          </a:p>
        </p:txBody>
      </p:sp>
    </p:spTree>
    <p:extLst>
      <p:ext uri="{BB962C8B-B14F-4D97-AF65-F5344CB8AC3E}">
        <p14:creationId xmlns:p14="http://schemas.microsoft.com/office/powerpoint/2010/main" val="1542257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4066" y="3810"/>
            <a:ext cx="1093470" cy="819150"/>
          </a:xfrm>
          <a:custGeom>
            <a:avLst/>
            <a:gdLst/>
            <a:ahLst/>
            <a:cxnLst/>
            <a:rect l="l" t="t" r="r" b="b"/>
            <a:pathLst>
              <a:path w="1093470" h="819150">
                <a:moveTo>
                  <a:pt x="1093213" y="0"/>
                </a:moveTo>
                <a:lnTo>
                  <a:pt x="505" y="0"/>
                </a:lnTo>
                <a:lnTo>
                  <a:pt x="0" y="819150"/>
                </a:lnTo>
                <a:lnTo>
                  <a:pt x="55042" y="818147"/>
                </a:lnTo>
                <a:lnTo>
                  <a:pt x="108888" y="815170"/>
                </a:lnTo>
                <a:lnTo>
                  <a:pt x="161978" y="810267"/>
                </a:lnTo>
                <a:lnTo>
                  <a:pt x="214251" y="803484"/>
                </a:lnTo>
                <a:lnTo>
                  <a:pt x="265645" y="794867"/>
                </a:lnTo>
                <a:lnTo>
                  <a:pt x="316095" y="784465"/>
                </a:lnTo>
                <a:lnTo>
                  <a:pt x="365540" y="772323"/>
                </a:lnTo>
                <a:lnTo>
                  <a:pt x="413918" y="758490"/>
                </a:lnTo>
                <a:lnTo>
                  <a:pt x="461165" y="743011"/>
                </a:lnTo>
                <a:lnTo>
                  <a:pt x="507219" y="725933"/>
                </a:lnTo>
                <a:lnTo>
                  <a:pt x="552018" y="707305"/>
                </a:lnTo>
                <a:lnTo>
                  <a:pt x="595498" y="687172"/>
                </a:lnTo>
                <a:lnTo>
                  <a:pt x="637597" y="665581"/>
                </a:lnTo>
                <a:lnTo>
                  <a:pt x="678254" y="642580"/>
                </a:lnTo>
                <a:lnTo>
                  <a:pt x="717404" y="618216"/>
                </a:lnTo>
                <a:lnTo>
                  <a:pt x="754985" y="592534"/>
                </a:lnTo>
                <a:lnTo>
                  <a:pt x="790935" y="565584"/>
                </a:lnTo>
                <a:lnTo>
                  <a:pt x="825192" y="537410"/>
                </a:lnTo>
                <a:lnTo>
                  <a:pt x="857692" y="508060"/>
                </a:lnTo>
                <a:lnTo>
                  <a:pt x="888373" y="477582"/>
                </a:lnTo>
                <a:lnTo>
                  <a:pt x="917172" y="446022"/>
                </a:lnTo>
                <a:lnTo>
                  <a:pt x="944027" y="413427"/>
                </a:lnTo>
                <a:lnTo>
                  <a:pt x="968876" y="379844"/>
                </a:lnTo>
                <a:lnTo>
                  <a:pt x="991655" y="345319"/>
                </a:lnTo>
                <a:lnTo>
                  <a:pt x="1012301" y="309901"/>
                </a:lnTo>
                <a:lnTo>
                  <a:pt x="1030754" y="273636"/>
                </a:lnTo>
                <a:lnTo>
                  <a:pt x="1046949" y="236570"/>
                </a:lnTo>
                <a:lnTo>
                  <a:pt x="1060824" y="198751"/>
                </a:lnTo>
                <a:lnTo>
                  <a:pt x="1072317" y="160225"/>
                </a:lnTo>
                <a:lnTo>
                  <a:pt x="1081365" y="121041"/>
                </a:lnTo>
                <a:lnTo>
                  <a:pt x="1087905" y="81243"/>
                </a:lnTo>
                <a:lnTo>
                  <a:pt x="1091875" y="40881"/>
                </a:lnTo>
                <a:lnTo>
                  <a:pt x="1093213" y="0"/>
                </a:lnTo>
                <a:close/>
              </a:path>
            </a:pathLst>
          </a:custGeom>
          <a:solidFill>
            <a:srgbClr val="FDF9F4">
              <a:alpha val="32940"/>
            </a:srgbClr>
          </a:solidFill>
        </p:spPr>
        <p:txBody>
          <a:bodyPr wrap="square" lIns="0" tIns="0" rIns="0" bIns="0" rtlCol="0"/>
          <a:lstStyle/>
          <a:p>
            <a:endParaRPr/>
          </a:p>
        </p:txBody>
      </p:sp>
      <p:sp>
        <p:nvSpPr>
          <p:cNvPr id="18" name="bg object 18"/>
          <p:cNvSpPr/>
          <p:nvPr/>
        </p:nvSpPr>
        <p:spPr>
          <a:xfrm>
            <a:off x="4066" y="3810"/>
            <a:ext cx="1093470" cy="819150"/>
          </a:xfrm>
          <a:custGeom>
            <a:avLst/>
            <a:gdLst/>
            <a:ahLst/>
            <a:cxnLst/>
            <a:rect l="l" t="t" r="r" b="b"/>
            <a:pathLst>
              <a:path w="1093470" h="819150">
                <a:moveTo>
                  <a:pt x="1093213" y="0"/>
                </a:moveTo>
                <a:lnTo>
                  <a:pt x="1091875" y="40881"/>
                </a:lnTo>
                <a:lnTo>
                  <a:pt x="1087905" y="81243"/>
                </a:lnTo>
                <a:lnTo>
                  <a:pt x="1081365" y="121041"/>
                </a:lnTo>
                <a:lnTo>
                  <a:pt x="1072317" y="160225"/>
                </a:lnTo>
                <a:lnTo>
                  <a:pt x="1060824" y="198751"/>
                </a:lnTo>
                <a:lnTo>
                  <a:pt x="1046949" y="236570"/>
                </a:lnTo>
                <a:lnTo>
                  <a:pt x="1030754" y="273636"/>
                </a:lnTo>
                <a:lnTo>
                  <a:pt x="1012301" y="309901"/>
                </a:lnTo>
                <a:lnTo>
                  <a:pt x="991655" y="345319"/>
                </a:lnTo>
                <a:lnTo>
                  <a:pt x="968876" y="379844"/>
                </a:lnTo>
                <a:lnTo>
                  <a:pt x="944027" y="413427"/>
                </a:lnTo>
                <a:lnTo>
                  <a:pt x="917172" y="446022"/>
                </a:lnTo>
                <a:lnTo>
                  <a:pt x="888373" y="477582"/>
                </a:lnTo>
                <a:lnTo>
                  <a:pt x="857692" y="508060"/>
                </a:lnTo>
                <a:lnTo>
                  <a:pt x="825192" y="537410"/>
                </a:lnTo>
                <a:lnTo>
                  <a:pt x="790935" y="565584"/>
                </a:lnTo>
                <a:lnTo>
                  <a:pt x="754985" y="592534"/>
                </a:lnTo>
                <a:lnTo>
                  <a:pt x="717404" y="618216"/>
                </a:lnTo>
                <a:lnTo>
                  <a:pt x="678254" y="642580"/>
                </a:lnTo>
                <a:lnTo>
                  <a:pt x="637597" y="665581"/>
                </a:lnTo>
                <a:lnTo>
                  <a:pt x="595498" y="687172"/>
                </a:lnTo>
                <a:lnTo>
                  <a:pt x="552018" y="707305"/>
                </a:lnTo>
                <a:lnTo>
                  <a:pt x="507219" y="725933"/>
                </a:lnTo>
                <a:lnTo>
                  <a:pt x="461165" y="743011"/>
                </a:lnTo>
                <a:lnTo>
                  <a:pt x="413918" y="758490"/>
                </a:lnTo>
                <a:lnTo>
                  <a:pt x="365540" y="772323"/>
                </a:lnTo>
                <a:lnTo>
                  <a:pt x="316095" y="784465"/>
                </a:lnTo>
                <a:lnTo>
                  <a:pt x="265645" y="794867"/>
                </a:lnTo>
                <a:lnTo>
                  <a:pt x="214251" y="803484"/>
                </a:lnTo>
                <a:lnTo>
                  <a:pt x="161978" y="810267"/>
                </a:lnTo>
                <a:lnTo>
                  <a:pt x="108888" y="815170"/>
                </a:lnTo>
                <a:lnTo>
                  <a:pt x="55042" y="818147"/>
                </a:lnTo>
                <a:lnTo>
                  <a:pt x="505" y="819150"/>
                </a:lnTo>
                <a:lnTo>
                  <a:pt x="336" y="819150"/>
                </a:lnTo>
                <a:lnTo>
                  <a:pt x="168" y="819150"/>
                </a:lnTo>
                <a:lnTo>
                  <a:pt x="0" y="819150"/>
                </a:lnTo>
                <a:lnTo>
                  <a:pt x="505" y="0"/>
                </a:lnTo>
                <a:lnTo>
                  <a:pt x="1093213" y="0"/>
                </a:lnTo>
                <a:close/>
              </a:path>
            </a:pathLst>
          </a:custGeom>
          <a:ln w="3175">
            <a:solidFill>
              <a:srgbClr val="D2C39E"/>
            </a:solidFill>
          </a:ln>
        </p:spPr>
        <p:txBody>
          <a:bodyPr wrap="square" lIns="0" tIns="0" rIns="0" bIns="0" rtlCol="0"/>
          <a:lstStyle/>
          <a:p>
            <a:endParaRPr/>
          </a:p>
        </p:txBody>
      </p:sp>
      <p:pic>
        <p:nvPicPr>
          <p:cNvPr id="19" name="bg object 19"/>
          <p:cNvPicPr/>
          <p:nvPr/>
        </p:nvPicPr>
        <p:blipFill>
          <a:blip r:embed="rId3" cstate="print"/>
          <a:stretch>
            <a:fillRect/>
          </a:stretch>
        </p:blipFill>
        <p:spPr>
          <a:xfrm>
            <a:off x="184404" y="6095"/>
            <a:ext cx="2349246" cy="1782317"/>
          </a:xfrm>
          <a:prstGeom prst="rect">
            <a:avLst/>
          </a:prstGeom>
        </p:spPr>
      </p:pic>
      <p:sp>
        <p:nvSpPr>
          <p:cNvPr id="20" name="bg object 20"/>
          <p:cNvSpPr/>
          <p:nvPr/>
        </p:nvSpPr>
        <p:spPr>
          <a:xfrm>
            <a:off x="225552" y="21335"/>
            <a:ext cx="2269490" cy="1702435"/>
          </a:xfrm>
          <a:custGeom>
            <a:avLst/>
            <a:gdLst/>
            <a:ahLst/>
            <a:cxnLst/>
            <a:rect l="l" t="t" r="r" b="b"/>
            <a:pathLst>
              <a:path w="2269490" h="1702435">
                <a:moveTo>
                  <a:pt x="0" y="851154"/>
                </a:moveTo>
                <a:lnTo>
                  <a:pt x="1308" y="809919"/>
                </a:lnTo>
                <a:lnTo>
                  <a:pt x="5193" y="769190"/>
                </a:lnTo>
                <a:lnTo>
                  <a:pt x="11597" y="729012"/>
                </a:lnTo>
                <a:lnTo>
                  <a:pt x="20458" y="689429"/>
                </a:lnTo>
                <a:lnTo>
                  <a:pt x="31719" y="650486"/>
                </a:lnTo>
                <a:lnTo>
                  <a:pt x="45319" y="612227"/>
                </a:lnTo>
                <a:lnTo>
                  <a:pt x="61199" y="574698"/>
                </a:lnTo>
                <a:lnTo>
                  <a:pt x="79299" y="537942"/>
                </a:lnTo>
                <a:lnTo>
                  <a:pt x="99561" y="502004"/>
                </a:lnTo>
                <a:lnTo>
                  <a:pt x="121924" y="466930"/>
                </a:lnTo>
                <a:lnTo>
                  <a:pt x="146330" y="432763"/>
                </a:lnTo>
                <a:lnTo>
                  <a:pt x="172718" y="399548"/>
                </a:lnTo>
                <a:lnTo>
                  <a:pt x="201030" y="367330"/>
                </a:lnTo>
                <a:lnTo>
                  <a:pt x="231206" y="336153"/>
                </a:lnTo>
                <a:lnTo>
                  <a:pt x="263186" y="306062"/>
                </a:lnTo>
                <a:lnTo>
                  <a:pt x="296911" y="277102"/>
                </a:lnTo>
                <a:lnTo>
                  <a:pt x="332322" y="249316"/>
                </a:lnTo>
                <a:lnTo>
                  <a:pt x="369359" y="222751"/>
                </a:lnTo>
                <a:lnTo>
                  <a:pt x="407963" y="197450"/>
                </a:lnTo>
                <a:lnTo>
                  <a:pt x="448074" y="173458"/>
                </a:lnTo>
                <a:lnTo>
                  <a:pt x="489633" y="150820"/>
                </a:lnTo>
                <a:lnTo>
                  <a:pt x="532581" y="129580"/>
                </a:lnTo>
                <a:lnTo>
                  <a:pt x="576858" y="109783"/>
                </a:lnTo>
                <a:lnTo>
                  <a:pt x="622404" y="91473"/>
                </a:lnTo>
                <a:lnTo>
                  <a:pt x="669160" y="74695"/>
                </a:lnTo>
                <a:lnTo>
                  <a:pt x="717067" y="59494"/>
                </a:lnTo>
                <a:lnTo>
                  <a:pt x="766066" y="45914"/>
                </a:lnTo>
                <a:lnTo>
                  <a:pt x="816096" y="34001"/>
                </a:lnTo>
                <a:lnTo>
                  <a:pt x="867098" y="23797"/>
                </a:lnTo>
                <a:lnTo>
                  <a:pt x="919014" y="15349"/>
                </a:lnTo>
                <a:lnTo>
                  <a:pt x="971783" y="8701"/>
                </a:lnTo>
                <a:lnTo>
                  <a:pt x="1025346" y="3896"/>
                </a:lnTo>
                <a:lnTo>
                  <a:pt x="1079644" y="981"/>
                </a:lnTo>
                <a:lnTo>
                  <a:pt x="1134617" y="0"/>
                </a:lnTo>
                <a:lnTo>
                  <a:pt x="1189590" y="981"/>
                </a:lnTo>
                <a:lnTo>
                  <a:pt x="1243887" y="3896"/>
                </a:lnTo>
                <a:lnTo>
                  <a:pt x="1297449" y="8701"/>
                </a:lnTo>
                <a:lnTo>
                  <a:pt x="1350217" y="15349"/>
                </a:lnTo>
                <a:lnTo>
                  <a:pt x="1402132" y="23797"/>
                </a:lnTo>
                <a:lnTo>
                  <a:pt x="1453135" y="34001"/>
                </a:lnTo>
                <a:lnTo>
                  <a:pt x="1503164" y="45914"/>
                </a:lnTo>
                <a:lnTo>
                  <a:pt x="1552162" y="59494"/>
                </a:lnTo>
                <a:lnTo>
                  <a:pt x="1600069" y="74695"/>
                </a:lnTo>
                <a:lnTo>
                  <a:pt x="1646826" y="91473"/>
                </a:lnTo>
                <a:lnTo>
                  <a:pt x="1692372" y="109783"/>
                </a:lnTo>
                <a:lnTo>
                  <a:pt x="1736648" y="129580"/>
                </a:lnTo>
                <a:lnTo>
                  <a:pt x="1779596" y="150820"/>
                </a:lnTo>
                <a:lnTo>
                  <a:pt x="1821155" y="173458"/>
                </a:lnTo>
                <a:lnTo>
                  <a:pt x="1861267" y="197450"/>
                </a:lnTo>
                <a:lnTo>
                  <a:pt x="1899871" y="222751"/>
                </a:lnTo>
                <a:lnTo>
                  <a:pt x="1936908" y="249316"/>
                </a:lnTo>
                <a:lnTo>
                  <a:pt x="1972319" y="277102"/>
                </a:lnTo>
                <a:lnTo>
                  <a:pt x="2006045" y="306062"/>
                </a:lnTo>
                <a:lnTo>
                  <a:pt x="2038026" y="336153"/>
                </a:lnTo>
                <a:lnTo>
                  <a:pt x="2068202" y="367330"/>
                </a:lnTo>
                <a:lnTo>
                  <a:pt x="2096514" y="399548"/>
                </a:lnTo>
                <a:lnTo>
                  <a:pt x="2122903" y="432763"/>
                </a:lnTo>
                <a:lnTo>
                  <a:pt x="2147309" y="466930"/>
                </a:lnTo>
                <a:lnTo>
                  <a:pt x="2169672" y="502004"/>
                </a:lnTo>
                <a:lnTo>
                  <a:pt x="2189934" y="537942"/>
                </a:lnTo>
                <a:lnTo>
                  <a:pt x="2208035" y="574698"/>
                </a:lnTo>
                <a:lnTo>
                  <a:pt x="2223915" y="612227"/>
                </a:lnTo>
                <a:lnTo>
                  <a:pt x="2237515" y="650486"/>
                </a:lnTo>
                <a:lnTo>
                  <a:pt x="2248776" y="689429"/>
                </a:lnTo>
                <a:lnTo>
                  <a:pt x="2257638" y="729012"/>
                </a:lnTo>
                <a:lnTo>
                  <a:pt x="2264041" y="769190"/>
                </a:lnTo>
                <a:lnTo>
                  <a:pt x="2267927" y="809919"/>
                </a:lnTo>
                <a:lnTo>
                  <a:pt x="2269236" y="851154"/>
                </a:lnTo>
                <a:lnTo>
                  <a:pt x="2267927" y="892388"/>
                </a:lnTo>
                <a:lnTo>
                  <a:pt x="2264041" y="933117"/>
                </a:lnTo>
                <a:lnTo>
                  <a:pt x="2257638" y="973295"/>
                </a:lnTo>
                <a:lnTo>
                  <a:pt x="2248776" y="1012878"/>
                </a:lnTo>
                <a:lnTo>
                  <a:pt x="2237515" y="1051821"/>
                </a:lnTo>
                <a:lnTo>
                  <a:pt x="2223915" y="1090080"/>
                </a:lnTo>
                <a:lnTo>
                  <a:pt x="2208035" y="1127609"/>
                </a:lnTo>
                <a:lnTo>
                  <a:pt x="2189934" y="1164365"/>
                </a:lnTo>
                <a:lnTo>
                  <a:pt x="2169672" y="1200303"/>
                </a:lnTo>
                <a:lnTo>
                  <a:pt x="2147309" y="1235377"/>
                </a:lnTo>
                <a:lnTo>
                  <a:pt x="2122903" y="1269544"/>
                </a:lnTo>
                <a:lnTo>
                  <a:pt x="2096514" y="1302759"/>
                </a:lnTo>
                <a:lnTo>
                  <a:pt x="2068202" y="1334977"/>
                </a:lnTo>
                <a:lnTo>
                  <a:pt x="2038026" y="1366154"/>
                </a:lnTo>
                <a:lnTo>
                  <a:pt x="2006045" y="1396245"/>
                </a:lnTo>
                <a:lnTo>
                  <a:pt x="1972319" y="1425205"/>
                </a:lnTo>
                <a:lnTo>
                  <a:pt x="1936908" y="1452991"/>
                </a:lnTo>
                <a:lnTo>
                  <a:pt x="1899871" y="1479556"/>
                </a:lnTo>
                <a:lnTo>
                  <a:pt x="1861267" y="1504857"/>
                </a:lnTo>
                <a:lnTo>
                  <a:pt x="1821155" y="1528849"/>
                </a:lnTo>
                <a:lnTo>
                  <a:pt x="1779596" y="1551487"/>
                </a:lnTo>
                <a:lnTo>
                  <a:pt x="1736648" y="1572727"/>
                </a:lnTo>
                <a:lnTo>
                  <a:pt x="1692372" y="1592524"/>
                </a:lnTo>
                <a:lnTo>
                  <a:pt x="1646826" y="1610834"/>
                </a:lnTo>
                <a:lnTo>
                  <a:pt x="1600069" y="1627612"/>
                </a:lnTo>
                <a:lnTo>
                  <a:pt x="1552162" y="1642813"/>
                </a:lnTo>
                <a:lnTo>
                  <a:pt x="1503164" y="1656393"/>
                </a:lnTo>
                <a:lnTo>
                  <a:pt x="1453135" y="1668306"/>
                </a:lnTo>
                <a:lnTo>
                  <a:pt x="1402132" y="1678510"/>
                </a:lnTo>
                <a:lnTo>
                  <a:pt x="1350217" y="1686958"/>
                </a:lnTo>
                <a:lnTo>
                  <a:pt x="1297449" y="1693606"/>
                </a:lnTo>
                <a:lnTo>
                  <a:pt x="1243887" y="1698411"/>
                </a:lnTo>
                <a:lnTo>
                  <a:pt x="1189590" y="1701326"/>
                </a:lnTo>
                <a:lnTo>
                  <a:pt x="1134617" y="1702308"/>
                </a:lnTo>
                <a:lnTo>
                  <a:pt x="1079644" y="1701326"/>
                </a:lnTo>
                <a:lnTo>
                  <a:pt x="1025346" y="1698411"/>
                </a:lnTo>
                <a:lnTo>
                  <a:pt x="971783" y="1693606"/>
                </a:lnTo>
                <a:lnTo>
                  <a:pt x="919014" y="1686958"/>
                </a:lnTo>
                <a:lnTo>
                  <a:pt x="867098" y="1678510"/>
                </a:lnTo>
                <a:lnTo>
                  <a:pt x="816096" y="1668306"/>
                </a:lnTo>
                <a:lnTo>
                  <a:pt x="766066" y="1656393"/>
                </a:lnTo>
                <a:lnTo>
                  <a:pt x="717067" y="1642813"/>
                </a:lnTo>
                <a:lnTo>
                  <a:pt x="669160" y="1627612"/>
                </a:lnTo>
                <a:lnTo>
                  <a:pt x="622404" y="1610834"/>
                </a:lnTo>
                <a:lnTo>
                  <a:pt x="576858" y="1592524"/>
                </a:lnTo>
                <a:lnTo>
                  <a:pt x="532581" y="1572727"/>
                </a:lnTo>
                <a:lnTo>
                  <a:pt x="489633" y="1551487"/>
                </a:lnTo>
                <a:lnTo>
                  <a:pt x="448074" y="1528849"/>
                </a:lnTo>
                <a:lnTo>
                  <a:pt x="407963" y="1504857"/>
                </a:lnTo>
                <a:lnTo>
                  <a:pt x="369359" y="1479556"/>
                </a:lnTo>
                <a:lnTo>
                  <a:pt x="332322" y="1452991"/>
                </a:lnTo>
                <a:lnTo>
                  <a:pt x="296911" y="1425205"/>
                </a:lnTo>
                <a:lnTo>
                  <a:pt x="263186" y="1396245"/>
                </a:lnTo>
                <a:lnTo>
                  <a:pt x="231206" y="1366154"/>
                </a:lnTo>
                <a:lnTo>
                  <a:pt x="201030" y="1334977"/>
                </a:lnTo>
                <a:lnTo>
                  <a:pt x="172718" y="1302759"/>
                </a:lnTo>
                <a:lnTo>
                  <a:pt x="146330" y="1269544"/>
                </a:lnTo>
                <a:lnTo>
                  <a:pt x="121924" y="1235377"/>
                </a:lnTo>
                <a:lnTo>
                  <a:pt x="99561" y="1200303"/>
                </a:lnTo>
                <a:lnTo>
                  <a:pt x="79299" y="1164365"/>
                </a:lnTo>
                <a:lnTo>
                  <a:pt x="61199" y="1127609"/>
                </a:lnTo>
                <a:lnTo>
                  <a:pt x="45319" y="1090080"/>
                </a:lnTo>
                <a:lnTo>
                  <a:pt x="31719" y="1051821"/>
                </a:lnTo>
                <a:lnTo>
                  <a:pt x="20458" y="1012878"/>
                </a:lnTo>
                <a:lnTo>
                  <a:pt x="11597" y="973295"/>
                </a:lnTo>
                <a:lnTo>
                  <a:pt x="5193" y="933117"/>
                </a:lnTo>
                <a:lnTo>
                  <a:pt x="1308" y="892388"/>
                </a:lnTo>
                <a:lnTo>
                  <a:pt x="0" y="851154"/>
                </a:lnTo>
                <a:close/>
              </a:path>
            </a:pathLst>
          </a:custGeom>
          <a:ln w="27431">
            <a:solidFill>
              <a:srgbClr val="FFF6DB"/>
            </a:solidFill>
          </a:ln>
        </p:spPr>
        <p:txBody>
          <a:bodyPr wrap="square" lIns="0" tIns="0" rIns="0" bIns="0" rtlCol="0"/>
          <a:lstStyle/>
          <a:p>
            <a:endParaRPr/>
          </a:p>
        </p:txBody>
      </p:sp>
      <p:pic>
        <p:nvPicPr>
          <p:cNvPr id="21" name="bg object 21"/>
          <p:cNvPicPr/>
          <p:nvPr/>
        </p:nvPicPr>
        <p:blipFill>
          <a:blip r:embed="rId4" cstate="print"/>
          <a:stretch>
            <a:fillRect/>
          </a:stretch>
        </p:blipFill>
        <p:spPr>
          <a:xfrm>
            <a:off x="298704" y="966216"/>
            <a:ext cx="1396746" cy="1306829"/>
          </a:xfrm>
          <a:prstGeom prst="rect">
            <a:avLst/>
          </a:prstGeom>
        </p:spPr>
      </p:pic>
      <p:pic>
        <p:nvPicPr>
          <p:cNvPr id="22" name="bg object 22"/>
          <p:cNvPicPr/>
          <p:nvPr/>
        </p:nvPicPr>
        <p:blipFill>
          <a:blip r:embed="rId5" cstate="print"/>
          <a:stretch>
            <a:fillRect/>
          </a:stretch>
        </p:blipFill>
        <p:spPr>
          <a:xfrm>
            <a:off x="314455" y="970376"/>
            <a:ext cx="1359705" cy="1272029"/>
          </a:xfrm>
          <a:prstGeom prst="rect">
            <a:avLst/>
          </a:prstGeom>
        </p:spPr>
      </p:pic>
      <p:sp>
        <p:nvSpPr>
          <p:cNvPr id="23" name="bg object 23"/>
          <p:cNvSpPr/>
          <p:nvPr/>
        </p:nvSpPr>
        <p:spPr>
          <a:xfrm>
            <a:off x="314455" y="970376"/>
            <a:ext cx="1360170" cy="1272540"/>
          </a:xfrm>
          <a:custGeom>
            <a:avLst/>
            <a:gdLst/>
            <a:ahLst/>
            <a:cxnLst/>
            <a:rect l="l" t="t" r="r" b="b"/>
            <a:pathLst>
              <a:path w="1360170" h="1272539">
                <a:moveTo>
                  <a:pt x="93303" y="167797"/>
                </a:moveTo>
                <a:lnTo>
                  <a:pt x="120579" y="136936"/>
                </a:lnTo>
                <a:lnTo>
                  <a:pt x="150484" y="109224"/>
                </a:lnTo>
                <a:lnTo>
                  <a:pt x="182840" y="84652"/>
                </a:lnTo>
                <a:lnTo>
                  <a:pt x="217465" y="63214"/>
                </a:lnTo>
                <a:lnTo>
                  <a:pt x="254180" y="44903"/>
                </a:lnTo>
                <a:lnTo>
                  <a:pt x="292805" y="29711"/>
                </a:lnTo>
                <a:lnTo>
                  <a:pt x="333161" y="17632"/>
                </a:lnTo>
                <a:lnTo>
                  <a:pt x="375066" y="8659"/>
                </a:lnTo>
                <a:lnTo>
                  <a:pt x="418341" y="2783"/>
                </a:lnTo>
                <a:lnTo>
                  <a:pt x="462807" y="0"/>
                </a:lnTo>
                <a:lnTo>
                  <a:pt x="508283" y="300"/>
                </a:lnTo>
                <a:lnTo>
                  <a:pt x="554590" y="3677"/>
                </a:lnTo>
                <a:lnTo>
                  <a:pt x="601547" y="10125"/>
                </a:lnTo>
                <a:lnTo>
                  <a:pt x="648974" y="19635"/>
                </a:lnTo>
                <a:lnTo>
                  <a:pt x="696693" y="32201"/>
                </a:lnTo>
                <a:lnTo>
                  <a:pt x="744522" y="47817"/>
                </a:lnTo>
                <a:lnTo>
                  <a:pt x="792281" y="66473"/>
                </a:lnTo>
                <a:lnTo>
                  <a:pt x="839792" y="88165"/>
                </a:lnTo>
                <a:lnTo>
                  <a:pt x="886873" y="112884"/>
                </a:lnTo>
                <a:lnTo>
                  <a:pt x="933345" y="140623"/>
                </a:lnTo>
                <a:lnTo>
                  <a:pt x="979029" y="171376"/>
                </a:lnTo>
                <a:lnTo>
                  <a:pt x="1023743" y="205135"/>
                </a:lnTo>
                <a:lnTo>
                  <a:pt x="1066579" y="241258"/>
                </a:lnTo>
                <a:lnTo>
                  <a:pt x="1106698" y="278990"/>
                </a:lnTo>
                <a:lnTo>
                  <a:pt x="1144053" y="318159"/>
                </a:lnTo>
                <a:lnTo>
                  <a:pt x="1178597" y="358591"/>
                </a:lnTo>
                <a:lnTo>
                  <a:pt x="1210285" y="400111"/>
                </a:lnTo>
                <a:lnTo>
                  <a:pt x="1239068" y="442547"/>
                </a:lnTo>
                <a:lnTo>
                  <a:pt x="1264900" y="485723"/>
                </a:lnTo>
                <a:lnTo>
                  <a:pt x="1287734" y="529467"/>
                </a:lnTo>
                <a:lnTo>
                  <a:pt x="1307524" y="573605"/>
                </a:lnTo>
                <a:lnTo>
                  <a:pt x="1324222" y="617963"/>
                </a:lnTo>
                <a:lnTo>
                  <a:pt x="1337782" y="662367"/>
                </a:lnTo>
                <a:lnTo>
                  <a:pt x="1348158" y="706643"/>
                </a:lnTo>
                <a:lnTo>
                  <a:pt x="1355301" y="750618"/>
                </a:lnTo>
                <a:lnTo>
                  <a:pt x="1359166" y="794118"/>
                </a:lnTo>
                <a:lnTo>
                  <a:pt x="1359705" y="836970"/>
                </a:lnTo>
                <a:lnTo>
                  <a:pt x="1356873" y="878999"/>
                </a:lnTo>
                <a:lnTo>
                  <a:pt x="1350621" y="920031"/>
                </a:lnTo>
                <a:lnTo>
                  <a:pt x="1340904" y="959894"/>
                </a:lnTo>
                <a:lnTo>
                  <a:pt x="1327674" y="998412"/>
                </a:lnTo>
                <a:lnTo>
                  <a:pt x="1310884" y="1035413"/>
                </a:lnTo>
                <a:lnTo>
                  <a:pt x="1290489" y="1070723"/>
                </a:lnTo>
                <a:lnTo>
                  <a:pt x="1266440" y="1104168"/>
                </a:lnTo>
                <a:lnTo>
                  <a:pt x="1239158" y="1135044"/>
                </a:lnTo>
                <a:lnTo>
                  <a:pt x="1209247" y="1162770"/>
                </a:lnTo>
                <a:lnTo>
                  <a:pt x="1176887" y="1187352"/>
                </a:lnTo>
                <a:lnTo>
                  <a:pt x="1142258" y="1208798"/>
                </a:lnTo>
                <a:lnTo>
                  <a:pt x="1105540" y="1227115"/>
                </a:lnTo>
                <a:lnTo>
                  <a:pt x="1066913" y="1242311"/>
                </a:lnTo>
                <a:lnTo>
                  <a:pt x="1026556" y="1254393"/>
                </a:lnTo>
                <a:lnTo>
                  <a:pt x="984649" y="1263368"/>
                </a:lnTo>
                <a:lnTo>
                  <a:pt x="941373" y="1269245"/>
                </a:lnTo>
                <a:lnTo>
                  <a:pt x="896906" y="1272029"/>
                </a:lnTo>
                <a:lnTo>
                  <a:pt x="851429" y="1271729"/>
                </a:lnTo>
                <a:lnTo>
                  <a:pt x="805122" y="1268351"/>
                </a:lnTo>
                <a:lnTo>
                  <a:pt x="758165" y="1261904"/>
                </a:lnTo>
                <a:lnTo>
                  <a:pt x="710737" y="1252394"/>
                </a:lnTo>
                <a:lnTo>
                  <a:pt x="663018" y="1239830"/>
                </a:lnTo>
                <a:lnTo>
                  <a:pt x="615188" y="1224218"/>
                </a:lnTo>
                <a:lnTo>
                  <a:pt x="567427" y="1205565"/>
                </a:lnTo>
                <a:lnTo>
                  <a:pt x="519915" y="1183880"/>
                </a:lnTo>
                <a:lnTo>
                  <a:pt x="472831" y="1159169"/>
                </a:lnTo>
                <a:lnTo>
                  <a:pt x="426356" y="1131440"/>
                </a:lnTo>
                <a:lnTo>
                  <a:pt x="380668" y="1100700"/>
                </a:lnTo>
                <a:lnTo>
                  <a:pt x="335949" y="1066957"/>
                </a:lnTo>
                <a:lnTo>
                  <a:pt x="293118" y="1030833"/>
                </a:lnTo>
                <a:lnTo>
                  <a:pt x="253003" y="993098"/>
                </a:lnTo>
                <a:lnTo>
                  <a:pt x="215650" y="953926"/>
                </a:lnTo>
                <a:lnTo>
                  <a:pt x="181107" y="913490"/>
                </a:lnTo>
                <a:lnTo>
                  <a:pt x="149421" y="871964"/>
                </a:lnTo>
                <a:lnTo>
                  <a:pt x="120638" y="829522"/>
                </a:lnTo>
                <a:lnTo>
                  <a:pt x="94806" y="786338"/>
                </a:lnTo>
                <a:lnTo>
                  <a:pt x="71971" y="742587"/>
                </a:lnTo>
                <a:lnTo>
                  <a:pt x="52181" y="698441"/>
                </a:lnTo>
                <a:lnTo>
                  <a:pt x="35482" y="654074"/>
                </a:lnTo>
                <a:lnTo>
                  <a:pt x="21921" y="609662"/>
                </a:lnTo>
                <a:lnTo>
                  <a:pt x="11545" y="565377"/>
                </a:lnTo>
                <a:lnTo>
                  <a:pt x="4402" y="521393"/>
                </a:lnTo>
                <a:lnTo>
                  <a:pt x="538" y="477885"/>
                </a:lnTo>
                <a:lnTo>
                  <a:pt x="0" y="435025"/>
                </a:lnTo>
                <a:lnTo>
                  <a:pt x="2834" y="392989"/>
                </a:lnTo>
                <a:lnTo>
                  <a:pt x="9089" y="351950"/>
                </a:lnTo>
                <a:lnTo>
                  <a:pt x="18810" y="312082"/>
                </a:lnTo>
                <a:lnTo>
                  <a:pt x="32045" y="273559"/>
                </a:lnTo>
                <a:lnTo>
                  <a:pt x="48841" y="236554"/>
                </a:lnTo>
                <a:lnTo>
                  <a:pt x="69245" y="201242"/>
                </a:lnTo>
                <a:lnTo>
                  <a:pt x="93303" y="167797"/>
                </a:lnTo>
                <a:close/>
              </a:path>
              <a:path w="1360170" h="1272539">
                <a:moveTo>
                  <a:pt x="195284" y="249204"/>
                </a:moveTo>
                <a:lnTo>
                  <a:pt x="173368" y="280735"/>
                </a:lnTo>
                <a:lnTo>
                  <a:pt x="142802" y="350493"/>
                </a:lnTo>
                <a:lnTo>
                  <a:pt x="133994" y="388214"/>
                </a:lnTo>
                <a:lnTo>
                  <a:pt x="129400" y="427492"/>
                </a:lnTo>
                <a:lnTo>
                  <a:pt x="128940" y="468077"/>
                </a:lnTo>
                <a:lnTo>
                  <a:pt x="132535" y="509714"/>
                </a:lnTo>
                <a:lnTo>
                  <a:pt x="140108" y="552151"/>
                </a:lnTo>
                <a:lnTo>
                  <a:pt x="151580" y="595136"/>
                </a:lnTo>
                <a:lnTo>
                  <a:pt x="166873" y="638416"/>
                </a:lnTo>
                <a:lnTo>
                  <a:pt x="185907" y="681739"/>
                </a:lnTo>
                <a:lnTo>
                  <a:pt x="208606" y="724852"/>
                </a:lnTo>
                <a:lnTo>
                  <a:pt x="234890" y="767502"/>
                </a:lnTo>
                <a:lnTo>
                  <a:pt x="264680" y="809437"/>
                </a:lnTo>
                <a:lnTo>
                  <a:pt x="297899" y="850405"/>
                </a:lnTo>
                <a:lnTo>
                  <a:pt x="334469" y="890152"/>
                </a:lnTo>
                <a:lnTo>
                  <a:pt x="374309" y="928427"/>
                </a:lnTo>
                <a:lnTo>
                  <a:pt x="417343" y="964976"/>
                </a:lnTo>
                <a:lnTo>
                  <a:pt x="462523" y="998836"/>
                </a:lnTo>
                <a:lnTo>
                  <a:pt x="508676" y="1029197"/>
                </a:lnTo>
                <a:lnTo>
                  <a:pt x="555540" y="1056040"/>
                </a:lnTo>
                <a:lnTo>
                  <a:pt x="602850" y="1079344"/>
                </a:lnTo>
                <a:lnTo>
                  <a:pt x="650343" y="1099089"/>
                </a:lnTo>
                <a:lnTo>
                  <a:pt x="697756" y="1115255"/>
                </a:lnTo>
                <a:lnTo>
                  <a:pt x="744824" y="1127821"/>
                </a:lnTo>
                <a:lnTo>
                  <a:pt x="791285" y="1136769"/>
                </a:lnTo>
                <a:lnTo>
                  <a:pt x="836874" y="1142077"/>
                </a:lnTo>
                <a:lnTo>
                  <a:pt x="881328" y="1143726"/>
                </a:lnTo>
                <a:lnTo>
                  <a:pt x="924383" y="1141695"/>
                </a:lnTo>
                <a:lnTo>
                  <a:pt x="965776" y="1135965"/>
                </a:lnTo>
                <a:lnTo>
                  <a:pt x="1005242" y="1126515"/>
                </a:lnTo>
                <a:lnTo>
                  <a:pt x="1042519" y="1113324"/>
                </a:lnTo>
                <a:lnTo>
                  <a:pt x="1077343" y="1096374"/>
                </a:lnTo>
                <a:lnTo>
                  <a:pt x="1109450" y="1075643"/>
                </a:lnTo>
                <a:lnTo>
                  <a:pt x="1164459" y="1022761"/>
                </a:lnTo>
                <a:lnTo>
                  <a:pt x="1186381" y="991249"/>
                </a:lnTo>
                <a:lnTo>
                  <a:pt x="1216956" y="921525"/>
                </a:lnTo>
                <a:lnTo>
                  <a:pt x="1225767" y="883818"/>
                </a:lnTo>
                <a:lnTo>
                  <a:pt x="1230364" y="844552"/>
                </a:lnTo>
                <a:lnTo>
                  <a:pt x="1230825" y="803978"/>
                </a:lnTo>
                <a:lnTo>
                  <a:pt x="1227231" y="762349"/>
                </a:lnTo>
                <a:lnTo>
                  <a:pt x="1219658" y="719919"/>
                </a:lnTo>
                <a:lnTo>
                  <a:pt x="1208185" y="676940"/>
                </a:lnTo>
                <a:lnTo>
                  <a:pt x="1192891" y="633664"/>
                </a:lnTo>
                <a:lnTo>
                  <a:pt x="1173854" y="590345"/>
                </a:lnTo>
                <a:lnTo>
                  <a:pt x="1151153" y="547235"/>
                </a:lnTo>
                <a:lnTo>
                  <a:pt x="1124866" y="504587"/>
                </a:lnTo>
                <a:lnTo>
                  <a:pt x="1095071" y="462653"/>
                </a:lnTo>
                <a:lnTo>
                  <a:pt x="1061848" y="421686"/>
                </a:lnTo>
                <a:lnTo>
                  <a:pt x="1025273" y="381939"/>
                </a:lnTo>
                <a:lnTo>
                  <a:pt x="985427" y="343665"/>
                </a:lnTo>
                <a:lnTo>
                  <a:pt x="942387" y="307116"/>
                </a:lnTo>
                <a:lnTo>
                  <a:pt x="897207" y="273255"/>
                </a:lnTo>
                <a:lnTo>
                  <a:pt x="851053" y="242891"/>
                </a:lnTo>
                <a:lnTo>
                  <a:pt x="804188" y="216043"/>
                </a:lnTo>
                <a:lnTo>
                  <a:pt x="756876" y="192732"/>
                </a:lnTo>
                <a:lnTo>
                  <a:pt x="709381" y="172979"/>
                </a:lnTo>
                <a:lnTo>
                  <a:pt x="661967" y="156804"/>
                </a:lnTo>
                <a:lnTo>
                  <a:pt x="614896" y="144228"/>
                </a:lnTo>
                <a:lnTo>
                  <a:pt x="568434" y="135270"/>
                </a:lnTo>
                <a:lnTo>
                  <a:pt x="522844" y="129951"/>
                </a:lnTo>
                <a:lnTo>
                  <a:pt x="478389" y="128292"/>
                </a:lnTo>
                <a:lnTo>
                  <a:pt x="435334" y="130312"/>
                </a:lnTo>
                <a:lnTo>
                  <a:pt x="393942" y="136033"/>
                </a:lnTo>
                <a:lnTo>
                  <a:pt x="354476" y="145474"/>
                </a:lnTo>
                <a:lnTo>
                  <a:pt x="317201" y="158657"/>
                </a:lnTo>
                <a:lnTo>
                  <a:pt x="282381" y="175600"/>
                </a:lnTo>
                <a:lnTo>
                  <a:pt x="250279" y="196326"/>
                </a:lnTo>
                <a:lnTo>
                  <a:pt x="195284" y="249204"/>
                </a:lnTo>
                <a:close/>
              </a:path>
            </a:pathLst>
          </a:custGeom>
          <a:ln w="7349">
            <a:solidFill>
              <a:srgbClr val="C6B791"/>
            </a:solidFill>
          </a:ln>
        </p:spPr>
        <p:txBody>
          <a:bodyPr wrap="square" lIns="0" tIns="0" rIns="0" bIns="0" rtlCol="0"/>
          <a:lstStyle/>
          <a:p>
            <a:endParaRPr/>
          </a:p>
        </p:txBody>
      </p:sp>
      <p:sp>
        <p:nvSpPr>
          <p:cNvPr id="24" name="bg object 24"/>
          <p:cNvSpPr/>
          <p:nvPr/>
        </p:nvSpPr>
        <p:spPr>
          <a:xfrm>
            <a:off x="1350263" y="0"/>
            <a:ext cx="10841990" cy="6858000"/>
          </a:xfrm>
          <a:custGeom>
            <a:avLst/>
            <a:gdLst/>
            <a:ahLst/>
            <a:cxnLst/>
            <a:rect l="l" t="t" r="r" b="b"/>
            <a:pathLst>
              <a:path w="10841990" h="6858000">
                <a:moveTo>
                  <a:pt x="10841736" y="0"/>
                </a:moveTo>
                <a:lnTo>
                  <a:pt x="0" y="0"/>
                </a:lnTo>
                <a:lnTo>
                  <a:pt x="0" y="6858000"/>
                </a:lnTo>
                <a:lnTo>
                  <a:pt x="10841736" y="6858000"/>
                </a:lnTo>
                <a:lnTo>
                  <a:pt x="10841736" y="0"/>
                </a:lnTo>
                <a:close/>
              </a:path>
            </a:pathLst>
          </a:custGeom>
          <a:solidFill>
            <a:srgbClr val="FFFFFF"/>
          </a:solidFill>
        </p:spPr>
        <p:txBody>
          <a:bodyPr wrap="square" lIns="0" tIns="0" rIns="0" bIns="0" rtlCol="0"/>
          <a:lstStyle/>
          <a:p>
            <a:endParaRPr/>
          </a:p>
        </p:txBody>
      </p:sp>
      <p:pic>
        <p:nvPicPr>
          <p:cNvPr id="25" name="bg object 25"/>
          <p:cNvPicPr/>
          <p:nvPr/>
        </p:nvPicPr>
        <p:blipFill>
          <a:blip r:embed="rId6" cstate="print"/>
          <a:stretch>
            <a:fillRect/>
          </a:stretch>
        </p:blipFill>
        <p:spPr>
          <a:xfrm>
            <a:off x="1274063" y="0"/>
            <a:ext cx="175336" cy="6858000"/>
          </a:xfrm>
          <a:prstGeom prst="rect">
            <a:avLst/>
          </a:prstGeom>
        </p:spPr>
      </p:pic>
      <p:sp>
        <p:nvSpPr>
          <p:cNvPr id="26" name="bg object 26"/>
          <p:cNvSpPr/>
          <p:nvPr/>
        </p:nvSpPr>
        <p:spPr>
          <a:xfrm>
            <a:off x="1353311" y="0"/>
            <a:ext cx="97790" cy="6858000"/>
          </a:xfrm>
          <a:custGeom>
            <a:avLst/>
            <a:gdLst/>
            <a:ahLst/>
            <a:cxnLst/>
            <a:rect l="l" t="t" r="r" b="b"/>
            <a:pathLst>
              <a:path w="97790" h="6858000">
                <a:moveTo>
                  <a:pt x="97536" y="0"/>
                </a:moveTo>
                <a:lnTo>
                  <a:pt x="0" y="0"/>
                </a:lnTo>
                <a:lnTo>
                  <a:pt x="0" y="6858000"/>
                </a:lnTo>
                <a:lnTo>
                  <a:pt x="97536" y="6858000"/>
                </a:lnTo>
                <a:lnTo>
                  <a:pt x="97536" y="0"/>
                </a:lnTo>
                <a:close/>
              </a:path>
            </a:pathLst>
          </a:custGeom>
          <a:solidFill>
            <a:srgbClr val="FFFFFF"/>
          </a:solidFill>
        </p:spPr>
        <p:txBody>
          <a:bodyPr wrap="square" lIns="0" tIns="0" rIns="0" bIns="0" rtlCol="0"/>
          <a:lstStyle/>
          <a:p>
            <a:endParaRPr/>
          </a:p>
        </p:txBody>
      </p:sp>
      <p:pic>
        <p:nvPicPr>
          <p:cNvPr id="27" name="bg object 27"/>
          <p:cNvPicPr/>
          <p:nvPr/>
        </p:nvPicPr>
        <p:blipFill>
          <a:blip r:embed="rId7" cstate="print"/>
          <a:stretch>
            <a:fillRect/>
          </a:stretch>
        </p:blipFill>
        <p:spPr>
          <a:xfrm>
            <a:off x="59435" y="6150862"/>
            <a:ext cx="647700" cy="694943"/>
          </a:xfrm>
          <a:prstGeom prst="rect">
            <a:avLst/>
          </a:prstGeom>
        </p:spPr>
      </p:pic>
      <p:sp>
        <p:nvSpPr>
          <p:cNvPr id="2" name="Holder 2"/>
          <p:cNvSpPr>
            <a:spLocks noGrp="1"/>
          </p:cNvSpPr>
          <p:nvPr>
            <p:ph type="title"/>
          </p:nvPr>
        </p:nvSpPr>
        <p:spPr/>
        <p:txBody>
          <a:bodyPr lIns="0" tIns="0" rIns="0" bIns="0"/>
          <a:lstStyle>
            <a:lvl1pPr>
              <a:defRPr sz="4300" b="0" i="0">
                <a:solidFill>
                  <a:srgbClr val="562213"/>
                </a:solidFill>
                <a:latin typeface="Georgia"/>
                <a:cs typeface="Georg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104001" y="2020951"/>
            <a:ext cx="4411980" cy="416306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Tahoma"/>
                <a:cs typeface="Tahoma"/>
              </a:defRPr>
            </a:lvl1pPr>
          </a:lstStyle>
          <a:p>
            <a:pPr marL="30480">
              <a:lnSpc>
                <a:spcPts val="1240"/>
              </a:lnSpc>
            </a:pPr>
            <a:r>
              <a:rPr dirty="0">
                <a:solidFill>
                  <a:srgbClr val="FFFFFF"/>
                </a:solidFill>
                <a:latin typeface="Calibri"/>
                <a:cs typeface="Calibri"/>
              </a:rPr>
              <a:t>dao,</a:t>
            </a:r>
            <a:r>
              <a:rPr spc="-30" dirty="0">
                <a:solidFill>
                  <a:srgbClr val="FFFFFF"/>
                </a:solidFill>
                <a:latin typeface="Calibri"/>
                <a:cs typeface="Calibri"/>
              </a:rPr>
              <a:t> </a:t>
            </a:r>
            <a:r>
              <a:rPr spc="-10" dirty="0">
                <a:solidFill>
                  <a:srgbClr val="FFFFFF"/>
                </a:solidFill>
                <a:latin typeface="Calibri"/>
                <a:cs typeface="Calibri"/>
              </a:rPr>
              <a:t>Program</a:t>
            </a:r>
            <a:r>
              <a:rPr spc="-30" dirty="0">
                <a:solidFill>
                  <a:srgbClr val="FFFFFF"/>
                </a:solidFill>
                <a:latin typeface="Calibri"/>
                <a:cs typeface="Calibri"/>
              </a:rPr>
              <a:t> </a:t>
            </a:r>
            <a:r>
              <a:rPr dirty="0">
                <a:solidFill>
                  <a:srgbClr val="FFFFFF"/>
                </a:solidFill>
                <a:latin typeface="Calibri"/>
                <a:cs typeface="Calibri"/>
              </a:rPr>
              <a:t>Arsip</a:t>
            </a:r>
            <a:r>
              <a:rPr spc="-15" dirty="0">
                <a:solidFill>
                  <a:srgbClr val="FFFFFF"/>
                </a:solidFill>
                <a:latin typeface="Calibri"/>
                <a:cs typeface="Calibri"/>
              </a:rPr>
              <a:t> </a:t>
            </a:r>
            <a:r>
              <a:rPr dirty="0">
                <a:solidFill>
                  <a:srgbClr val="FFFFFF"/>
                </a:solidFill>
                <a:latin typeface="Calibri"/>
                <a:cs typeface="Calibri"/>
              </a:rPr>
              <a:t>Vital,</a:t>
            </a:r>
            <a:r>
              <a:rPr spc="-40" dirty="0">
                <a:solidFill>
                  <a:srgbClr val="FFFFFF"/>
                </a:solidFill>
                <a:latin typeface="Calibri"/>
                <a:cs typeface="Calibri"/>
              </a:rPr>
              <a:t> </a:t>
            </a:r>
            <a:fld id="{81D60167-4931-47E6-BA6A-407CBD079E47}" type="slidenum">
              <a:rPr spc="-50" dirty="0">
                <a:solidFill>
                  <a:srgbClr val="FFFFFF"/>
                </a:solidFill>
                <a:latin typeface="Calibri"/>
                <a:cs typeface="Calibri"/>
              </a:rPr>
              <a:t>‹#›</a:t>
            </a:fld>
            <a:endParaRPr spc="-50" dirty="0">
              <a:solidFill>
                <a:srgbClr val="FFFFFF"/>
              </a:solidFill>
              <a:latin typeface="Calibri"/>
              <a:cs typeface="Calibri"/>
            </a:endParaRPr>
          </a:p>
        </p:txBody>
      </p:sp>
    </p:spTree>
    <p:extLst>
      <p:ext uri="{BB962C8B-B14F-4D97-AF65-F5344CB8AC3E}">
        <p14:creationId xmlns:p14="http://schemas.microsoft.com/office/powerpoint/2010/main" val="3549954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4066" y="3810"/>
            <a:ext cx="1093470" cy="819150"/>
          </a:xfrm>
          <a:custGeom>
            <a:avLst/>
            <a:gdLst/>
            <a:ahLst/>
            <a:cxnLst/>
            <a:rect l="l" t="t" r="r" b="b"/>
            <a:pathLst>
              <a:path w="1093470" h="819150">
                <a:moveTo>
                  <a:pt x="1093213" y="0"/>
                </a:moveTo>
                <a:lnTo>
                  <a:pt x="505" y="0"/>
                </a:lnTo>
                <a:lnTo>
                  <a:pt x="0" y="819150"/>
                </a:lnTo>
                <a:lnTo>
                  <a:pt x="55042" y="818147"/>
                </a:lnTo>
                <a:lnTo>
                  <a:pt x="108888" y="815170"/>
                </a:lnTo>
                <a:lnTo>
                  <a:pt x="161978" y="810267"/>
                </a:lnTo>
                <a:lnTo>
                  <a:pt x="214251" y="803484"/>
                </a:lnTo>
                <a:lnTo>
                  <a:pt x="265645" y="794867"/>
                </a:lnTo>
                <a:lnTo>
                  <a:pt x="316095" y="784465"/>
                </a:lnTo>
                <a:lnTo>
                  <a:pt x="365540" y="772323"/>
                </a:lnTo>
                <a:lnTo>
                  <a:pt x="413918" y="758490"/>
                </a:lnTo>
                <a:lnTo>
                  <a:pt x="461165" y="743011"/>
                </a:lnTo>
                <a:lnTo>
                  <a:pt x="507219" y="725933"/>
                </a:lnTo>
                <a:lnTo>
                  <a:pt x="552018" y="707305"/>
                </a:lnTo>
                <a:lnTo>
                  <a:pt x="595498" y="687172"/>
                </a:lnTo>
                <a:lnTo>
                  <a:pt x="637597" y="665581"/>
                </a:lnTo>
                <a:lnTo>
                  <a:pt x="678254" y="642580"/>
                </a:lnTo>
                <a:lnTo>
                  <a:pt x="717404" y="618216"/>
                </a:lnTo>
                <a:lnTo>
                  <a:pt x="754985" y="592534"/>
                </a:lnTo>
                <a:lnTo>
                  <a:pt x="790935" y="565584"/>
                </a:lnTo>
                <a:lnTo>
                  <a:pt x="825192" y="537410"/>
                </a:lnTo>
                <a:lnTo>
                  <a:pt x="857692" y="508060"/>
                </a:lnTo>
                <a:lnTo>
                  <a:pt x="888373" y="477582"/>
                </a:lnTo>
                <a:lnTo>
                  <a:pt x="917172" y="446022"/>
                </a:lnTo>
                <a:lnTo>
                  <a:pt x="944027" y="413427"/>
                </a:lnTo>
                <a:lnTo>
                  <a:pt x="968876" y="379844"/>
                </a:lnTo>
                <a:lnTo>
                  <a:pt x="991655" y="345319"/>
                </a:lnTo>
                <a:lnTo>
                  <a:pt x="1012301" y="309901"/>
                </a:lnTo>
                <a:lnTo>
                  <a:pt x="1030754" y="273636"/>
                </a:lnTo>
                <a:lnTo>
                  <a:pt x="1046949" y="236570"/>
                </a:lnTo>
                <a:lnTo>
                  <a:pt x="1060824" y="198751"/>
                </a:lnTo>
                <a:lnTo>
                  <a:pt x="1072317" y="160225"/>
                </a:lnTo>
                <a:lnTo>
                  <a:pt x="1081365" y="121041"/>
                </a:lnTo>
                <a:lnTo>
                  <a:pt x="1087905" y="81243"/>
                </a:lnTo>
                <a:lnTo>
                  <a:pt x="1091875" y="40881"/>
                </a:lnTo>
                <a:lnTo>
                  <a:pt x="1093213" y="0"/>
                </a:lnTo>
                <a:close/>
              </a:path>
            </a:pathLst>
          </a:custGeom>
          <a:solidFill>
            <a:srgbClr val="FDF9F4">
              <a:alpha val="32940"/>
            </a:srgbClr>
          </a:solidFill>
        </p:spPr>
        <p:txBody>
          <a:bodyPr wrap="square" lIns="0" tIns="0" rIns="0" bIns="0" rtlCol="0"/>
          <a:lstStyle/>
          <a:p>
            <a:endParaRPr/>
          </a:p>
        </p:txBody>
      </p:sp>
      <p:sp>
        <p:nvSpPr>
          <p:cNvPr id="18" name="bg object 18"/>
          <p:cNvSpPr/>
          <p:nvPr/>
        </p:nvSpPr>
        <p:spPr>
          <a:xfrm>
            <a:off x="4066" y="3810"/>
            <a:ext cx="1093470" cy="819150"/>
          </a:xfrm>
          <a:custGeom>
            <a:avLst/>
            <a:gdLst/>
            <a:ahLst/>
            <a:cxnLst/>
            <a:rect l="l" t="t" r="r" b="b"/>
            <a:pathLst>
              <a:path w="1093470" h="819150">
                <a:moveTo>
                  <a:pt x="1093213" y="0"/>
                </a:moveTo>
                <a:lnTo>
                  <a:pt x="1091875" y="40881"/>
                </a:lnTo>
                <a:lnTo>
                  <a:pt x="1087905" y="81243"/>
                </a:lnTo>
                <a:lnTo>
                  <a:pt x="1081365" y="121041"/>
                </a:lnTo>
                <a:lnTo>
                  <a:pt x="1072317" y="160225"/>
                </a:lnTo>
                <a:lnTo>
                  <a:pt x="1060824" y="198751"/>
                </a:lnTo>
                <a:lnTo>
                  <a:pt x="1046949" y="236570"/>
                </a:lnTo>
                <a:lnTo>
                  <a:pt x="1030754" y="273636"/>
                </a:lnTo>
                <a:lnTo>
                  <a:pt x="1012301" y="309901"/>
                </a:lnTo>
                <a:lnTo>
                  <a:pt x="991655" y="345319"/>
                </a:lnTo>
                <a:lnTo>
                  <a:pt x="968876" y="379844"/>
                </a:lnTo>
                <a:lnTo>
                  <a:pt x="944027" y="413427"/>
                </a:lnTo>
                <a:lnTo>
                  <a:pt x="917172" y="446022"/>
                </a:lnTo>
                <a:lnTo>
                  <a:pt x="888373" y="477582"/>
                </a:lnTo>
                <a:lnTo>
                  <a:pt x="857692" y="508060"/>
                </a:lnTo>
                <a:lnTo>
                  <a:pt x="825192" y="537410"/>
                </a:lnTo>
                <a:lnTo>
                  <a:pt x="790935" y="565584"/>
                </a:lnTo>
                <a:lnTo>
                  <a:pt x="754985" y="592534"/>
                </a:lnTo>
                <a:lnTo>
                  <a:pt x="717404" y="618216"/>
                </a:lnTo>
                <a:lnTo>
                  <a:pt x="678254" y="642580"/>
                </a:lnTo>
                <a:lnTo>
                  <a:pt x="637597" y="665581"/>
                </a:lnTo>
                <a:lnTo>
                  <a:pt x="595498" y="687172"/>
                </a:lnTo>
                <a:lnTo>
                  <a:pt x="552018" y="707305"/>
                </a:lnTo>
                <a:lnTo>
                  <a:pt x="507219" y="725933"/>
                </a:lnTo>
                <a:lnTo>
                  <a:pt x="461165" y="743011"/>
                </a:lnTo>
                <a:lnTo>
                  <a:pt x="413918" y="758490"/>
                </a:lnTo>
                <a:lnTo>
                  <a:pt x="365540" y="772323"/>
                </a:lnTo>
                <a:lnTo>
                  <a:pt x="316095" y="784465"/>
                </a:lnTo>
                <a:lnTo>
                  <a:pt x="265645" y="794867"/>
                </a:lnTo>
                <a:lnTo>
                  <a:pt x="214251" y="803484"/>
                </a:lnTo>
                <a:lnTo>
                  <a:pt x="161978" y="810267"/>
                </a:lnTo>
                <a:lnTo>
                  <a:pt x="108888" y="815170"/>
                </a:lnTo>
                <a:lnTo>
                  <a:pt x="55042" y="818147"/>
                </a:lnTo>
                <a:lnTo>
                  <a:pt x="505" y="819150"/>
                </a:lnTo>
                <a:lnTo>
                  <a:pt x="336" y="819150"/>
                </a:lnTo>
                <a:lnTo>
                  <a:pt x="168" y="819150"/>
                </a:lnTo>
                <a:lnTo>
                  <a:pt x="0" y="819150"/>
                </a:lnTo>
                <a:lnTo>
                  <a:pt x="505" y="0"/>
                </a:lnTo>
                <a:lnTo>
                  <a:pt x="1093213" y="0"/>
                </a:lnTo>
                <a:close/>
              </a:path>
            </a:pathLst>
          </a:custGeom>
          <a:ln w="3175">
            <a:solidFill>
              <a:srgbClr val="D2C39E"/>
            </a:solidFill>
          </a:ln>
        </p:spPr>
        <p:txBody>
          <a:bodyPr wrap="square" lIns="0" tIns="0" rIns="0" bIns="0" rtlCol="0"/>
          <a:lstStyle/>
          <a:p>
            <a:endParaRPr/>
          </a:p>
        </p:txBody>
      </p:sp>
      <p:pic>
        <p:nvPicPr>
          <p:cNvPr id="19" name="bg object 19"/>
          <p:cNvPicPr/>
          <p:nvPr/>
        </p:nvPicPr>
        <p:blipFill>
          <a:blip r:embed="rId3" cstate="print"/>
          <a:stretch>
            <a:fillRect/>
          </a:stretch>
        </p:blipFill>
        <p:spPr>
          <a:xfrm>
            <a:off x="184404" y="6095"/>
            <a:ext cx="2349246" cy="1782317"/>
          </a:xfrm>
          <a:prstGeom prst="rect">
            <a:avLst/>
          </a:prstGeom>
        </p:spPr>
      </p:pic>
      <p:sp>
        <p:nvSpPr>
          <p:cNvPr id="20" name="bg object 20"/>
          <p:cNvSpPr/>
          <p:nvPr/>
        </p:nvSpPr>
        <p:spPr>
          <a:xfrm>
            <a:off x="225552" y="21335"/>
            <a:ext cx="2269490" cy="1702435"/>
          </a:xfrm>
          <a:custGeom>
            <a:avLst/>
            <a:gdLst/>
            <a:ahLst/>
            <a:cxnLst/>
            <a:rect l="l" t="t" r="r" b="b"/>
            <a:pathLst>
              <a:path w="2269490" h="1702435">
                <a:moveTo>
                  <a:pt x="0" y="851154"/>
                </a:moveTo>
                <a:lnTo>
                  <a:pt x="1308" y="809919"/>
                </a:lnTo>
                <a:lnTo>
                  <a:pt x="5193" y="769190"/>
                </a:lnTo>
                <a:lnTo>
                  <a:pt x="11597" y="729012"/>
                </a:lnTo>
                <a:lnTo>
                  <a:pt x="20458" y="689429"/>
                </a:lnTo>
                <a:lnTo>
                  <a:pt x="31719" y="650486"/>
                </a:lnTo>
                <a:lnTo>
                  <a:pt x="45319" y="612227"/>
                </a:lnTo>
                <a:lnTo>
                  <a:pt x="61199" y="574698"/>
                </a:lnTo>
                <a:lnTo>
                  <a:pt x="79299" y="537942"/>
                </a:lnTo>
                <a:lnTo>
                  <a:pt x="99561" y="502004"/>
                </a:lnTo>
                <a:lnTo>
                  <a:pt x="121924" y="466930"/>
                </a:lnTo>
                <a:lnTo>
                  <a:pt x="146330" y="432763"/>
                </a:lnTo>
                <a:lnTo>
                  <a:pt x="172718" y="399548"/>
                </a:lnTo>
                <a:lnTo>
                  <a:pt x="201030" y="367330"/>
                </a:lnTo>
                <a:lnTo>
                  <a:pt x="231206" y="336153"/>
                </a:lnTo>
                <a:lnTo>
                  <a:pt x="263186" y="306062"/>
                </a:lnTo>
                <a:lnTo>
                  <a:pt x="296911" y="277102"/>
                </a:lnTo>
                <a:lnTo>
                  <a:pt x="332322" y="249316"/>
                </a:lnTo>
                <a:lnTo>
                  <a:pt x="369359" y="222751"/>
                </a:lnTo>
                <a:lnTo>
                  <a:pt x="407963" y="197450"/>
                </a:lnTo>
                <a:lnTo>
                  <a:pt x="448074" y="173458"/>
                </a:lnTo>
                <a:lnTo>
                  <a:pt x="489633" y="150820"/>
                </a:lnTo>
                <a:lnTo>
                  <a:pt x="532581" y="129580"/>
                </a:lnTo>
                <a:lnTo>
                  <a:pt x="576858" y="109783"/>
                </a:lnTo>
                <a:lnTo>
                  <a:pt x="622404" y="91473"/>
                </a:lnTo>
                <a:lnTo>
                  <a:pt x="669160" y="74695"/>
                </a:lnTo>
                <a:lnTo>
                  <a:pt x="717067" y="59494"/>
                </a:lnTo>
                <a:lnTo>
                  <a:pt x="766066" y="45914"/>
                </a:lnTo>
                <a:lnTo>
                  <a:pt x="816096" y="34001"/>
                </a:lnTo>
                <a:lnTo>
                  <a:pt x="867098" y="23797"/>
                </a:lnTo>
                <a:lnTo>
                  <a:pt x="919014" y="15349"/>
                </a:lnTo>
                <a:lnTo>
                  <a:pt x="971783" y="8701"/>
                </a:lnTo>
                <a:lnTo>
                  <a:pt x="1025346" y="3896"/>
                </a:lnTo>
                <a:lnTo>
                  <a:pt x="1079644" y="981"/>
                </a:lnTo>
                <a:lnTo>
                  <a:pt x="1134617" y="0"/>
                </a:lnTo>
                <a:lnTo>
                  <a:pt x="1189590" y="981"/>
                </a:lnTo>
                <a:lnTo>
                  <a:pt x="1243887" y="3896"/>
                </a:lnTo>
                <a:lnTo>
                  <a:pt x="1297449" y="8701"/>
                </a:lnTo>
                <a:lnTo>
                  <a:pt x="1350217" y="15349"/>
                </a:lnTo>
                <a:lnTo>
                  <a:pt x="1402132" y="23797"/>
                </a:lnTo>
                <a:lnTo>
                  <a:pt x="1453135" y="34001"/>
                </a:lnTo>
                <a:lnTo>
                  <a:pt x="1503164" y="45914"/>
                </a:lnTo>
                <a:lnTo>
                  <a:pt x="1552162" y="59494"/>
                </a:lnTo>
                <a:lnTo>
                  <a:pt x="1600069" y="74695"/>
                </a:lnTo>
                <a:lnTo>
                  <a:pt x="1646826" y="91473"/>
                </a:lnTo>
                <a:lnTo>
                  <a:pt x="1692372" y="109783"/>
                </a:lnTo>
                <a:lnTo>
                  <a:pt x="1736648" y="129580"/>
                </a:lnTo>
                <a:lnTo>
                  <a:pt x="1779596" y="150820"/>
                </a:lnTo>
                <a:lnTo>
                  <a:pt x="1821155" y="173458"/>
                </a:lnTo>
                <a:lnTo>
                  <a:pt x="1861267" y="197450"/>
                </a:lnTo>
                <a:lnTo>
                  <a:pt x="1899871" y="222751"/>
                </a:lnTo>
                <a:lnTo>
                  <a:pt x="1936908" y="249316"/>
                </a:lnTo>
                <a:lnTo>
                  <a:pt x="1972319" y="277102"/>
                </a:lnTo>
                <a:lnTo>
                  <a:pt x="2006045" y="306062"/>
                </a:lnTo>
                <a:lnTo>
                  <a:pt x="2038026" y="336153"/>
                </a:lnTo>
                <a:lnTo>
                  <a:pt x="2068202" y="367330"/>
                </a:lnTo>
                <a:lnTo>
                  <a:pt x="2096514" y="399548"/>
                </a:lnTo>
                <a:lnTo>
                  <a:pt x="2122903" y="432763"/>
                </a:lnTo>
                <a:lnTo>
                  <a:pt x="2147309" y="466930"/>
                </a:lnTo>
                <a:lnTo>
                  <a:pt x="2169672" y="502004"/>
                </a:lnTo>
                <a:lnTo>
                  <a:pt x="2189934" y="537942"/>
                </a:lnTo>
                <a:lnTo>
                  <a:pt x="2208035" y="574698"/>
                </a:lnTo>
                <a:lnTo>
                  <a:pt x="2223915" y="612227"/>
                </a:lnTo>
                <a:lnTo>
                  <a:pt x="2237515" y="650486"/>
                </a:lnTo>
                <a:lnTo>
                  <a:pt x="2248776" y="689429"/>
                </a:lnTo>
                <a:lnTo>
                  <a:pt x="2257638" y="729012"/>
                </a:lnTo>
                <a:lnTo>
                  <a:pt x="2264041" y="769190"/>
                </a:lnTo>
                <a:lnTo>
                  <a:pt x="2267927" y="809919"/>
                </a:lnTo>
                <a:lnTo>
                  <a:pt x="2269236" y="851154"/>
                </a:lnTo>
                <a:lnTo>
                  <a:pt x="2267927" y="892388"/>
                </a:lnTo>
                <a:lnTo>
                  <a:pt x="2264041" y="933117"/>
                </a:lnTo>
                <a:lnTo>
                  <a:pt x="2257638" y="973295"/>
                </a:lnTo>
                <a:lnTo>
                  <a:pt x="2248776" y="1012878"/>
                </a:lnTo>
                <a:lnTo>
                  <a:pt x="2237515" y="1051821"/>
                </a:lnTo>
                <a:lnTo>
                  <a:pt x="2223915" y="1090080"/>
                </a:lnTo>
                <a:lnTo>
                  <a:pt x="2208035" y="1127609"/>
                </a:lnTo>
                <a:lnTo>
                  <a:pt x="2189934" y="1164365"/>
                </a:lnTo>
                <a:lnTo>
                  <a:pt x="2169672" y="1200303"/>
                </a:lnTo>
                <a:lnTo>
                  <a:pt x="2147309" y="1235377"/>
                </a:lnTo>
                <a:lnTo>
                  <a:pt x="2122903" y="1269544"/>
                </a:lnTo>
                <a:lnTo>
                  <a:pt x="2096514" y="1302759"/>
                </a:lnTo>
                <a:lnTo>
                  <a:pt x="2068202" y="1334977"/>
                </a:lnTo>
                <a:lnTo>
                  <a:pt x="2038026" y="1366154"/>
                </a:lnTo>
                <a:lnTo>
                  <a:pt x="2006045" y="1396245"/>
                </a:lnTo>
                <a:lnTo>
                  <a:pt x="1972319" y="1425205"/>
                </a:lnTo>
                <a:lnTo>
                  <a:pt x="1936908" y="1452991"/>
                </a:lnTo>
                <a:lnTo>
                  <a:pt x="1899871" y="1479556"/>
                </a:lnTo>
                <a:lnTo>
                  <a:pt x="1861267" y="1504857"/>
                </a:lnTo>
                <a:lnTo>
                  <a:pt x="1821155" y="1528849"/>
                </a:lnTo>
                <a:lnTo>
                  <a:pt x="1779596" y="1551487"/>
                </a:lnTo>
                <a:lnTo>
                  <a:pt x="1736648" y="1572727"/>
                </a:lnTo>
                <a:lnTo>
                  <a:pt x="1692372" y="1592524"/>
                </a:lnTo>
                <a:lnTo>
                  <a:pt x="1646826" y="1610834"/>
                </a:lnTo>
                <a:lnTo>
                  <a:pt x="1600069" y="1627612"/>
                </a:lnTo>
                <a:lnTo>
                  <a:pt x="1552162" y="1642813"/>
                </a:lnTo>
                <a:lnTo>
                  <a:pt x="1503164" y="1656393"/>
                </a:lnTo>
                <a:lnTo>
                  <a:pt x="1453135" y="1668306"/>
                </a:lnTo>
                <a:lnTo>
                  <a:pt x="1402132" y="1678510"/>
                </a:lnTo>
                <a:lnTo>
                  <a:pt x="1350217" y="1686958"/>
                </a:lnTo>
                <a:lnTo>
                  <a:pt x="1297449" y="1693606"/>
                </a:lnTo>
                <a:lnTo>
                  <a:pt x="1243887" y="1698411"/>
                </a:lnTo>
                <a:lnTo>
                  <a:pt x="1189590" y="1701326"/>
                </a:lnTo>
                <a:lnTo>
                  <a:pt x="1134617" y="1702308"/>
                </a:lnTo>
                <a:lnTo>
                  <a:pt x="1079644" y="1701326"/>
                </a:lnTo>
                <a:lnTo>
                  <a:pt x="1025346" y="1698411"/>
                </a:lnTo>
                <a:lnTo>
                  <a:pt x="971783" y="1693606"/>
                </a:lnTo>
                <a:lnTo>
                  <a:pt x="919014" y="1686958"/>
                </a:lnTo>
                <a:lnTo>
                  <a:pt x="867098" y="1678510"/>
                </a:lnTo>
                <a:lnTo>
                  <a:pt x="816096" y="1668306"/>
                </a:lnTo>
                <a:lnTo>
                  <a:pt x="766066" y="1656393"/>
                </a:lnTo>
                <a:lnTo>
                  <a:pt x="717067" y="1642813"/>
                </a:lnTo>
                <a:lnTo>
                  <a:pt x="669160" y="1627612"/>
                </a:lnTo>
                <a:lnTo>
                  <a:pt x="622404" y="1610834"/>
                </a:lnTo>
                <a:lnTo>
                  <a:pt x="576858" y="1592524"/>
                </a:lnTo>
                <a:lnTo>
                  <a:pt x="532581" y="1572727"/>
                </a:lnTo>
                <a:lnTo>
                  <a:pt x="489633" y="1551487"/>
                </a:lnTo>
                <a:lnTo>
                  <a:pt x="448074" y="1528849"/>
                </a:lnTo>
                <a:lnTo>
                  <a:pt x="407963" y="1504857"/>
                </a:lnTo>
                <a:lnTo>
                  <a:pt x="369359" y="1479556"/>
                </a:lnTo>
                <a:lnTo>
                  <a:pt x="332322" y="1452991"/>
                </a:lnTo>
                <a:lnTo>
                  <a:pt x="296911" y="1425205"/>
                </a:lnTo>
                <a:lnTo>
                  <a:pt x="263186" y="1396245"/>
                </a:lnTo>
                <a:lnTo>
                  <a:pt x="231206" y="1366154"/>
                </a:lnTo>
                <a:lnTo>
                  <a:pt x="201030" y="1334977"/>
                </a:lnTo>
                <a:lnTo>
                  <a:pt x="172718" y="1302759"/>
                </a:lnTo>
                <a:lnTo>
                  <a:pt x="146330" y="1269544"/>
                </a:lnTo>
                <a:lnTo>
                  <a:pt x="121924" y="1235377"/>
                </a:lnTo>
                <a:lnTo>
                  <a:pt x="99561" y="1200303"/>
                </a:lnTo>
                <a:lnTo>
                  <a:pt x="79299" y="1164365"/>
                </a:lnTo>
                <a:lnTo>
                  <a:pt x="61199" y="1127609"/>
                </a:lnTo>
                <a:lnTo>
                  <a:pt x="45319" y="1090080"/>
                </a:lnTo>
                <a:lnTo>
                  <a:pt x="31719" y="1051821"/>
                </a:lnTo>
                <a:lnTo>
                  <a:pt x="20458" y="1012878"/>
                </a:lnTo>
                <a:lnTo>
                  <a:pt x="11597" y="973295"/>
                </a:lnTo>
                <a:lnTo>
                  <a:pt x="5193" y="933117"/>
                </a:lnTo>
                <a:lnTo>
                  <a:pt x="1308" y="892388"/>
                </a:lnTo>
                <a:lnTo>
                  <a:pt x="0" y="851154"/>
                </a:lnTo>
                <a:close/>
              </a:path>
            </a:pathLst>
          </a:custGeom>
          <a:ln w="27431">
            <a:solidFill>
              <a:srgbClr val="FFF6DB"/>
            </a:solidFill>
          </a:ln>
        </p:spPr>
        <p:txBody>
          <a:bodyPr wrap="square" lIns="0" tIns="0" rIns="0" bIns="0" rtlCol="0"/>
          <a:lstStyle/>
          <a:p>
            <a:endParaRPr/>
          </a:p>
        </p:txBody>
      </p:sp>
      <p:pic>
        <p:nvPicPr>
          <p:cNvPr id="21" name="bg object 21"/>
          <p:cNvPicPr/>
          <p:nvPr/>
        </p:nvPicPr>
        <p:blipFill>
          <a:blip r:embed="rId4" cstate="print"/>
          <a:stretch>
            <a:fillRect/>
          </a:stretch>
        </p:blipFill>
        <p:spPr>
          <a:xfrm>
            <a:off x="298704" y="966216"/>
            <a:ext cx="1396746" cy="1306829"/>
          </a:xfrm>
          <a:prstGeom prst="rect">
            <a:avLst/>
          </a:prstGeom>
        </p:spPr>
      </p:pic>
      <p:pic>
        <p:nvPicPr>
          <p:cNvPr id="22" name="bg object 22"/>
          <p:cNvPicPr/>
          <p:nvPr/>
        </p:nvPicPr>
        <p:blipFill>
          <a:blip r:embed="rId5" cstate="print"/>
          <a:stretch>
            <a:fillRect/>
          </a:stretch>
        </p:blipFill>
        <p:spPr>
          <a:xfrm>
            <a:off x="314455" y="970376"/>
            <a:ext cx="1359705" cy="1272029"/>
          </a:xfrm>
          <a:prstGeom prst="rect">
            <a:avLst/>
          </a:prstGeom>
        </p:spPr>
      </p:pic>
      <p:sp>
        <p:nvSpPr>
          <p:cNvPr id="23" name="bg object 23"/>
          <p:cNvSpPr/>
          <p:nvPr/>
        </p:nvSpPr>
        <p:spPr>
          <a:xfrm>
            <a:off x="314455" y="970376"/>
            <a:ext cx="1360170" cy="1272540"/>
          </a:xfrm>
          <a:custGeom>
            <a:avLst/>
            <a:gdLst/>
            <a:ahLst/>
            <a:cxnLst/>
            <a:rect l="l" t="t" r="r" b="b"/>
            <a:pathLst>
              <a:path w="1360170" h="1272539">
                <a:moveTo>
                  <a:pt x="93303" y="167797"/>
                </a:moveTo>
                <a:lnTo>
                  <a:pt x="120579" y="136936"/>
                </a:lnTo>
                <a:lnTo>
                  <a:pt x="150484" y="109224"/>
                </a:lnTo>
                <a:lnTo>
                  <a:pt x="182840" y="84652"/>
                </a:lnTo>
                <a:lnTo>
                  <a:pt x="217465" y="63214"/>
                </a:lnTo>
                <a:lnTo>
                  <a:pt x="254180" y="44903"/>
                </a:lnTo>
                <a:lnTo>
                  <a:pt x="292805" y="29711"/>
                </a:lnTo>
                <a:lnTo>
                  <a:pt x="333161" y="17632"/>
                </a:lnTo>
                <a:lnTo>
                  <a:pt x="375066" y="8659"/>
                </a:lnTo>
                <a:lnTo>
                  <a:pt x="418341" y="2783"/>
                </a:lnTo>
                <a:lnTo>
                  <a:pt x="462807" y="0"/>
                </a:lnTo>
                <a:lnTo>
                  <a:pt x="508283" y="300"/>
                </a:lnTo>
                <a:lnTo>
                  <a:pt x="554590" y="3677"/>
                </a:lnTo>
                <a:lnTo>
                  <a:pt x="601547" y="10125"/>
                </a:lnTo>
                <a:lnTo>
                  <a:pt x="648974" y="19635"/>
                </a:lnTo>
                <a:lnTo>
                  <a:pt x="696693" y="32201"/>
                </a:lnTo>
                <a:lnTo>
                  <a:pt x="744522" y="47817"/>
                </a:lnTo>
                <a:lnTo>
                  <a:pt x="792281" y="66473"/>
                </a:lnTo>
                <a:lnTo>
                  <a:pt x="839792" y="88165"/>
                </a:lnTo>
                <a:lnTo>
                  <a:pt x="886873" y="112884"/>
                </a:lnTo>
                <a:lnTo>
                  <a:pt x="933345" y="140623"/>
                </a:lnTo>
                <a:lnTo>
                  <a:pt x="979029" y="171376"/>
                </a:lnTo>
                <a:lnTo>
                  <a:pt x="1023743" y="205135"/>
                </a:lnTo>
                <a:lnTo>
                  <a:pt x="1066579" y="241258"/>
                </a:lnTo>
                <a:lnTo>
                  <a:pt x="1106698" y="278990"/>
                </a:lnTo>
                <a:lnTo>
                  <a:pt x="1144053" y="318159"/>
                </a:lnTo>
                <a:lnTo>
                  <a:pt x="1178597" y="358591"/>
                </a:lnTo>
                <a:lnTo>
                  <a:pt x="1210285" y="400111"/>
                </a:lnTo>
                <a:lnTo>
                  <a:pt x="1239068" y="442547"/>
                </a:lnTo>
                <a:lnTo>
                  <a:pt x="1264900" y="485723"/>
                </a:lnTo>
                <a:lnTo>
                  <a:pt x="1287734" y="529467"/>
                </a:lnTo>
                <a:lnTo>
                  <a:pt x="1307524" y="573605"/>
                </a:lnTo>
                <a:lnTo>
                  <a:pt x="1324222" y="617963"/>
                </a:lnTo>
                <a:lnTo>
                  <a:pt x="1337782" y="662367"/>
                </a:lnTo>
                <a:lnTo>
                  <a:pt x="1348158" y="706643"/>
                </a:lnTo>
                <a:lnTo>
                  <a:pt x="1355301" y="750618"/>
                </a:lnTo>
                <a:lnTo>
                  <a:pt x="1359166" y="794118"/>
                </a:lnTo>
                <a:lnTo>
                  <a:pt x="1359705" y="836970"/>
                </a:lnTo>
                <a:lnTo>
                  <a:pt x="1356873" y="878999"/>
                </a:lnTo>
                <a:lnTo>
                  <a:pt x="1350621" y="920031"/>
                </a:lnTo>
                <a:lnTo>
                  <a:pt x="1340904" y="959894"/>
                </a:lnTo>
                <a:lnTo>
                  <a:pt x="1327674" y="998412"/>
                </a:lnTo>
                <a:lnTo>
                  <a:pt x="1310884" y="1035413"/>
                </a:lnTo>
                <a:lnTo>
                  <a:pt x="1290489" y="1070723"/>
                </a:lnTo>
                <a:lnTo>
                  <a:pt x="1266440" y="1104168"/>
                </a:lnTo>
                <a:lnTo>
                  <a:pt x="1239158" y="1135044"/>
                </a:lnTo>
                <a:lnTo>
                  <a:pt x="1209247" y="1162770"/>
                </a:lnTo>
                <a:lnTo>
                  <a:pt x="1176887" y="1187352"/>
                </a:lnTo>
                <a:lnTo>
                  <a:pt x="1142258" y="1208798"/>
                </a:lnTo>
                <a:lnTo>
                  <a:pt x="1105540" y="1227115"/>
                </a:lnTo>
                <a:lnTo>
                  <a:pt x="1066913" y="1242311"/>
                </a:lnTo>
                <a:lnTo>
                  <a:pt x="1026556" y="1254393"/>
                </a:lnTo>
                <a:lnTo>
                  <a:pt x="984649" y="1263368"/>
                </a:lnTo>
                <a:lnTo>
                  <a:pt x="941373" y="1269245"/>
                </a:lnTo>
                <a:lnTo>
                  <a:pt x="896906" y="1272029"/>
                </a:lnTo>
                <a:lnTo>
                  <a:pt x="851429" y="1271729"/>
                </a:lnTo>
                <a:lnTo>
                  <a:pt x="805122" y="1268351"/>
                </a:lnTo>
                <a:lnTo>
                  <a:pt x="758165" y="1261904"/>
                </a:lnTo>
                <a:lnTo>
                  <a:pt x="710737" y="1252394"/>
                </a:lnTo>
                <a:lnTo>
                  <a:pt x="663018" y="1239830"/>
                </a:lnTo>
                <a:lnTo>
                  <a:pt x="615188" y="1224218"/>
                </a:lnTo>
                <a:lnTo>
                  <a:pt x="567427" y="1205565"/>
                </a:lnTo>
                <a:lnTo>
                  <a:pt x="519915" y="1183880"/>
                </a:lnTo>
                <a:lnTo>
                  <a:pt x="472831" y="1159169"/>
                </a:lnTo>
                <a:lnTo>
                  <a:pt x="426356" y="1131440"/>
                </a:lnTo>
                <a:lnTo>
                  <a:pt x="380668" y="1100700"/>
                </a:lnTo>
                <a:lnTo>
                  <a:pt x="335949" y="1066957"/>
                </a:lnTo>
                <a:lnTo>
                  <a:pt x="293118" y="1030833"/>
                </a:lnTo>
                <a:lnTo>
                  <a:pt x="253003" y="993098"/>
                </a:lnTo>
                <a:lnTo>
                  <a:pt x="215650" y="953926"/>
                </a:lnTo>
                <a:lnTo>
                  <a:pt x="181107" y="913490"/>
                </a:lnTo>
                <a:lnTo>
                  <a:pt x="149421" y="871964"/>
                </a:lnTo>
                <a:lnTo>
                  <a:pt x="120638" y="829522"/>
                </a:lnTo>
                <a:lnTo>
                  <a:pt x="94806" y="786338"/>
                </a:lnTo>
                <a:lnTo>
                  <a:pt x="71971" y="742587"/>
                </a:lnTo>
                <a:lnTo>
                  <a:pt x="52181" y="698441"/>
                </a:lnTo>
                <a:lnTo>
                  <a:pt x="35482" y="654074"/>
                </a:lnTo>
                <a:lnTo>
                  <a:pt x="21921" y="609662"/>
                </a:lnTo>
                <a:lnTo>
                  <a:pt x="11545" y="565377"/>
                </a:lnTo>
                <a:lnTo>
                  <a:pt x="4402" y="521393"/>
                </a:lnTo>
                <a:lnTo>
                  <a:pt x="538" y="477885"/>
                </a:lnTo>
                <a:lnTo>
                  <a:pt x="0" y="435025"/>
                </a:lnTo>
                <a:lnTo>
                  <a:pt x="2834" y="392989"/>
                </a:lnTo>
                <a:lnTo>
                  <a:pt x="9089" y="351950"/>
                </a:lnTo>
                <a:lnTo>
                  <a:pt x="18810" y="312082"/>
                </a:lnTo>
                <a:lnTo>
                  <a:pt x="32045" y="273559"/>
                </a:lnTo>
                <a:lnTo>
                  <a:pt x="48841" y="236554"/>
                </a:lnTo>
                <a:lnTo>
                  <a:pt x="69245" y="201242"/>
                </a:lnTo>
                <a:lnTo>
                  <a:pt x="93303" y="167797"/>
                </a:lnTo>
                <a:close/>
              </a:path>
              <a:path w="1360170" h="1272539">
                <a:moveTo>
                  <a:pt x="195284" y="249204"/>
                </a:moveTo>
                <a:lnTo>
                  <a:pt x="173368" y="280735"/>
                </a:lnTo>
                <a:lnTo>
                  <a:pt x="142802" y="350493"/>
                </a:lnTo>
                <a:lnTo>
                  <a:pt x="133994" y="388214"/>
                </a:lnTo>
                <a:lnTo>
                  <a:pt x="129400" y="427492"/>
                </a:lnTo>
                <a:lnTo>
                  <a:pt x="128940" y="468077"/>
                </a:lnTo>
                <a:lnTo>
                  <a:pt x="132535" y="509714"/>
                </a:lnTo>
                <a:lnTo>
                  <a:pt x="140108" y="552151"/>
                </a:lnTo>
                <a:lnTo>
                  <a:pt x="151580" y="595136"/>
                </a:lnTo>
                <a:lnTo>
                  <a:pt x="166873" y="638416"/>
                </a:lnTo>
                <a:lnTo>
                  <a:pt x="185907" y="681739"/>
                </a:lnTo>
                <a:lnTo>
                  <a:pt x="208606" y="724852"/>
                </a:lnTo>
                <a:lnTo>
                  <a:pt x="234890" y="767502"/>
                </a:lnTo>
                <a:lnTo>
                  <a:pt x="264680" y="809437"/>
                </a:lnTo>
                <a:lnTo>
                  <a:pt x="297899" y="850405"/>
                </a:lnTo>
                <a:lnTo>
                  <a:pt x="334469" y="890152"/>
                </a:lnTo>
                <a:lnTo>
                  <a:pt x="374309" y="928427"/>
                </a:lnTo>
                <a:lnTo>
                  <a:pt x="417343" y="964976"/>
                </a:lnTo>
                <a:lnTo>
                  <a:pt x="462523" y="998836"/>
                </a:lnTo>
                <a:lnTo>
                  <a:pt x="508676" y="1029197"/>
                </a:lnTo>
                <a:lnTo>
                  <a:pt x="555540" y="1056040"/>
                </a:lnTo>
                <a:lnTo>
                  <a:pt x="602850" y="1079344"/>
                </a:lnTo>
                <a:lnTo>
                  <a:pt x="650343" y="1099089"/>
                </a:lnTo>
                <a:lnTo>
                  <a:pt x="697756" y="1115255"/>
                </a:lnTo>
                <a:lnTo>
                  <a:pt x="744824" y="1127821"/>
                </a:lnTo>
                <a:lnTo>
                  <a:pt x="791285" y="1136769"/>
                </a:lnTo>
                <a:lnTo>
                  <a:pt x="836874" y="1142077"/>
                </a:lnTo>
                <a:lnTo>
                  <a:pt x="881328" y="1143726"/>
                </a:lnTo>
                <a:lnTo>
                  <a:pt x="924383" y="1141695"/>
                </a:lnTo>
                <a:lnTo>
                  <a:pt x="965776" y="1135965"/>
                </a:lnTo>
                <a:lnTo>
                  <a:pt x="1005242" y="1126515"/>
                </a:lnTo>
                <a:lnTo>
                  <a:pt x="1042519" y="1113324"/>
                </a:lnTo>
                <a:lnTo>
                  <a:pt x="1077343" y="1096374"/>
                </a:lnTo>
                <a:lnTo>
                  <a:pt x="1109450" y="1075643"/>
                </a:lnTo>
                <a:lnTo>
                  <a:pt x="1164459" y="1022761"/>
                </a:lnTo>
                <a:lnTo>
                  <a:pt x="1186381" y="991249"/>
                </a:lnTo>
                <a:lnTo>
                  <a:pt x="1216956" y="921525"/>
                </a:lnTo>
                <a:lnTo>
                  <a:pt x="1225767" y="883818"/>
                </a:lnTo>
                <a:lnTo>
                  <a:pt x="1230364" y="844552"/>
                </a:lnTo>
                <a:lnTo>
                  <a:pt x="1230825" y="803978"/>
                </a:lnTo>
                <a:lnTo>
                  <a:pt x="1227231" y="762349"/>
                </a:lnTo>
                <a:lnTo>
                  <a:pt x="1219658" y="719919"/>
                </a:lnTo>
                <a:lnTo>
                  <a:pt x="1208185" y="676940"/>
                </a:lnTo>
                <a:lnTo>
                  <a:pt x="1192891" y="633664"/>
                </a:lnTo>
                <a:lnTo>
                  <a:pt x="1173854" y="590345"/>
                </a:lnTo>
                <a:lnTo>
                  <a:pt x="1151153" y="547235"/>
                </a:lnTo>
                <a:lnTo>
                  <a:pt x="1124866" y="504587"/>
                </a:lnTo>
                <a:lnTo>
                  <a:pt x="1095071" y="462653"/>
                </a:lnTo>
                <a:lnTo>
                  <a:pt x="1061848" y="421686"/>
                </a:lnTo>
                <a:lnTo>
                  <a:pt x="1025273" y="381939"/>
                </a:lnTo>
                <a:lnTo>
                  <a:pt x="985427" y="343665"/>
                </a:lnTo>
                <a:lnTo>
                  <a:pt x="942387" y="307116"/>
                </a:lnTo>
                <a:lnTo>
                  <a:pt x="897207" y="273255"/>
                </a:lnTo>
                <a:lnTo>
                  <a:pt x="851053" y="242891"/>
                </a:lnTo>
                <a:lnTo>
                  <a:pt x="804188" y="216043"/>
                </a:lnTo>
                <a:lnTo>
                  <a:pt x="756876" y="192732"/>
                </a:lnTo>
                <a:lnTo>
                  <a:pt x="709381" y="172979"/>
                </a:lnTo>
                <a:lnTo>
                  <a:pt x="661967" y="156804"/>
                </a:lnTo>
                <a:lnTo>
                  <a:pt x="614896" y="144228"/>
                </a:lnTo>
                <a:lnTo>
                  <a:pt x="568434" y="135270"/>
                </a:lnTo>
                <a:lnTo>
                  <a:pt x="522844" y="129951"/>
                </a:lnTo>
                <a:lnTo>
                  <a:pt x="478389" y="128292"/>
                </a:lnTo>
                <a:lnTo>
                  <a:pt x="435334" y="130312"/>
                </a:lnTo>
                <a:lnTo>
                  <a:pt x="393942" y="136033"/>
                </a:lnTo>
                <a:lnTo>
                  <a:pt x="354476" y="145474"/>
                </a:lnTo>
                <a:lnTo>
                  <a:pt x="317201" y="158657"/>
                </a:lnTo>
                <a:lnTo>
                  <a:pt x="282381" y="175600"/>
                </a:lnTo>
                <a:lnTo>
                  <a:pt x="250279" y="196326"/>
                </a:lnTo>
                <a:lnTo>
                  <a:pt x="195284" y="249204"/>
                </a:lnTo>
                <a:close/>
              </a:path>
            </a:pathLst>
          </a:custGeom>
          <a:ln w="7349">
            <a:solidFill>
              <a:srgbClr val="C6B791"/>
            </a:solidFill>
          </a:ln>
        </p:spPr>
        <p:txBody>
          <a:bodyPr wrap="square" lIns="0" tIns="0" rIns="0" bIns="0" rtlCol="0"/>
          <a:lstStyle/>
          <a:p>
            <a:endParaRPr/>
          </a:p>
        </p:txBody>
      </p:sp>
      <p:sp>
        <p:nvSpPr>
          <p:cNvPr id="24" name="bg object 24"/>
          <p:cNvSpPr/>
          <p:nvPr/>
        </p:nvSpPr>
        <p:spPr>
          <a:xfrm>
            <a:off x="1350263" y="0"/>
            <a:ext cx="10841990" cy="6858000"/>
          </a:xfrm>
          <a:custGeom>
            <a:avLst/>
            <a:gdLst/>
            <a:ahLst/>
            <a:cxnLst/>
            <a:rect l="l" t="t" r="r" b="b"/>
            <a:pathLst>
              <a:path w="10841990" h="6858000">
                <a:moveTo>
                  <a:pt x="10841736" y="0"/>
                </a:moveTo>
                <a:lnTo>
                  <a:pt x="0" y="0"/>
                </a:lnTo>
                <a:lnTo>
                  <a:pt x="0" y="6858000"/>
                </a:lnTo>
                <a:lnTo>
                  <a:pt x="10841736" y="6858000"/>
                </a:lnTo>
                <a:lnTo>
                  <a:pt x="10841736" y="0"/>
                </a:lnTo>
                <a:close/>
              </a:path>
            </a:pathLst>
          </a:custGeom>
          <a:solidFill>
            <a:srgbClr val="FFFFFF"/>
          </a:solidFill>
        </p:spPr>
        <p:txBody>
          <a:bodyPr wrap="square" lIns="0" tIns="0" rIns="0" bIns="0" rtlCol="0"/>
          <a:lstStyle/>
          <a:p>
            <a:endParaRPr/>
          </a:p>
        </p:txBody>
      </p:sp>
      <p:pic>
        <p:nvPicPr>
          <p:cNvPr id="25" name="bg object 25"/>
          <p:cNvPicPr/>
          <p:nvPr/>
        </p:nvPicPr>
        <p:blipFill>
          <a:blip r:embed="rId6" cstate="print"/>
          <a:stretch>
            <a:fillRect/>
          </a:stretch>
        </p:blipFill>
        <p:spPr>
          <a:xfrm>
            <a:off x="1274063" y="0"/>
            <a:ext cx="175336" cy="6858000"/>
          </a:xfrm>
          <a:prstGeom prst="rect">
            <a:avLst/>
          </a:prstGeom>
        </p:spPr>
      </p:pic>
      <p:sp>
        <p:nvSpPr>
          <p:cNvPr id="26" name="bg object 26"/>
          <p:cNvSpPr/>
          <p:nvPr/>
        </p:nvSpPr>
        <p:spPr>
          <a:xfrm>
            <a:off x="1353311" y="0"/>
            <a:ext cx="97790" cy="6858000"/>
          </a:xfrm>
          <a:custGeom>
            <a:avLst/>
            <a:gdLst/>
            <a:ahLst/>
            <a:cxnLst/>
            <a:rect l="l" t="t" r="r" b="b"/>
            <a:pathLst>
              <a:path w="97790" h="6858000">
                <a:moveTo>
                  <a:pt x="97536" y="0"/>
                </a:moveTo>
                <a:lnTo>
                  <a:pt x="0" y="0"/>
                </a:lnTo>
                <a:lnTo>
                  <a:pt x="0" y="6858000"/>
                </a:lnTo>
                <a:lnTo>
                  <a:pt x="97536" y="6858000"/>
                </a:lnTo>
                <a:lnTo>
                  <a:pt x="97536"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300" b="0" i="0">
                <a:solidFill>
                  <a:srgbClr val="562213"/>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Tahoma"/>
                <a:cs typeface="Tahoma"/>
              </a:defRPr>
            </a:lvl1pPr>
          </a:lstStyle>
          <a:p>
            <a:pPr marL="30480">
              <a:lnSpc>
                <a:spcPts val="1240"/>
              </a:lnSpc>
            </a:pPr>
            <a:r>
              <a:rPr dirty="0">
                <a:solidFill>
                  <a:srgbClr val="FFFFFF"/>
                </a:solidFill>
                <a:latin typeface="Calibri"/>
                <a:cs typeface="Calibri"/>
              </a:rPr>
              <a:t>dao,</a:t>
            </a:r>
            <a:r>
              <a:rPr spc="-30" dirty="0">
                <a:solidFill>
                  <a:srgbClr val="FFFFFF"/>
                </a:solidFill>
                <a:latin typeface="Calibri"/>
                <a:cs typeface="Calibri"/>
              </a:rPr>
              <a:t> </a:t>
            </a:r>
            <a:r>
              <a:rPr spc="-10" dirty="0">
                <a:solidFill>
                  <a:srgbClr val="FFFFFF"/>
                </a:solidFill>
                <a:latin typeface="Calibri"/>
                <a:cs typeface="Calibri"/>
              </a:rPr>
              <a:t>Program</a:t>
            </a:r>
            <a:r>
              <a:rPr spc="-30" dirty="0">
                <a:solidFill>
                  <a:srgbClr val="FFFFFF"/>
                </a:solidFill>
                <a:latin typeface="Calibri"/>
                <a:cs typeface="Calibri"/>
              </a:rPr>
              <a:t> </a:t>
            </a:r>
            <a:r>
              <a:rPr dirty="0">
                <a:solidFill>
                  <a:srgbClr val="FFFFFF"/>
                </a:solidFill>
                <a:latin typeface="Calibri"/>
                <a:cs typeface="Calibri"/>
              </a:rPr>
              <a:t>Arsip</a:t>
            </a:r>
            <a:r>
              <a:rPr spc="-15" dirty="0">
                <a:solidFill>
                  <a:srgbClr val="FFFFFF"/>
                </a:solidFill>
                <a:latin typeface="Calibri"/>
                <a:cs typeface="Calibri"/>
              </a:rPr>
              <a:t> </a:t>
            </a:r>
            <a:r>
              <a:rPr dirty="0">
                <a:solidFill>
                  <a:srgbClr val="FFFFFF"/>
                </a:solidFill>
                <a:latin typeface="Calibri"/>
                <a:cs typeface="Calibri"/>
              </a:rPr>
              <a:t>Vital,</a:t>
            </a:r>
            <a:r>
              <a:rPr spc="-40" dirty="0">
                <a:solidFill>
                  <a:srgbClr val="FFFFFF"/>
                </a:solidFill>
                <a:latin typeface="Calibri"/>
                <a:cs typeface="Calibri"/>
              </a:rPr>
              <a:t> </a:t>
            </a:r>
            <a:fld id="{81D60167-4931-47E6-BA6A-407CBD079E47}" type="slidenum">
              <a:rPr spc="-50" dirty="0">
                <a:solidFill>
                  <a:srgbClr val="FFFFFF"/>
                </a:solidFill>
                <a:latin typeface="Calibri"/>
                <a:cs typeface="Calibri"/>
              </a:rPr>
              <a:t>‹#›</a:t>
            </a:fld>
            <a:endParaRPr spc="-50" dirty="0">
              <a:solidFill>
                <a:srgbClr val="FFFFFF"/>
              </a:solidFill>
              <a:latin typeface="Calibri"/>
              <a:cs typeface="Calibri"/>
            </a:endParaRPr>
          </a:p>
        </p:txBody>
      </p:sp>
    </p:spTree>
    <p:extLst>
      <p:ext uri="{BB962C8B-B14F-4D97-AF65-F5344CB8AC3E}">
        <p14:creationId xmlns:p14="http://schemas.microsoft.com/office/powerpoint/2010/main" val="673992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Tahoma"/>
                <a:cs typeface="Tahoma"/>
              </a:defRPr>
            </a:lvl1pPr>
          </a:lstStyle>
          <a:p>
            <a:pPr marL="30480">
              <a:lnSpc>
                <a:spcPts val="1240"/>
              </a:lnSpc>
            </a:pPr>
            <a:r>
              <a:rPr dirty="0">
                <a:solidFill>
                  <a:srgbClr val="FFFFFF"/>
                </a:solidFill>
                <a:latin typeface="Calibri"/>
                <a:cs typeface="Calibri"/>
              </a:rPr>
              <a:t>dao,</a:t>
            </a:r>
            <a:r>
              <a:rPr spc="-30" dirty="0">
                <a:solidFill>
                  <a:srgbClr val="FFFFFF"/>
                </a:solidFill>
                <a:latin typeface="Calibri"/>
                <a:cs typeface="Calibri"/>
              </a:rPr>
              <a:t> </a:t>
            </a:r>
            <a:r>
              <a:rPr spc="-10" dirty="0">
                <a:solidFill>
                  <a:srgbClr val="FFFFFF"/>
                </a:solidFill>
                <a:latin typeface="Calibri"/>
                <a:cs typeface="Calibri"/>
              </a:rPr>
              <a:t>Program</a:t>
            </a:r>
            <a:r>
              <a:rPr spc="-30" dirty="0">
                <a:solidFill>
                  <a:srgbClr val="FFFFFF"/>
                </a:solidFill>
                <a:latin typeface="Calibri"/>
                <a:cs typeface="Calibri"/>
              </a:rPr>
              <a:t> </a:t>
            </a:r>
            <a:r>
              <a:rPr dirty="0">
                <a:solidFill>
                  <a:srgbClr val="FFFFFF"/>
                </a:solidFill>
                <a:latin typeface="Calibri"/>
                <a:cs typeface="Calibri"/>
              </a:rPr>
              <a:t>Arsip</a:t>
            </a:r>
            <a:r>
              <a:rPr spc="-15" dirty="0">
                <a:solidFill>
                  <a:srgbClr val="FFFFFF"/>
                </a:solidFill>
                <a:latin typeface="Calibri"/>
                <a:cs typeface="Calibri"/>
              </a:rPr>
              <a:t> </a:t>
            </a:r>
            <a:r>
              <a:rPr dirty="0">
                <a:solidFill>
                  <a:srgbClr val="FFFFFF"/>
                </a:solidFill>
                <a:latin typeface="Calibri"/>
                <a:cs typeface="Calibri"/>
              </a:rPr>
              <a:t>Vital,</a:t>
            </a:r>
            <a:r>
              <a:rPr spc="-40" dirty="0">
                <a:solidFill>
                  <a:srgbClr val="FFFFFF"/>
                </a:solidFill>
                <a:latin typeface="Calibri"/>
                <a:cs typeface="Calibri"/>
              </a:rPr>
              <a:t> </a:t>
            </a:r>
            <a:fld id="{81D60167-4931-47E6-BA6A-407CBD079E47}" type="slidenum">
              <a:rPr spc="-50" dirty="0">
                <a:solidFill>
                  <a:srgbClr val="FFFFFF"/>
                </a:solidFill>
                <a:latin typeface="Calibri"/>
                <a:cs typeface="Calibri"/>
              </a:rPr>
              <a:t>‹#›</a:t>
            </a:fld>
            <a:endParaRPr spc="-50" dirty="0">
              <a:solidFill>
                <a:srgbClr val="FFFFFF"/>
              </a:solidFill>
              <a:latin typeface="Calibri"/>
              <a:cs typeface="Calibri"/>
            </a:endParaRPr>
          </a:p>
        </p:txBody>
      </p:sp>
    </p:spTree>
    <p:extLst>
      <p:ext uri="{BB962C8B-B14F-4D97-AF65-F5344CB8AC3E}">
        <p14:creationId xmlns:p14="http://schemas.microsoft.com/office/powerpoint/2010/main" val="162171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60A1-B3AF-DB89-832C-183A60C696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ABBCEB45-BDBB-E8C9-D795-F4CF1F669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16F6D4-F2BC-C275-4362-D9E2374EE7A4}"/>
              </a:ext>
            </a:extLst>
          </p:cNvPr>
          <p:cNvSpPr>
            <a:spLocks noGrp="1"/>
          </p:cNvSpPr>
          <p:nvPr>
            <p:ph type="dt" sz="half" idx="10"/>
          </p:nvPr>
        </p:nvSpPr>
        <p:spPr/>
        <p:txBody>
          <a:bodyPr/>
          <a:lstStyle/>
          <a:p>
            <a:fld id="{3C144D60-649C-4ECA-BC05-C117E039BCC2}" type="datetimeFigureOut">
              <a:rPr lang="id-ID" smtClean="0"/>
              <a:t>30/06/2025</a:t>
            </a:fld>
            <a:endParaRPr lang="id-ID"/>
          </a:p>
        </p:txBody>
      </p:sp>
      <p:sp>
        <p:nvSpPr>
          <p:cNvPr id="5" name="Footer Placeholder 4">
            <a:extLst>
              <a:ext uri="{FF2B5EF4-FFF2-40B4-BE49-F238E27FC236}">
                <a16:creationId xmlns:a16="http://schemas.microsoft.com/office/drawing/2014/main" id="{A0C1C69A-8517-5DCF-5A2D-FCD00233D7C8}"/>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1BB34002-8F4B-0902-FE9B-4C68021C280D}"/>
              </a:ext>
            </a:extLst>
          </p:cNvPr>
          <p:cNvSpPr>
            <a:spLocks noGrp="1"/>
          </p:cNvSpPr>
          <p:nvPr>
            <p:ph type="sldNum" sz="quarter" idx="12"/>
          </p:nvPr>
        </p:nvSpPr>
        <p:spPr/>
        <p:txBody>
          <a:bodyPr/>
          <a:lstStyle/>
          <a:p>
            <a:fld id="{C98A4300-2751-41FA-A992-3F6AD2897727}" type="slidenum">
              <a:rPr lang="id-ID" smtClean="0"/>
              <a:t>‹#›</a:t>
            </a:fld>
            <a:endParaRPr lang="id-ID"/>
          </a:p>
        </p:txBody>
      </p:sp>
    </p:spTree>
    <p:extLst>
      <p:ext uri="{BB962C8B-B14F-4D97-AF65-F5344CB8AC3E}">
        <p14:creationId xmlns:p14="http://schemas.microsoft.com/office/powerpoint/2010/main" val="43124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ED0-20B3-4B89-F0A0-7E0D0FB8F8F3}"/>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BDF77DC7-FD09-7F4D-609D-1677D9275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6F602B78-D148-CAB7-9A4F-27E5435060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6F247291-D920-C7AD-5713-245C48F06473}"/>
              </a:ext>
            </a:extLst>
          </p:cNvPr>
          <p:cNvSpPr>
            <a:spLocks noGrp="1"/>
          </p:cNvSpPr>
          <p:nvPr>
            <p:ph type="dt" sz="half" idx="10"/>
          </p:nvPr>
        </p:nvSpPr>
        <p:spPr/>
        <p:txBody>
          <a:bodyPr/>
          <a:lstStyle/>
          <a:p>
            <a:fld id="{3C144D60-649C-4ECA-BC05-C117E039BCC2}" type="datetimeFigureOut">
              <a:rPr lang="id-ID" smtClean="0"/>
              <a:t>30/06/2025</a:t>
            </a:fld>
            <a:endParaRPr lang="id-ID"/>
          </a:p>
        </p:txBody>
      </p:sp>
      <p:sp>
        <p:nvSpPr>
          <p:cNvPr id="6" name="Footer Placeholder 5">
            <a:extLst>
              <a:ext uri="{FF2B5EF4-FFF2-40B4-BE49-F238E27FC236}">
                <a16:creationId xmlns:a16="http://schemas.microsoft.com/office/drawing/2014/main" id="{824286DD-D5E4-14A7-1C1A-D8A160D7BCB0}"/>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8468D63D-C00C-F815-96C0-D728EC048046}"/>
              </a:ext>
            </a:extLst>
          </p:cNvPr>
          <p:cNvSpPr>
            <a:spLocks noGrp="1"/>
          </p:cNvSpPr>
          <p:nvPr>
            <p:ph type="sldNum" sz="quarter" idx="12"/>
          </p:nvPr>
        </p:nvSpPr>
        <p:spPr/>
        <p:txBody>
          <a:bodyPr/>
          <a:lstStyle/>
          <a:p>
            <a:fld id="{C98A4300-2751-41FA-A992-3F6AD2897727}" type="slidenum">
              <a:rPr lang="id-ID" smtClean="0"/>
              <a:t>‹#›</a:t>
            </a:fld>
            <a:endParaRPr lang="id-ID"/>
          </a:p>
        </p:txBody>
      </p:sp>
    </p:spTree>
    <p:extLst>
      <p:ext uri="{BB962C8B-B14F-4D97-AF65-F5344CB8AC3E}">
        <p14:creationId xmlns:p14="http://schemas.microsoft.com/office/powerpoint/2010/main" val="219264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46C0-38F3-6DB3-DE3B-55E9D0060FF7}"/>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5F372FFB-A59A-8000-21AD-DCE8730D94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76353A-4D1A-6999-75FC-305DF615A4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367E2122-BAA6-53DF-6026-3FA24A7963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550A01-F0CA-F611-E562-3D01FBC687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257CE583-B7B0-2D45-6051-06A0D525C967}"/>
              </a:ext>
            </a:extLst>
          </p:cNvPr>
          <p:cNvSpPr>
            <a:spLocks noGrp="1"/>
          </p:cNvSpPr>
          <p:nvPr>
            <p:ph type="dt" sz="half" idx="10"/>
          </p:nvPr>
        </p:nvSpPr>
        <p:spPr/>
        <p:txBody>
          <a:bodyPr/>
          <a:lstStyle/>
          <a:p>
            <a:fld id="{3C144D60-649C-4ECA-BC05-C117E039BCC2}" type="datetimeFigureOut">
              <a:rPr lang="id-ID" smtClean="0"/>
              <a:t>30/06/2025</a:t>
            </a:fld>
            <a:endParaRPr lang="id-ID"/>
          </a:p>
        </p:txBody>
      </p:sp>
      <p:sp>
        <p:nvSpPr>
          <p:cNvPr id="8" name="Footer Placeholder 7">
            <a:extLst>
              <a:ext uri="{FF2B5EF4-FFF2-40B4-BE49-F238E27FC236}">
                <a16:creationId xmlns:a16="http://schemas.microsoft.com/office/drawing/2014/main" id="{00C77DEF-ADF8-508D-C97F-49C07023A4D2}"/>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007888C1-1B9F-4620-6700-26589851D929}"/>
              </a:ext>
            </a:extLst>
          </p:cNvPr>
          <p:cNvSpPr>
            <a:spLocks noGrp="1"/>
          </p:cNvSpPr>
          <p:nvPr>
            <p:ph type="sldNum" sz="quarter" idx="12"/>
          </p:nvPr>
        </p:nvSpPr>
        <p:spPr/>
        <p:txBody>
          <a:bodyPr/>
          <a:lstStyle/>
          <a:p>
            <a:fld id="{C98A4300-2751-41FA-A992-3F6AD2897727}" type="slidenum">
              <a:rPr lang="id-ID" smtClean="0"/>
              <a:t>‹#›</a:t>
            </a:fld>
            <a:endParaRPr lang="id-ID"/>
          </a:p>
        </p:txBody>
      </p:sp>
    </p:spTree>
    <p:extLst>
      <p:ext uri="{BB962C8B-B14F-4D97-AF65-F5344CB8AC3E}">
        <p14:creationId xmlns:p14="http://schemas.microsoft.com/office/powerpoint/2010/main" val="426136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7738-0ADA-D777-013B-1CF5221DA861}"/>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77C41B9D-289A-BC8E-C4DF-BC0232FDA994}"/>
              </a:ext>
            </a:extLst>
          </p:cNvPr>
          <p:cNvSpPr>
            <a:spLocks noGrp="1"/>
          </p:cNvSpPr>
          <p:nvPr>
            <p:ph type="dt" sz="half" idx="10"/>
          </p:nvPr>
        </p:nvSpPr>
        <p:spPr/>
        <p:txBody>
          <a:bodyPr/>
          <a:lstStyle/>
          <a:p>
            <a:fld id="{3C144D60-649C-4ECA-BC05-C117E039BCC2}" type="datetimeFigureOut">
              <a:rPr lang="id-ID" smtClean="0"/>
              <a:t>30/06/2025</a:t>
            </a:fld>
            <a:endParaRPr lang="id-ID"/>
          </a:p>
        </p:txBody>
      </p:sp>
      <p:sp>
        <p:nvSpPr>
          <p:cNvPr id="4" name="Footer Placeholder 3">
            <a:extLst>
              <a:ext uri="{FF2B5EF4-FFF2-40B4-BE49-F238E27FC236}">
                <a16:creationId xmlns:a16="http://schemas.microsoft.com/office/drawing/2014/main" id="{0A467F87-7E57-AC49-A9C9-0CB3DD57B342}"/>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71673301-FCB9-8368-D317-D9C7251F0BD1}"/>
              </a:ext>
            </a:extLst>
          </p:cNvPr>
          <p:cNvSpPr>
            <a:spLocks noGrp="1"/>
          </p:cNvSpPr>
          <p:nvPr>
            <p:ph type="sldNum" sz="quarter" idx="12"/>
          </p:nvPr>
        </p:nvSpPr>
        <p:spPr/>
        <p:txBody>
          <a:bodyPr/>
          <a:lstStyle/>
          <a:p>
            <a:fld id="{C98A4300-2751-41FA-A992-3F6AD2897727}" type="slidenum">
              <a:rPr lang="id-ID" smtClean="0"/>
              <a:t>‹#›</a:t>
            </a:fld>
            <a:endParaRPr lang="id-ID"/>
          </a:p>
        </p:txBody>
      </p:sp>
    </p:spTree>
    <p:extLst>
      <p:ext uri="{BB962C8B-B14F-4D97-AF65-F5344CB8AC3E}">
        <p14:creationId xmlns:p14="http://schemas.microsoft.com/office/powerpoint/2010/main" val="103389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C15C3F-D5D5-6FE6-16A4-DB196C501AAA}"/>
              </a:ext>
            </a:extLst>
          </p:cNvPr>
          <p:cNvSpPr>
            <a:spLocks noGrp="1"/>
          </p:cNvSpPr>
          <p:nvPr>
            <p:ph type="dt" sz="half" idx="10"/>
          </p:nvPr>
        </p:nvSpPr>
        <p:spPr/>
        <p:txBody>
          <a:bodyPr/>
          <a:lstStyle/>
          <a:p>
            <a:fld id="{3C144D60-649C-4ECA-BC05-C117E039BCC2}" type="datetimeFigureOut">
              <a:rPr lang="id-ID" smtClean="0"/>
              <a:t>30/06/2025</a:t>
            </a:fld>
            <a:endParaRPr lang="id-ID"/>
          </a:p>
        </p:txBody>
      </p:sp>
      <p:sp>
        <p:nvSpPr>
          <p:cNvPr id="3" name="Footer Placeholder 2">
            <a:extLst>
              <a:ext uri="{FF2B5EF4-FFF2-40B4-BE49-F238E27FC236}">
                <a16:creationId xmlns:a16="http://schemas.microsoft.com/office/drawing/2014/main" id="{8A29B0BB-57A9-F45D-1ADF-A2FA8A1FEF98}"/>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E34407D2-7025-2769-5BB3-DBFBBC772ED7}"/>
              </a:ext>
            </a:extLst>
          </p:cNvPr>
          <p:cNvSpPr>
            <a:spLocks noGrp="1"/>
          </p:cNvSpPr>
          <p:nvPr>
            <p:ph type="sldNum" sz="quarter" idx="12"/>
          </p:nvPr>
        </p:nvSpPr>
        <p:spPr/>
        <p:txBody>
          <a:bodyPr/>
          <a:lstStyle/>
          <a:p>
            <a:fld id="{C98A4300-2751-41FA-A992-3F6AD2897727}" type="slidenum">
              <a:rPr lang="id-ID" smtClean="0"/>
              <a:t>‹#›</a:t>
            </a:fld>
            <a:endParaRPr lang="id-ID"/>
          </a:p>
        </p:txBody>
      </p:sp>
    </p:spTree>
    <p:extLst>
      <p:ext uri="{BB962C8B-B14F-4D97-AF65-F5344CB8AC3E}">
        <p14:creationId xmlns:p14="http://schemas.microsoft.com/office/powerpoint/2010/main" val="130742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86AB-FE92-C3D5-DBC3-83D741091F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993A5B90-907A-4C41-0C64-861E31B2C1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E5824D43-7EE2-3AC4-83DA-974541E7C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3858AD-26B4-BD61-0748-0C9C567EABDB}"/>
              </a:ext>
            </a:extLst>
          </p:cNvPr>
          <p:cNvSpPr>
            <a:spLocks noGrp="1"/>
          </p:cNvSpPr>
          <p:nvPr>
            <p:ph type="dt" sz="half" idx="10"/>
          </p:nvPr>
        </p:nvSpPr>
        <p:spPr/>
        <p:txBody>
          <a:bodyPr/>
          <a:lstStyle/>
          <a:p>
            <a:fld id="{3C144D60-649C-4ECA-BC05-C117E039BCC2}" type="datetimeFigureOut">
              <a:rPr lang="id-ID" smtClean="0"/>
              <a:t>30/06/2025</a:t>
            </a:fld>
            <a:endParaRPr lang="id-ID"/>
          </a:p>
        </p:txBody>
      </p:sp>
      <p:sp>
        <p:nvSpPr>
          <p:cNvPr id="6" name="Footer Placeholder 5">
            <a:extLst>
              <a:ext uri="{FF2B5EF4-FFF2-40B4-BE49-F238E27FC236}">
                <a16:creationId xmlns:a16="http://schemas.microsoft.com/office/drawing/2014/main" id="{F25B58FF-4F71-0CD4-D532-5598F1AF68E7}"/>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912E01F0-6DA1-558E-76CE-69DC0F239DCE}"/>
              </a:ext>
            </a:extLst>
          </p:cNvPr>
          <p:cNvSpPr>
            <a:spLocks noGrp="1"/>
          </p:cNvSpPr>
          <p:nvPr>
            <p:ph type="sldNum" sz="quarter" idx="12"/>
          </p:nvPr>
        </p:nvSpPr>
        <p:spPr/>
        <p:txBody>
          <a:bodyPr/>
          <a:lstStyle/>
          <a:p>
            <a:fld id="{C98A4300-2751-41FA-A992-3F6AD2897727}" type="slidenum">
              <a:rPr lang="id-ID" smtClean="0"/>
              <a:t>‹#›</a:t>
            </a:fld>
            <a:endParaRPr lang="id-ID"/>
          </a:p>
        </p:txBody>
      </p:sp>
    </p:spTree>
    <p:extLst>
      <p:ext uri="{BB962C8B-B14F-4D97-AF65-F5344CB8AC3E}">
        <p14:creationId xmlns:p14="http://schemas.microsoft.com/office/powerpoint/2010/main" val="31017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4F741-4D7D-3BBA-9A8E-D0A4C006C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F00A527A-EF4F-EA6B-2F77-E9F505E645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773920B5-A6E9-7C5E-F8EE-A9F08034D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C05C9-F790-0288-C761-626179CCFD25}"/>
              </a:ext>
            </a:extLst>
          </p:cNvPr>
          <p:cNvSpPr>
            <a:spLocks noGrp="1"/>
          </p:cNvSpPr>
          <p:nvPr>
            <p:ph type="dt" sz="half" idx="10"/>
          </p:nvPr>
        </p:nvSpPr>
        <p:spPr/>
        <p:txBody>
          <a:bodyPr/>
          <a:lstStyle/>
          <a:p>
            <a:fld id="{3C144D60-649C-4ECA-BC05-C117E039BCC2}" type="datetimeFigureOut">
              <a:rPr lang="id-ID" smtClean="0"/>
              <a:t>30/06/2025</a:t>
            </a:fld>
            <a:endParaRPr lang="id-ID"/>
          </a:p>
        </p:txBody>
      </p:sp>
      <p:sp>
        <p:nvSpPr>
          <p:cNvPr id="6" name="Footer Placeholder 5">
            <a:extLst>
              <a:ext uri="{FF2B5EF4-FFF2-40B4-BE49-F238E27FC236}">
                <a16:creationId xmlns:a16="http://schemas.microsoft.com/office/drawing/2014/main" id="{092853FA-DE9B-A50A-9539-A1F3FF1CDDF1}"/>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992D524B-B29C-04B7-ADC8-1B057BF9AF3F}"/>
              </a:ext>
            </a:extLst>
          </p:cNvPr>
          <p:cNvSpPr>
            <a:spLocks noGrp="1"/>
          </p:cNvSpPr>
          <p:nvPr>
            <p:ph type="sldNum" sz="quarter" idx="12"/>
          </p:nvPr>
        </p:nvSpPr>
        <p:spPr/>
        <p:txBody>
          <a:bodyPr/>
          <a:lstStyle/>
          <a:p>
            <a:fld id="{C98A4300-2751-41FA-A992-3F6AD2897727}" type="slidenum">
              <a:rPr lang="id-ID" smtClean="0"/>
              <a:t>‹#›</a:t>
            </a:fld>
            <a:endParaRPr lang="id-ID"/>
          </a:p>
        </p:txBody>
      </p:sp>
    </p:spTree>
    <p:extLst>
      <p:ext uri="{BB962C8B-B14F-4D97-AF65-F5344CB8AC3E}">
        <p14:creationId xmlns:p14="http://schemas.microsoft.com/office/powerpoint/2010/main" val="207143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947B99-063E-7A87-3626-E7A9FCAB40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462518E7-6A13-08A3-15DD-42F1D6E328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B40D64F6-2CCE-3054-9066-93EE8E23E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44D60-649C-4ECA-BC05-C117E039BCC2}" type="datetimeFigureOut">
              <a:rPr lang="id-ID" smtClean="0"/>
              <a:t>30/06/2025</a:t>
            </a:fld>
            <a:endParaRPr lang="id-ID"/>
          </a:p>
        </p:txBody>
      </p:sp>
      <p:sp>
        <p:nvSpPr>
          <p:cNvPr id="5" name="Footer Placeholder 4">
            <a:extLst>
              <a:ext uri="{FF2B5EF4-FFF2-40B4-BE49-F238E27FC236}">
                <a16:creationId xmlns:a16="http://schemas.microsoft.com/office/drawing/2014/main" id="{637276E7-EB99-79FB-AA0D-0B90607C4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0B7D0B25-A7DC-19D1-80CD-54673F6C8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A4300-2751-41FA-A992-3F6AD2897727}" type="slidenum">
              <a:rPr lang="id-ID" smtClean="0"/>
              <a:t>‹#›</a:t>
            </a:fld>
            <a:endParaRPr lang="id-ID"/>
          </a:p>
        </p:txBody>
      </p:sp>
    </p:spTree>
    <p:extLst>
      <p:ext uri="{BB962C8B-B14F-4D97-AF65-F5344CB8AC3E}">
        <p14:creationId xmlns:p14="http://schemas.microsoft.com/office/powerpoint/2010/main" val="363132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880952" y="317853"/>
            <a:ext cx="10427200" cy="6220222"/>
          </a:xfrm>
          <a:prstGeom prst="rect">
            <a:avLst/>
          </a:prstGeom>
        </p:spPr>
      </p:pic>
      <p:sp>
        <p:nvSpPr>
          <p:cNvPr id="17" name="bg object 17"/>
          <p:cNvSpPr/>
          <p:nvPr/>
        </p:nvSpPr>
        <p:spPr>
          <a:xfrm>
            <a:off x="1768853" y="317852"/>
            <a:ext cx="8599559" cy="344340"/>
          </a:xfrm>
          <a:custGeom>
            <a:avLst/>
            <a:gdLst/>
            <a:ahLst/>
            <a:cxnLst/>
            <a:rect l="l" t="t" r="r" b="b"/>
            <a:pathLst>
              <a:path w="7542530" h="379730">
                <a:moveTo>
                  <a:pt x="7542275" y="0"/>
                </a:moveTo>
                <a:lnTo>
                  <a:pt x="0" y="0"/>
                </a:lnTo>
                <a:lnTo>
                  <a:pt x="0" y="379475"/>
                </a:lnTo>
                <a:lnTo>
                  <a:pt x="7542275" y="379475"/>
                </a:lnTo>
                <a:lnTo>
                  <a:pt x="7542275" y="0"/>
                </a:lnTo>
                <a:close/>
              </a:path>
            </a:pathLst>
          </a:custGeom>
          <a:solidFill>
            <a:srgbClr val="AC0101"/>
          </a:solidFill>
        </p:spPr>
        <p:txBody>
          <a:bodyPr wrap="square" lIns="0" tIns="0" rIns="0" bIns="0" rtlCol="0"/>
          <a:lstStyle/>
          <a:p>
            <a:endParaRPr sz="1632"/>
          </a:p>
        </p:txBody>
      </p:sp>
      <p:sp>
        <p:nvSpPr>
          <p:cNvPr id="18" name="bg object 18"/>
          <p:cNvSpPr/>
          <p:nvPr/>
        </p:nvSpPr>
        <p:spPr>
          <a:xfrm>
            <a:off x="1768853" y="5914809"/>
            <a:ext cx="8599559" cy="23608"/>
          </a:xfrm>
          <a:custGeom>
            <a:avLst/>
            <a:gdLst/>
            <a:ahLst/>
            <a:cxnLst/>
            <a:rect l="l" t="t" r="r" b="b"/>
            <a:pathLst>
              <a:path w="7542530" h="26034">
                <a:moveTo>
                  <a:pt x="7542275" y="0"/>
                </a:moveTo>
                <a:lnTo>
                  <a:pt x="0" y="0"/>
                </a:lnTo>
                <a:lnTo>
                  <a:pt x="0" y="25907"/>
                </a:lnTo>
                <a:lnTo>
                  <a:pt x="7542275" y="25907"/>
                </a:lnTo>
                <a:lnTo>
                  <a:pt x="7542275" y="0"/>
                </a:lnTo>
                <a:close/>
              </a:path>
            </a:pathLst>
          </a:custGeom>
          <a:solidFill>
            <a:srgbClr val="AC0101"/>
          </a:solidFill>
        </p:spPr>
        <p:txBody>
          <a:bodyPr wrap="square" lIns="0" tIns="0" rIns="0" bIns="0" rtlCol="0"/>
          <a:lstStyle/>
          <a:p>
            <a:endParaRPr sz="1632"/>
          </a:p>
        </p:txBody>
      </p:sp>
      <p:sp>
        <p:nvSpPr>
          <p:cNvPr id="2" name="Holder 2"/>
          <p:cNvSpPr>
            <a:spLocks noGrp="1"/>
          </p:cNvSpPr>
          <p:nvPr>
            <p:ph type="title"/>
          </p:nvPr>
        </p:nvSpPr>
        <p:spPr>
          <a:xfrm>
            <a:off x="1063627" y="352687"/>
            <a:ext cx="10064746" cy="677108"/>
          </a:xfrm>
          <a:prstGeom prst="rect">
            <a:avLst/>
          </a:prstGeom>
        </p:spPr>
        <p:txBody>
          <a:bodyPr wrap="square" lIns="0" tIns="0" rIns="0" bIns="0">
            <a:spAutoFit/>
          </a:bodyPr>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a:xfrm>
            <a:off x="1667266" y="1916322"/>
            <a:ext cx="9108523" cy="430887"/>
          </a:xfrm>
          <a:prstGeom prst="rect">
            <a:avLst/>
          </a:prstGeom>
        </p:spPr>
        <p:txBody>
          <a:bodyPr wrap="square" lIns="0" tIns="0" rIns="0" bIns="0">
            <a:spAutoFit/>
          </a:bodyPr>
          <a:lstStyle>
            <a:lvl1pPr>
              <a:defRPr sz="2800" b="1" i="0">
                <a:solidFill>
                  <a:srgbClr val="001F60"/>
                </a:solidFill>
                <a:latin typeface="Calibri"/>
                <a:cs typeface="Calibri"/>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50488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6526" y="42773"/>
            <a:ext cx="11938948" cy="369332"/>
          </a:xfrm>
          <a:prstGeom prst="rect">
            <a:avLst/>
          </a:prstGeom>
        </p:spPr>
        <p:txBody>
          <a:bodyPr wrap="square" lIns="0" tIns="0" rIns="0" bIns="0">
            <a:spAutoFit/>
          </a:bodyPr>
          <a:lstStyle>
            <a:lvl1pPr>
              <a:defRPr sz="2400" b="1" i="0">
                <a:solidFill>
                  <a:srgbClr val="0DD2D9"/>
                </a:solidFill>
                <a:latin typeface="Arial"/>
                <a:cs typeface="Arial"/>
              </a:defRPr>
            </a:lvl1pPr>
          </a:lstStyle>
          <a:p>
            <a:endParaRPr/>
          </a:p>
        </p:txBody>
      </p:sp>
      <p:sp>
        <p:nvSpPr>
          <p:cNvPr id="3" name="Holder 3"/>
          <p:cNvSpPr>
            <a:spLocks noGrp="1"/>
          </p:cNvSpPr>
          <p:nvPr>
            <p:ph type="body" idx="1"/>
          </p:nvPr>
        </p:nvSpPr>
        <p:spPr>
          <a:xfrm>
            <a:off x="2196252" y="2268390"/>
            <a:ext cx="952838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8646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1783" y="249784"/>
            <a:ext cx="10568432" cy="1147445"/>
          </a:xfrm>
          <a:prstGeom prst="rect">
            <a:avLst/>
          </a:prstGeom>
        </p:spPr>
        <p:txBody>
          <a:bodyPr wrap="square" lIns="0" tIns="0" rIns="0" bIns="0">
            <a:spAutoFit/>
          </a:bodyPr>
          <a:lstStyle>
            <a:lvl1pPr>
              <a:defRPr sz="4300" b="0" i="0">
                <a:solidFill>
                  <a:srgbClr val="562213"/>
                </a:solidFill>
                <a:latin typeface="Georgia"/>
                <a:cs typeface="Georgia"/>
              </a:defRPr>
            </a:lvl1pPr>
          </a:lstStyle>
          <a:p>
            <a:endParaRPr/>
          </a:p>
        </p:txBody>
      </p:sp>
      <p:sp>
        <p:nvSpPr>
          <p:cNvPr id="3" name="Holder 3"/>
          <p:cNvSpPr>
            <a:spLocks noGrp="1"/>
          </p:cNvSpPr>
          <p:nvPr>
            <p:ph type="body" idx="1"/>
          </p:nvPr>
        </p:nvSpPr>
        <p:spPr>
          <a:xfrm>
            <a:off x="1803019" y="3062604"/>
            <a:ext cx="9378315" cy="158368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6" name="Holder 6"/>
          <p:cNvSpPr>
            <a:spLocks noGrp="1"/>
          </p:cNvSpPr>
          <p:nvPr>
            <p:ph type="sldNum" sz="quarter" idx="7"/>
          </p:nvPr>
        </p:nvSpPr>
        <p:spPr>
          <a:xfrm>
            <a:off x="810259" y="6564504"/>
            <a:ext cx="1801063" cy="236802"/>
          </a:xfrm>
          <a:prstGeom prst="rect">
            <a:avLst/>
          </a:prstGeom>
        </p:spPr>
        <p:txBody>
          <a:bodyPr wrap="square" lIns="0" tIns="0" rIns="0" bIns="0">
            <a:spAutoFit/>
          </a:bodyPr>
          <a:lstStyle>
            <a:lvl1pPr>
              <a:defRPr sz="1200" b="0" i="0">
                <a:solidFill>
                  <a:schemeClr val="tx1"/>
                </a:solidFill>
                <a:latin typeface="Tahoma"/>
                <a:cs typeface="Tahoma"/>
              </a:defRPr>
            </a:lvl1pPr>
          </a:lstStyle>
          <a:p>
            <a:pPr marL="30480">
              <a:lnSpc>
                <a:spcPts val="1240"/>
              </a:lnSpc>
            </a:pPr>
            <a:r>
              <a:rPr dirty="0">
                <a:solidFill>
                  <a:srgbClr val="FFFFFF"/>
                </a:solidFill>
                <a:latin typeface="Calibri"/>
                <a:cs typeface="Calibri"/>
              </a:rPr>
              <a:t>dao,</a:t>
            </a:r>
            <a:r>
              <a:rPr spc="-30" dirty="0">
                <a:solidFill>
                  <a:srgbClr val="FFFFFF"/>
                </a:solidFill>
                <a:latin typeface="Calibri"/>
                <a:cs typeface="Calibri"/>
              </a:rPr>
              <a:t> </a:t>
            </a:r>
            <a:r>
              <a:rPr spc="-10" dirty="0">
                <a:solidFill>
                  <a:srgbClr val="FFFFFF"/>
                </a:solidFill>
                <a:latin typeface="Calibri"/>
                <a:cs typeface="Calibri"/>
              </a:rPr>
              <a:t>Program</a:t>
            </a:r>
            <a:r>
              <a:rPr spc="-30" dirty="0">
                <a:solidFill>
                  <a:srgbClr val="FFFFFF"/>
                </a:solidFill>
                <a:latin typeface="Calibri"/>
                <a:cs typeface="Calibri"/>
              </a:rPr>
              <a:t> </a:t>
            </a:r>
            <a:r>
              <a:rPr dirty="0">
                <a:solidFill>
                  <a:srgbClr val="FFFFFF"/>
                </a:solidFill>
                <a:latin typeface="Calibri"/>
                <a:cs typeface="Calibri"/>
              </a:rPr>
              <a:t>Arsip</a:t>
            </a:r>
            <a:r>
              <a:rPr spc="-15" dirty="0">
                <a:solidFill>
                  <a:srgbClr val="FFFFFF"/>
                </a:solidFill>
                <a:latin typeface="Calibri"/>
                <a:cs typeface="Calibri"/>
              </a:rPr>
              <a:t> </a:t>
            </a:r>
            <a:r>
              <a:rPr dirty="0">
                <a:solidFill>
                  <a:srgbClr val="FFFFFF"/>
                </a:solidFill>
                <a:latin typeface="Calibri"/>
                <a:cs typeface="Calibri"/>
              </a:rPr>
              <a:t>Vital,</a:t>
            </a:r>
            <a:r>
              <a:rPr spc="-40" dirty="0">
                <a:solidFill>
                  <a:srgbClr val="FFFFFF"/>
                </a:solidFill>
                <a:latin typeface="Calibri"/>
                <a:cs typeface="Calibri"/>
              </a:rPr>
              <a:t> </a:t>
            </a:r>
            <a:fld id="{81D60167-4931-47E6-BA6A-407CBD079E47}" type="slidenum">
              <a:rPr spc="-50" dirty="0">
                <a:solidFill>
                  <a:srgbClr val="FFFFFF"/>
                </a:solidFill>
                <a:latin typeface="Calibri"/>
                <a:cs typeface="Calibri"/>
              </a:rPr>
              <a:t>‹#›</a:t>
            </a:fld>
            <a:endParaRPr spc="-50" dirty="0">
              <a:solidFill>
                <a:srgbClr val="FFFFFF"/>
              </a:solidFill>
              <a:latin typeface="Calibri"/>
              <a:cs typeface="Calibri"/>
            </a:endParaRPr>
          </a:p>
        </p:txBody>
      </p:sp>
    </p:spTree>
    <p:extLst>
      <p:ext uri="{BB962C8B-B14F-4D97-AF65-F5344CB8AC3E}">
        <p14:creationId xmlns:p14="http://schemas.microsoft.com/office/powerpoint/2010/main" val="22283857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17.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jpg"/><Relationship Id="rId1" Type="http://schemas.openxmlformats.org/officeDocument/2006/relationships/slideLayout" Target="../slideLayouts/slideLayout2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8086"/>
            <a:ext cx="12193905" cy="6858000"/>
            <a:chOff x="-1778" y="0"/>
            <a:chExt cx="12193905"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762" y="8382"/>
              <a:ext cx="12183110" cy="6844030"/>
            </a:xfrm>
            <a:custGeom>
              <a:avLst/>
              <a:gdLst/>
              <a:ahLst/>
              <a:cxnLst/>
              <a:rect l="l" t="t" r="r" b="b"/>
              <a:pathLst>
                <a:path w="12183110" h="6844030">
                  <a:moveTo>
                    <a:pt x="0" y="0"/>
                  </a:moveTo>
                  <a:lnTo>
                    <a:pt x="12182602" y="6843932"/>
                  </a:lnTo>
                </a:path>
              </a:pathLst>
            </a:custGeom>
            <a:ln w="4571">
              <a:solidFill>
                <a:srgbClr val="B6B5B9"/>
              </a:solidFill>
            </a:ln>
          </p:spPr>
          <p:txBody>
            <a:bodyPr wrap="square" lIns="0" tIns="0" rIns="0" bIns="0" rtlCol="0"/>
            <a:lstStyle/>
            <a:p>
              <a:endParaRPr/>
            </a:p>
          </p:txBody>
        </p:sp>
        <p:sp>
          <p:nvSpPr>
            <p:cNvPr id="5" name="object 5"/>
            <p:cNvSpPr/>
            <p:nvPr/>
          </p:nvSpPr>
          <p:spPr>
            <a:xfrm>
              <a:off x="8624315" y="4948428"/>
              <a:ext cx="3564254" cy="1900555"/>
            </a:xfrm>
            <a:custGeom>
              <a:avLst/>
              <a:gdLst/>
              <a:ahLst/>
              <a:cxnLst/>
              <a:rect l="l" t="t" r="r" b="b"/>
              <a:pathLst>
                <a:path w="3564254" h="1900554">
                  <a:moveTo>
                    <a:pt x="3563874" y="0"/>
                  </a:moveTo>
                  <a:lnTo>
                    <a:pt x="0" y="1900209"/>
                  </a:lnTo>
                </a:path>
              </a:pathLst>
            </a:custGeom>
            <a:ln w="6096">
              <a:solidFill>
                <a:srgbClr val="BDBCC1"/>
              </a:solidFill>
            </a:ln>
          </p:spPr>
          <p:txBody>
            <a:bodyPr wrap="square" lIns="0" tIns="0" rIns="0" bIns="0" rtlCol="0"/>
            <a:lstStyle/>
            <a:p>
              <a:endParaRPr/>
            </a:p>
          </p:txBody>
        </p:sp>
      </p:grpSp>
      <p:sp>
        <p:nvSpPr>
          <p:cNvPr id="8" name="object 8"/>
          <p:cNvSpPr txBox="1">
            <a:spLocks noGrp="1"/>
          </p:cNvSpPr>
          <p:nvPr>
            <p:ph type="title"/>
          </p:nvPr>
        </p:nvSpPr>
        <p:spPr>
          <a:xfrm>
            <a:off x="4728936" y="1602985"/>
            <a:ext cx="7456714" cy="4444807"/>
          </a:xfrm>
          <a:prstGeom prst="rect">
            <a:avLst/>
          </a:prstGeom>
        </p:spPr>
        <p:txBody>
          <a:bodyPr vert="horz" wrap="square" lIns="0" tIns="12700" rIns="0" bIns="0" rtlCol="0">
            <a:spAutoFit/>
          </a:bodyPr>
          <a:lstStyle/>
          <a:p>
            <a:pPr marL="12700" algn="l">
              <a:lnSpc>
                <a:spcPct val="100000"/>
              </a:lnSpc>
              <a:spcBef>
                <a:spcPts val="100"/>
              </a:spcBef>
            </a:pPr>
            <a:r>
              <a:rPr lang="en-US" sz="3200" dirty="0">
                <a:solidFill>
                  <a:srgbClr val="000000"/>
                </a:solidFill>
                <a:uFill>
                  <a:solidFill>
                    <a:srgbClr val="000000"/>
                  </a:solidFill>
                </a:uFill>
                <a:latin typeface="Snap ITC" panose="04040A07060A02020202" pitchFamily="82" charset="0"/>
                <a:cs typeface="Tahoma"/>
              </a:rPr>
              <a:t>Nama : Dewi </a:t>
            </a:r>
            <a:r>
              <a:rPr lang="en-US" sz="3200" dirty="0" err="1">
                <a:solidFill>
                  <a:srgbClr val="000000"/>
                </a:solidFill>
                <a:uFill>
                  <a:solidFill>
                    <a:srgbClr val="000000"/>
                  </a:solidFill>
                </a:uFill>
                <a:latin typeface="Snap ITC" panose="04040A07060A02020202" pitchFamily="82" charset="0"/>
                <a:cs typeface="Tahoma"/>
              </a:rPr>
              <a:t>Anggriani</a:t>
            </a:r>
            <a:r>
              <a:rPr lang="en-US" sz="3200" dirty="0">
                <a:solidFill>
                  <a:srgbClr val="000000"/>
                </a:solidFill>
                <a:uFill>
                  <a:solidFill>
                    <a:srgbClr val="000000"/>
                  </a:solidFill>
                </a:uFill>
                <a:latin typeface="Snap ITC" panose="04040A07060A02020202" pitchFamily="82" charset="0"/>
                <a:cs typeface="Tahoma"/>
              </a:rPr>
              <a:t>, SE</a:t>
            </a:r>
            <a:br>
              <a:rPr lang="en-US" sz="3200" dirty="0">
                <a:solidFill>
                  <a:srgbClr val="000000"/>
                </a:solidFill>
                <a:uFill>
                  <a:solidFill>
                    <a:srgbClr val="000000"/>
                  </a:solidFill>
                </a:uFill>
                <a:latin typeface="Snap ITC" panose="04040A07060A02020202" pitchFamily="82" charset="0"/>
                <a:cs typeface="Tahoma"/>
              </a:rPr>
            </a:br>
            <a:br>
              <a:rPr lang="en-US" sz="3200" dirty="0">
                <a:solidFill>
                  <a:srgbClr val="000000"/>
                </a:solidFill>
                <a:uFill>
                  <a:solidFill>
                    <a:srgbClr val="000000"/>
                  </a:solidFill>
                </a:uFill>
                <a:latin typeface="Snap ITC" panose="04040A07060A02020202" pitchFamily="82" charset="0"/>
                <a:cs typeface="Tahoma"/>
              </a:rPr>
            </a:br>
            <a:r>
              <a:rPr lang="en-US" sz="3200" dirty="0">
                <a:solidFill>
                  <a:srgbClr val="000000"/>
                </a:solidFill>
                <a:uFill>
                  <a:solidFill>
                    <a:srgbClr val="000000"/>
                  </a:solidFill>
                </a:uFill>
                <a:latin typeface="Snap ITC" panose="04040A07060A02020202" pitchFamily="82" charset="0"/>
                <a:cs typeface="Tahoma"/>
              </a:rPr>
              <a:t>TTL	 : Palembang, 8 Sept 1986</a:t>
            </a:r>
            <a:br>
              <a:rPr lang="en-US" sz="3200" dirty="0">
                <a:solidFill>
                  <a:srgbClr val="000000"/>
                </a:solidFill>
                <a:uFill>
                  <a:solidFill>
                    <a:srgbClr val="000000"/>
                  </a:solidFill>
                </a:uFill>
                <a:latin typeface="Snap ITC" panose="04040A07060A02020202" pitchFamily="82" charset="0"/>
                <a:cs typeface="Tahoma"/>
              </a:rPr>
            </a:br>
            <a:br>
              <a:rPr lang="en-US" sz="3200" dirty="0">
                <a:solidFill>
                  <a:srgbClr val="000000"/>
                </a:solidFill>
                <a:uFill>
                  <a:solidFill>
                    <a:srgbClr val="000000"/>
                  </a:solidFill>
                </a:uFill>
                <a:latin typeface="Snap ITC" panose="04040A07060A02020202" pitchFamily="82" charset="0"/>
                <a:cs typeface="Tahoma"/>
              </a:rPr>
            </a:br>
            <a:r>
              <a:rPr lang="en-US" sz="3200" dirty="0" err="1">
                <a:solidFill>
                  <a:srgbClr val="000000"/>
                </a:solidFill>
                <a:uFill>
                  <a:solidFill>
                    <a:srgbClr val="000000"/>
                  </a:solidFill>
                </a:uFill>
                <a:latin typeface="Snap ITC" panose="04040A07060A02020202" pitchFamily="82" charset="0"/>
                <a:cs typeface="Tahoma"/>
              </a:rPr>
              <a:t>Pangkat</a:t>
            </a:r>
            <a:r>
              <a:rPr lang="en-US" sz="3200" dirty="0">
                <a:solidFill>
                  <a:srgbClr val="000000"/>
                </a:solidFill>
                <a:uFill>
                  <a:solidFill>
                    <a:srgbClr val="000000"/>
                  </a:solidFill>
                </a:uFill>
                <a:latin typeface="Snap ITC" panose="04040A07060A02020202" pitchFamily="82" charset="0"/>
                <a:cs typeface="Tahoma"/>
              </a:rPr>
              <a:t>/Gol : </a:t>
            </a:r>
            <a:r>
              <a:rPr lang="en-US" sz="3200" dirty="0" err="1">
                <a:solidFill>
                  <a:srgbClr val="000000"/>
                </a:solidFill>
                <a:uFill>
                  <a:solidFill>
                    <a:srgbClr val="000000"/>
                  </a:solidFill>
                </a:uFill>
                <a:latin typeface="Snap ITC" panose="04040A07060A02020202" pitchFamily="82" charset="0"/>
                <a:cs typeface="Tahoma"/>
              </a:rPr>
              <a:t>Penata</a:t>
            </a:r>
            <a:r>
              <a:rPr lang="en-US" sz="3200" dirty="0">
                <a:solidFill>
                  <a:srgbClr val="000000"/>
                </a:solidFill>
                <a:uFill>
                  <a:solidFill>
                    <a:srgbClr val="000000"/>
                  </a:solidFill>
                </a:uFill>
                <a:latin typeface="Snap ITC" panose="04040A07060A02020202" pitchFamily="82" charset="0"/>
                <a:cs typeface="Tahoma"/>
              </a:rPr>
              <a:t> (III/c)</a:t>
            </a:r>
            <a:br>
              <a:rPr lang="en-US" sz="3200" dirty="0">
                <a:solidFill>
                  <a:srgbClr val="000000"/>
                </a:solidFill>
                <a:uFill>
                  <a:solidFill>
                    <a:srgbClr val="000000"/>
                  </a:solidFill>
                </a:uFill>
                <a:latin typeface="Snap ITC" panose="04040A07060A02020202" pitchFamily="82" charset="0"/>
                <a:cs typeface="Tahoma"/>
              </a:rPr>
            </a:br>
            <a:r>
              <a:rPr lang="en-US" sz="3200" dirty="0">
                <a:solidFill>
                  <a:srgbClr val="000000"/>
                </a:solidFill>
                <a:uFill>
                  <a:solidFill>
                    <a:srgbClr val="000000"/>
                  </a:solidFill>
                </a:uFill>
                <a:latin typeface="Snap ITC" panose="04040A07060A02020202" pitchFamily="82" charset="0"/>
                <a:cs typeface="Tahoma"/>
              </a:rPr>
              <a:t>		  </a:t>
            </a:r>
            <a:br>
              <a:rPr lang="en-US" sz="3200" dirty="0">
                <a:solidFill>
                  <a:srgbClr val="000000"/>
                </a:solidFill>
                <a:uFill>
                  <a:solidFill>
                    <a:srgbClr val="000000"/>
                  </a:solidFill>
                </a:uFill>
                <a:latin typeface="Snap ITC" panose="04040A07060A02020202" pitchFamily="82" charset="0"/>
                <a:cs typeface="Tahoma"/>
              </a:rPr>
            </a:br>
            <a:r>
              <a:rPr lang="en-US" sz="3200" dirty="0" err="1">
                <a:solidFill>
                  <a:srgbClr val="000000"/>
                </a:solidFill>
                <a:uFill>
                  <a:solidFill>
                    <a:srgbClr val="000000"/>
                  </a:solidFill>
                </a:uFill>
                <a:latin typeface="Snap ITC" panose="04040A07060A02020202" pitchFamily="82" charset="0"/>
                <a:cs typeface="Tahoma"/>
              </a:rPr>
              <a:t>Jabatan</a:t>
            </a:r>
            <a:r>
              <a:rPr lang="en-US" sz="3200" dirty="0">
                <a:solidFill>
                  <a:srgbClr val="000000"/>
                </a:solidFill>
                <a:uFill>
                  <a:solidFill>
                    <a:srgbClr val="000000"/>
                  </a:solidFill>
                </a:uFill>
                <a:latin typeface="Snap ITC" panose="04040A07060A02020202" pitchFamily="82" charset="0"/>
                <a:cs typeface="Tahoma"/>
              </a:rPr>
              <a:t> : </a:t>
            </a:r>
            <a:r>
              <a:rPr lang="en-US" sz="3200" dirty="0" err="1">
                <a:solidFill>
                  <a:srgbClr val="000000"/>
                </a:solidFill>
                <a:uFill>
                  <a:solidFill>
                    <a:srgbClr val="000000"/>
                  </a:solidFill>
                </a:uFill>
                <a:latin typeface="Snap ITC" panose="04040A07060A02020202" pitchFamily="82" charset="0"/>
                <a:cs typeface="Tahoma"/>
              </a:rPr>
              <a:t>Arsiparis</a:t>
            </a:r>
            <a:r>
              <a:rPr lang="en-US" sz="3200" dirty="0">
                <a:solidFill>
                  <a:srgbClr val="000000"/>
                </a:solidFill>
                <a:uFill>
                  <a:solidFill>
                    <a:srgbClr val="000000"/>
                  </a:solidFill>
                </a:uFill>
                <a:latin typeface="Snap ITC" panose="04040A07060A02020202" pitchFamily="82" charset="0"/>
                <a:cs typeface="Tahoma"/>
              </a:rPr>
              <a:t> Ahli Muda</a:t>
            </a:r>
            <a:br>
              <a:rPr lang="en-US" sz="3200" dirty="0">
                <a:solidFill>
                  <a:srgbClr val="000000"/>
                </a:solidFill>
                <a:uFill>
                  <a:solidFill>
                    <a:srgbClr val="000000"/>
                  </a:solidFill>
                </a:uFill>
                <a:latin typeface="Snap ITC" panose="04040A07060A02020202" pitchFamily="82" charset="0"/>
                <a:cs typeface="Tahoma"/>
              </a:rPr>
            </a:br>
            <a:br>
              <a:rPr lang="en-US" sz="3200" dirty="0">
                <a:solidFill>
                  <a:srgbClr val="000000"/>
                </a:solidFill>
                <a:uFill>
                  <a:solidFill>
                    <a:srgbClr val="000000"/>
                  </a:solidFill>
                </a:uFill>
                <a:latin typeface="Snap ITC" panose="04040A07060A02020202" pitchFamily="82" charset="0"/>
                <a:cs typeface="Tahoma"/>
              </a:rPr>
            </a:br>
            <a:r>
              <a:rPr lang="en-US" sz="3200" dirty="0">
                <a:solidFill>
                  <a:srgbClr val="000000"/>
                </a:solidFill>
                <a:uFill>
                  <a:solidFill>
                    <a:srgbClr val="000000"/>
                  </a:solidFill>
                </a:uFill>
                <a:latin typeface="Snap ITC" panose="04040A07060A02020202" pitchFamily="82" charset="0"/>
                <a:cs typeface="Tahoma"/>
              </a:rPr>
              <a:t>HP	: 081313121986</a:t>
            </a:r>
            <a:r>
              <a:rPr lang="en-US" sz="2400" dirty="0">
                <a:solidFill>
                  <a:srgbClr val="000000"/>
                </a:solidFill>
                <a:uFill>
                  <a:solidFill>
                    <a:srgbClr val="000000"/>
                  </a:solidFill>
                </a:uFill>
                <a:latin typeface="Snap ITC" panose="04040A07060A02020202" pitchFamily="82" charset="0"/>
                <a:cs typeface="Tahoma"/>
              </a:rPr>
              <a:t>			</a:t>
            </a:r>
            <a:endParaRPr sz="2000" dirty="0">
              <a:latin typeface="Tahoma"/>
              <a:cs typeface="Tahoma"/>
            </a:endParaRPr>
          </a:p>
        </p:txBody>
      </p:sp>
      <p:pic>
        <p:nvPicPr>
          <p:cNvPr id="21" name="Picture 20">
            <a:extLst>
              <a:ext uri="{FF2B5EF4-FFF2-40B4-BE49-F238E27FC236}">
                <a16:creationId xmlns:a16="http://schemas.microsoft.com/office/drawing/2014/main" id="{3C7D1F7C-E6BC-F48C-BD18-BDD0CB358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7200"/>
            <a:ext cx="4201885" cy="6400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EA9C"/>
          </a:solidFill>
        </p:spPr>
        <p:txBody>
          <a:bodyPr wrap="square" lIns="0" tIns="0" rIns="0" bIns="0" rtlCol="0"/>
          <a:lstStyle/>
          <a:p>
            <a:endParaRPr/>
          </a:p>
        </p:txBody>
      </p:sp>
      <p:sp>
        <p:nvSpPr>
          <p:cNvPr id="9" name="object 9"/>
          <p:cNvSpPr txBox="1"/>
          <p:nvPr/>
        </p:nvSpPr>
        <p:spPr>
          <a:xfrm>
            <a:off x="884021" y="1228724"/>
            <a:ext cx="10547350" cy="5152051"/>
          </a:xfrm>
          <a:prstGeom prst="rect">
            <a:avLst/>
          </a:prstGeom>
        </p:spPr>
        <p:txBody>
          <a:bodyPr vert="horz" wrap="square" lIns="0" tIns="12065" rIns="0" bIns="0" rtlCol="0">
            <a:spAutoFit/>
          </a:bodyPr>
          <a:lstStyle/>
          <a:p>
            <a:pPr marL="268605" marR="129539" indent="-256540" algn="just">
              <a:lnSpc>
                <a:spcPct val="100000"/>
              </a:lnSpc>
              <a:spcBef>
                <a:spcPts val="400"/>
              </a:spcBef>
              <a:buSzPct val="67857"/>
              <a:buFont typeface="Wingdings"/>
              <a:buChar char=""/>
              <a:tabLst>
                <a:tab pos="268605" algn="l"/>
                <a:tab pos="3898900" algn="l"/>
              </a:tabLst>
            </a:pPr>
            <a:r>
              <a:rPr sz="3600" dirty="0" err="1">
                <a:latin typeface="Tahoma"/>
                <a:cs typeface="Tahoma"/>
              </a:rPr>
              <a:t>Arsip</a:t>
            </a:r>
            <a:r>
              <a:rPr sz="3600" spc="-60" dirty="0">
                <a:latin typeface="Tahoma"/>
                <a:cs typeface="Tahoma"/>
              </a:rPr>
              <a:t> </a:t>
            </a:r>
            <a:r>
              <a:rPr sz="3600" dirty="0">
                <a:latin typeface="Tahoma"/>
                <a:cs typeface="Tahoma"/>
              </a:rPr>
              <a:t>vital</a:t>
            </a:r>
            <a:r>
              <a:rPr sz="3600" spc="-30" dirty="0">
                <a:latin typeface="Tahoma"/>
                <a:cs typeface="Tahoma"/>
              </a:rPr>
              <a:t> </a:t>
            </a:r>
            <a:r>
              <a:rPr sz="3600" spc="-10" dirty="0">
                <a:latin typeface="Tahoma"/>
                <a:cs typeface="Tahoma"/>
              </a:rPr>
              <a:t>merupakan</a:t>
            </a:r>
            <a:r>
              <a:rPr sz="3600" dirty="0">
                <a:latin typeface="Tahoma"/>
                <a:cs typeface="Tahoma"/>
              </a:rPr>
              <a:t>	bagian</a:t>
            </a:r>
            <a:r>
              <a:rPr sz="3600" spc="-35" dirty="0">
                <a:latin typeface="Tahoma"/>
                <a:cs typeface="Tahoma"/>
              </a:rPr>
              <a:t> </a:t>
            </a:r>
            <a:r>
              <a:rPr sz="3600" dirty="0">
                <a:latin typeface="Tahoma"/>
                <a:cs typeface="Tahoma"/>
              </a:rPr>
              <a:t>dari</a:t>
            </a:r>
            <a:r>
              <a:rPr sz="3600" spc="-45" dirty="0">
                <a:latin typeface="Tahoma"/>
                <a:cs typeface="Tahoma"/>
              </a:rPr>
              <a:t> </a:t>
            </a:r>
            <a:r>
              <a:rPr sz="3600" dirty="0">
                <a:latin typeface="Tahoma"/>
                <a:cs typeface="Tahoma"/>
              </a:rPr>
              <a:t>arsip</a:t>
            </a:r>
            <a:r>
              <a:rPr sz="3600" spc="-55" dirty="0">
                <a:latin typeface="Tahoma"/>
                <a:cs typeface="Tahoma"/>
              </a:rPr>
              <a:t> </a:t>
            </a:r>
            <a:r>
              <a:rPr sz="3600" dirty="0" err="1">
                <a:latin typeface="Tahoma"/>
                <a:cs typeface="Tahoma"/>
              </a:rPr>
              <a:t>dinamis</a:t>
            </a:r>
            <a:r>
              <a:rPr sz="3600" spc="-35" dirty="0">
                <a:latin typeface="Tahoma"/>
                <a:cs typeface="Tahoma"/>
              </a:rPr>
              <a:t> </a:t>
            </a:r>
            <a:r>
              <a:rPr lang="en-US" sz="3600" dirty="0">
                <a:latin typeface="Tahoma"/>
                <a:cs typeface="Tahoma"/>
              </a:rPr>
              <a:t>yang</a:t>
            </a:r>
            <a:r>
              <a:rPr sz="3600" spc="-30" dirty="0">
                <a:latin typeface="Tahoma"/>
                <a:cs typeface="Tahoma"/>
              </a:rPr>
              <a:t> </a:t>
            </a:r>
            <a:r>
              <a:rPr sz="3600" spc="-10" dirty="0">
                <a:latin typeface="Tahoma"/>
                <a:cs typeface="Tahoma"/>
              </a:rPr>
              <a:t>terekam </a:t>
            </a:r>
            <a:r>
              <a:rPr sz="3600" dirty="0">
                <a:latin typeface="Tahoma"/>
                <a:cs typeface="Tahoma"/>
              </a:rPr>
              <a:t>dalam</a:t>
            </a:r>
            <a:r>
              <a:rPr sz="3600" spc="-85" dirty="0">
                <a:latin typeface="Tahoma"/>
                <a:cs typeface="Tahoma"/>
              </a:rPr>
              <a:t> </a:t>
            </a:r>
            <a:r>
              <a:rPr sz="3600" dirty="0">
                <a:latin typeface="Tahoma"/>
                <a:cs typeface="Tahoma"/>
              </a:rPr>
              <a:t>berbagai</a:t>
            </a:r>
            <a:r>
              <a:rPr sz="3600" spc="-75" dirty="0">
                <a:latin typeface="Tahoma"/>
                <a:cs typeface="Tahoma"/>
              </a:rPr>
              <a:t> </a:t>
            </a:r>
            <a:r>
              <a:rPr sz="3600" dirty="0">
                <a:latin typeface="Tahoma"/>
                <a:cs typeface="Tahoma"/>
              </a:rPr>
              <a:t>bentuk</a:t>
            </a:r>
            <a:r>
              <a:rPr sz="3600" spc="-80" dirty="0">
                <a:latin typeface="Tahoma"/>
                <a:cs typeface="Tahoma"/>
              </a:rPr>
              <a:t> </a:t>
            </a:r>
            <a:r>
              <a:rPr sz="3600" dirty="0">
                <a:latin typeface="Tahoma"/>
                <a:cs typeface="Tahoma"/>
              </a:rPr>
              <a:t>dan</a:t>
            </a:r>
            <a:r>
              <a:rPr sz="3600" spc="-95" dirty="0">
                <a:latin typeface="Tahoma"/>
                <a:cs typeface="Tahoma"/>
              </a:rPr>
              <a:t> </a:t>
            </a:r>
            <a:r>
              <a:rPr sz="3600" dirty="0">
                <a:latin typeface="Tahoma"/>
                <a:cs typeface="Tahoma"/>
              </a:rPr>
              <a:t>media,</a:t>
            </a:r>
            <a:r>
              <a:rPr sz="3600" spc="-85" dirty="0">
                <a:latin typeface="Tahoma"/>
                <a:cs typeface="Tahoma"/>
              </a:rPr>
              <a:t> </a:t>
            </a:r>
            <a:r>
              <a:rPr sz="3600" dirty="0">
                <a:latin typeface="Tahoma"/>
                <a:cs typeface="Tahoma"/>
              </a:rPr>
              <a:t>tergantung</a:t>
            </a:r>
            <a:r>
              <a:rPr sz="3600" spc="-75" dirty="0">
                <a:latin typeface="Tahoma"/>
                <a:cs typeface="Tahoma"/>
              </a:rPr>
              <a:t> </a:t>
            </a:r>
            <a:r>
              <a:rPr sz="3600" dirty="0">
                <a:latin typeface="Tahoma"/>
                <a:cs typeface="Tahoma"/>
              </a:rPr>
              <a:t>teknologi</a:t>
            </a:r>
            <a:r>
              <a:rPr sz="3600" spc="-90" dirty="0">
                <a:latin typeface="Tahoma"/>
                <a:cs typeface="Tahoma"/>
              </a:rPr>
              <a:t> </a:t>
            </a:r>
            <a:r>
              <a:rPr sz="3600" spc="-20" dirty="0">
                <a:latin typeface="Tahoma"/>
                <a:cs typeface="Tahoma"/>
              </a:rPr>
              <a:t>yang </a:t>
            </a:r>
            <a:r>
              <a:rPr sz="3600" dirty="0">
                <a:latin typeface="Tahoma"/>
                <a:cs typeface="Tahoma"/>
              </a:rPr>
              <a:t>digunakan</a:t>
            </a:r>
            <a:r>
              <a:rPr sz="3600" spc="-70" dirty="0">
                <a:latin typeface="Tahoma"/>
                <a:cs typeface="Tahoma"/>
              </a:rPr>
              <a:t> </a:t>
            </a:r>
            <a:r>
              <a:rPr sz="3600" dirty="0">
                <a:latin typeface="Tahoma"/>
                <a:cs typeface="Tahoma"/>
              </a:rPr>
              <a:t>dalam</a:t>
            </a:r>
            <a:r>
              <a:rPr sz="3600" spc="-95" dirty="0">
                <a:latin typeface="Tahoma"/>
                <a:cs typeface="Tahoma"/>
              </a:rPr>
              <a:t> </a:t>
            </a:r>
            <a:r>
              <a:rPr sz="3600" spc="-10" dirty="0" err="1">
                <a:latin typeface="Tahoma"/>
                <a:cs typeface="Tahoma"/>
              </a:rPr>
              <a:t>penciptaannya</a:t>
            </a:r>
            <a:r>
              <a:rPr sz="3600" spc="-10" dirty="0">
                <a:latin typeface="Tahoma"/>
                <a:cs typeface="Tahoma"/>
              </a:rPr>
              <a:t>.</a:t>
            </a:r>
            <a:endParaRPr lang="en-US" sz="3600" spc="-10" dirty="0">
              <a:latin typeface="Tahoma"/>
              <a:cs typeface="Tahoma"/>
            </a:endParaRPr>
          </a:p>
          <a:p>
            <a:pPr marL="12065" marR="129539" algn="just">
              <a:lnSpc>
                <a:spcPct val="100000"/>
              </a:lnSpc>
              <a:spcBef>
                <a:spcPts val="400"/>
              </a:spcBef>
              <a:buSzPct val="67857"/>
              <a:tabLst>
                <a:tab pos="268605" algn="l"/>
                <a:tab pos="3898900" algn="l"/>
              </a:tabLst>
            </a:pPr>
            <a:endParaRPr lang="en-US" sz="3600" spc="-10" dirty="0">
              <a:latin typeface="Tahoma"/>
              <a:cs typeface="Tahoma"/>
            </a:endParaRPr>
          </a:p>
          <a:p>
            <a:pPr marL="268605" marR="129539" indent="-256540" algn="just">
              <a:spcBef>
                <a:spcPts val="400"/>
              </a:spcBef>
              <a:buSzPct val="67857"/>
              <a:buFont typeface="Wingdings"/>
              <a:buChar char=""/>
              <a:tabLst>
                <a:tab pos="268605" algn="l"/>
                <a:tab pos="3898900" algn="l"/>
              </a:tabLst>
            </a:pPr>
            <a:r>
              <a:rPr lang="id-ID" sz="3600" dirty="0">
                <a:latin typeface="Tahoma"/>
                <a:cs typeface="Tahoma"/>
              </a:rPr>
              <a:t>Pimpinan</a:t>
            </a:r>
            <a:r>
              <a:rPr lang="id-ID" sz="3600" spc="-55" dirty="0">
                <a:latin typeface="Tahoma"/>
                <a:cs typeface="Tahoma"/>
              </a:rPr>
              <a:t> </a:t>
            </a:r>
            <a:r>
              <a:rPr lang="id-ID" sz="3600" dirty="0">
                <a:latin typeface="Tahoma"/>
                <a:cs typeface="Tahoma"/>
              </a:rPr>
              <a:t>unit</a:t>
            </a:r>
            <a:r>
              <a:rPr lang="id-ID" sz="3600" spc="-25" dirty="0">
                <a:latin typeface="Tahoma"/>
                <a:cs typeface="Tahoma"/>
              </a:rPr>
              <a:t> </a:t>
            </a:r>
            <a:r>
              <a:rPr lang="id-ID" sz="3600" dirty="0">
                <a:latin typeface="Tahoma"/>
                <a:cs typeface="Tahoma"/>
              </a:rPr>
              <a:t>pengolah</a:t>
            </a:r>
            <a:r>
              <a:rPr lang="id-ID" sz="3600" spc="25" dirty="0">
                <a:latin typeface="Tahoma"/>
                <a:cs typeface="Tahoma"/>
              </a:rPr>
              <a:t> </a:t>
            </a:r>
            <a:r>
              <a:rPr lang="id-ID" sz="3600" dirty="0">
                <a:latin typeface="Tahoma"/>
                <a:cs typeface="Tahoma"/>
              </a:rPr>
              <a:t>bertanggung</a:t>
            </a:r>
            <a:r>
              <a:rPr lang="id-ID" sz="3600" spc="-30" dirty="0">
                <a:latin typeface="Tahoma"/>
                <a:cs typeface="Tahoma"/>
              </a:rPr>
              <a:t> </a:t>
            </a:r>
            <a:r>
              <a:rPr lang="id-ID" sz="3600" dirty="0">
                <a:latin typeface="Tahoma"/>
                <a:cs typeface="Tahoma"/>
              </a:rPr>
              <a:t>jawab</a:t>
            </a:r>
            <a:r>
              <a:rPr lang="id-ID" sz="3600" spc="-25" dirty="0">
                <a:latin typeface="Tahoma"/>
                <a:cs typeface="Tahoma"/>
              </a:rPr>
              <a:t> </a:t>
            </a:r>
            <a:r>
              <a:rPr lang="id-ID" sz="3600" spc="-10" dirty="0">
                <a:latin typeface="Tahoma"/>
                <a:cs typeface="Tahoma"/>
              </a:rPr>
              <a:t>terhadap</a:t>
            </a:r>
            <a:r>
              <a:rPr lang="id-ID" sz="3600" spc="675" dirty="0">
                <a:latin typeface="Tahoma"/>
                <a:cs typeface="Tahoma"/>
              </a:rPr>
              <a:t>  </a:t>
            </a:r>
            <a:r>
              <a:rPr lang="id-ID" sz="3600" dirty="0">
                <a:latin typeface="Tahoma"/>
                <a:cs typeface="Tahoma"/>
              </a:rPr>
              <a:t>ketersediaan,</a:t>
            </a:r>
            <a:r>
              <a:rPr lang="id-ID" sz="3600" spc="-55" dirty="0">
                <a:latin typeface="Tahoma"/>
                <a:cs typeface="Tahoma"/>
              </a:rPr>
              <a:t> </a:t>
            </a:r>
            <a:r>
              <a:rPr lang="id-ID" sz="3600" dirty="0">
                <a:latin typeface="Tahoma"/>
                <a:cs typeface="Tahoma"/>
              </a:rPr>
              <a:t>pemeliharaan</a:t>
            </a:r>
            <a:r>
              <a:rPr lang="id-ID" sz="3600" spc="-70" dirty="0">
                <a:latin typeface="Tahoma"/>
                <a:cs typeface="Tahoma"/>
              </a:rPr>
              <a:t> </a:t>
            </a:r>
            <a:r>
              <a:rPr lang="id-ID" sz="3600" dirty="0">
                <a:latin typeface="Tahoma"/>
                <a:cs typeface="Tahoma"/>
              </a:rPr>
              <a:t>pengolahan,</a:t>
            </a:r>
            <a:r>
              <a:rPr lang="id-ID" sz="3600" spc="-90" dirty="0">
                <a:latin typeface="Tahoma"/>
                <a:cs typeface="Tahoma"/>
              </a:rPr>
              <a:t> </a:t>
            </a:r>
            <a:r>
              <a:rPr lang="id-ID" sz="3600" dirty="0">
                <a:latin typeface="Tahoma"/>
                <a:cs typeface="Tahoma"/>
              </a:rPr>
              <a:t>penyajian</a:t>
            </a:r>
            <a:r>
              <a:rPr lang="id-ID" sz="3600" spc="-75" dirty="0">
                <a:latin typeface="Tahoma"/>
                <a:cs typeface="Tahoma"/>
              </a:rPr>
              <a:t> </a:t>
            </a:r>
            <a:r>
              <a:rPr lang="id-ID" sz="3600" dirty="0">
                <a:latin typeface="Tahoma"/>
                <a:cs typeface="Tahoma"/>
              </a:rPr>
              <a:t>arsip</a:t>
            </a:r>
            <a:r>
              <a:rPr lang="id-ID" sz="3600" spc="-80" dirty="0">
                <a:latin typeface="Tahoma"/>
                <a:cs typeface="Tahoma"/>
              </a:rPr>
              <a:t> </a:t>
            </a:r>
            <a:r>
              <a:rPr lang="id-ID" sz="3600" dirty="0">
                <a:latin typeface="Tahoma"/>
                <a:cs typeface="Tahoma"/>
              </a:rPr>
              <a:t>vital,</a:t>
            </a:r>
            <a:r>
              <a:rPr lang="id-ID" sz="3600" spc="-90" dirty="0">
                <a:latin typeface="Tahoma"/>
                <a:cs typeface="Tahoma"/>
              </a:rPr>
              <a:t> </a:t>
            </a:r>
            <a:r>
              <a:rPr lang="id-ID" sz="3600" spc="-25" dirty="0">
                <a:latin typeface="Tahoma"/>
                <a:cs typeface="Tahoma"/>
              </a:rPr>
              <a:t>dan </a:t>
            </a:r>
            <a:r>
              <a:rPr lang="id-ID" sz="3600" dirty="0">
                <a:latin typeface="Tahoma"/>
                <a:cs typeface="Tahoma"/>
              </a:rPr>
              <a:t>arsip</a:t>
            </a:r>
            <a:r>
              <a:rPr lang="id-ID" sz="3600" spc="-15" dirty="0">
                <a:latin typeface="Tahoma"/>
                <a:cs typeface="Tahoma"/>
              </a:rPr>
              <a:t> </a:t>
            </a:r>
            <a:r>
              <a:rPr lang="id-ID" sz="3600" spc="-10" dirty="0">
                <a:latin typeface="Tahoma"/>
                <a:cs typeface="Tahoma"/>
              </a:rPr>
              <a:t>aktif</a:t>
            </a:r>
          </a:p>
          <a:p>
            <a:pPr marL="268605" marR="129539" indent="-256540" algn="just">
              <a:lnSpc>
                <a:spcPct val="100000"/>
              </a:lnSpc>
              <a:spcBef>
                <a:spcPts val="400"/>
              </a:spcBef>
              <a:buSzPct val="67857"/>
              <a:buFont typeface="Wingdings"/>
              <a:buChar char=""/>
              <a:tabLst>
                <a:tab pos="268605" algn="l"/>
                <a:tab pos="3898900" algn="l"/>
              </a:tabLst>
            </a:pPr>
            <a:endParaRPr sz="3600" dirty="0">
              <a:latin typeface="Tahoma"/>
              <a:cs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523"/>
            <a:ext cx="12192000" cy="6859524"/>
            <a:chOff x="0" y="-1523"/>
            <a:chExt cx="12192000" cy="6859524"/>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1523"/>
              <a:ext cx="2851404" cy="6859524"/>
            </a:xfrm>
            <a:prstGeom prst="rect">
              <a:avLst/>
            </a:prstGeom>
          </p:spPr>
        </p:pic>
        <p:sp>
          <p:nvSpPr>
            <p:cNvPr id="5" name="object 5"/>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766E53"/>
            </a:solidFill>
          </p:spPr>
          <p:txBody>
            <a:bodyPr wrap="square" lIns="0" tIns="0" rIns="0" bIns="0" rtlCol="0"/>
            <a:lstStyle/>
            <a:p>
              <a:endParaRPr/>
            </a:p>
          </p:txBody>
        </p:sp>
        <p:sp>
          <p:nvSpPr>
            <p:cNvPr id="7" name="object 7"/>
            <p:cNvSpPr/>
            <p:nvPr/>
          </p:nvSpPr>
          <p:spPr>
            <a:xfrm>
              <a:off x="0" y="714756"/>
              <a:ext cx="1592580" cy="508000"/>
            </a:xfrm>
            <a:custGeom>
              <a:avLst/>
              <a:gdLst/>
              <a:ahLst/>
              <a:cxnLst/>
              <a:rect l="l" t="t" r="r" b="b"/>
              <a:pathLst>
                <a:path w="1592580" h="508000">
                  <a:moveTo>
                    <a:pt x="0" y="0"/>
                  </a:moveTo>
                  <a:lnTo>
                    <a:pt x="0" y="503948"/>
                  </a:lnTo>
                  <a:lnTo>
                    <a:pt x="1245844" y="507491"/>
                  </a:lnTo>
                  <a:lnTo>
                    <a:pt x="1346200" y="507491"/>
                  </a:lnTo>
                  <a:lnTo>
                    <a:pt x="1350899" y="502665"/>
                  </a:lnTo>
                  <a:lnTo>
                    <a:pt x="1354328" y="499617"/>
                  </a:lnTo>
                  <a:lnTo>
                    <a:pt x="1584960" y="268858"/>
                  </a:lnTo>
                  <a:lnTo>
                    <a:pt x="1590246" y="261714"/>
                  </a:lnTo>
                  <a:lnTo>
                    <a:pt x="1592008" y="254571"/>
                  </a:lnTo>
                  <a:lnTo>
                    <a:pt x="1590246" y="247427"/>
                  </a:lnTo>
                  <a:lnTo>
                    <a:pt x="1584960" y="240283"/>
                  </a:lnTo>
                  <a:lnTo>
                    <a:pt x="1355852" y="11302"/>
                  </a:lnTo>
                  <a:lnTo>
                    <a:pt x="1350899" y="11302"/>
                  </a:lnTo>
                  <a:lnTo>
                    <a:pt x="1350899" y="6476"/>
                  </a:lnTo>
                  <a:lnTo>
                    <a:pt x="1346200" y="6476"/>
                  </a:lnTo>
                  <a:lnTo>
                    <a:pt x="1341374" y="1777"/>
                  </a:lnTo>
                  <a:lnTo>
                    <a:pt x="0" y="0"/>
                  </a:lnTo>
                  <a:close/>
                </a:path>
              </a:pathLst>
            </a:custGeom>
            <a:solidFill>
              <a:srgbClr val="A42F0F"/>
            </a:solidFill>
          </p:spPr>
          <p:txBody>
            <a:bodyPr wrap="square" lIns="0" tIns="0" rIns="0" bIns="0" rtlCol="0"/>
            <a:lstStyle/>
            <a:p>
              <a:endParaRPr/>
            </a:p>
          </p:txBody>
        </p:sp>
      </p:grpSp>
      <p:sp>
        <p:nvSpPr>
          <p:cNvPr id="8" name="object 8"/>
          <p:cNvSpPr txBox="1">
            <a:spLocks noGrp="1"/>
          </p:cNvSpPr>
          <p:nvPr>
            <p:ph type="title"/>
          </p:nvPr>
        </p:nvSpPr>
        <p:spPr>
          <a:xfrm>
            <a:off x="2946273" y="593597"/>
            <a:ext cx="6298565" cy="939800"/>
          </a:xfrm>
          <a:prstGeom prst="rect">
            <a:avLst/>
          </a:prstGeom>
        </p:spPr>
        <p:txBody>
          <a:bodyPr vert="horz" wrap="square" lIns="0" tIns="12700" rIns="0" bIns="0" rtlCol="0">
            <a:spAutoFit/>
          </a:bodyPr>
          <a:lstStyle/>
          <a:p>
            <a:pPr marL="12700">
              <a:lnSpc>
                <a:spcPct val="100000"/>
              </a:lnSpc>
              <a:spcBef>
                <a:spcPts val="100"/>
              </a:spcBef>
            </a:pPr>
            <a:r>
              <a:rPr sz="6000" b="1" dirty="0">
                <a:solidFill>
                  <a:srgbClr val="252525"/>
                </a:solidFill>
                <a:latin typeface="Georgia"/>
                <a:cs typeface="Georgia"/>
              </a:rPr>
              <a:t>DASAR</a:t>
            </a:r>
            <a:r>
              <a:rPr sz="6000" b="1" spc="90" dirty="0">
                <a:solidFill>
                  <a:srgbClr val="252525"/>
                </a:solidFill>
                <a:latin typeface="Georgia"/>
                <a:cs typeface="Georgia"/>
              </a:rPr>
              <a:t> </a:t>
            </a:r>
            <a:r>
              <a:rPr sz="6000" b="1" spc="-365" dirty="0">
                <a:solidFill>
                  <a:srgbClr val="252525"/>
                </a:solidFill>
                <a:latin typeface="Georgia"/>
                <a:cs typeface="Georgia"/>
              </a:rPr>
              <a:t>HUKUM</a:t>
            </a:r>
            <a:endParaRPr sz="6000">
              <a:latin typeface="Georgia"/>
              <a:cs typeface="Georgia"/>
            </a:endParaRPr>
          </a:p>
        </p:txBody>
      </p:sp>
      <p:sp>
        <p:nvSpPr>
          <p:cNvPr id="9" name="object 9"/>
          <p:cNvSpPr txBox="1"/>
          <p:nvPr/>
        </p:nvSpPr>
        <p:spPr>
          <a:xfrm>
            <a:off x="1278382" y="1533535"/>
            <a:ext cx="9700895" cy="4644861"/>
          </a:xfrm>
          <a:prstGeom prst="rect">
            <a:avLst/>
          </a:prstGeom>
        </p:spPr>
        <p:txBody>
          <a:bodyPr vert="horz" wrap="square" lIns="0" tIns="139700" rIns="0" bIns="0" rtlCol="0">
            <a:spAutoFit/>
          </a:bodyPr>
          <a:lstStyle/>
          <a:p>
            <a:pPr marL="457200" marR="5080" indent="-457200" algn="just">
              <a:lnSpc>
                <a:spcPct val="100000"/>
              </a:lnSpc>
              <a:spcBef>
                <a:spcPts val="1100"/>
              </a:spcBef>
              <a:buFont typeface="+mj-lt"/>
              <a:buAutoNum type="arabicPeriod"/>
              <a:tabLst>
                <a:tab pos="456565" algn="l"/>
              </a:tabLst>
            </a:pPr>
            <a:r>
              <a:rPr sz="2800" spc="-10" dirty="0">
                <a:latin typeface="Tahoma"/>
                <a:cs typeface="Tahoma"/>
              </a:rPr>
              <a:t>Undang-</a:t>
            </a:r>
            <a:r>
              <a:rPr sz="2800" dirty="0">
                <a:latin typeface="Tahoma"/>
                <a:cs typeface="Tahoma"/>
              </a:rPr>
              <a:t>Undang</a:t>
            </a:r>
            <a:r>
              <a:rPr sz="2800" spc="-85" dirty="0">
                <a:latin typeface="Tahoma"/>
                <a:cs typeface="Tahoma"/>
              </a:rPr>
              <a:t> </a:t>
            </a:r>
            <a:r>
              <a:rPr sz="2800" dirty="0">
                <a:latin typeface="Tahoma"/>
                <a:cs typeface="Tahoma"/>
              </a:rPr>
              <a:t>Nomor</a:t>
            </a:r>
            <a:r>
              <a:rPr sz="2800" spc="-70" dirty="0">
                <a:latin typeface="Tahoma"/>
                <a:cs typeface="Tahoma"/>
              </a:rPr>
              <a:t> </a:t>
            </a:r>
            <a:r>
              <a:rPr sz="2800" dirty="0">
                <a:latin typeface="Tahoma"/>
                <a:cs typeface="Tahoma"/>
              </a:rPr>
              <a:t>43</a:t>
            </a:r>
            <a:r>
              <a:rPr sz="2800" spc="-60" dirty="0">
                <a:latin typeface="Tahoma"/>
                <a:cs typeface="Tahoma"/>
              </a:rPr>
              <a:t> </a:t>
            </a:r>
            <a:r>
              <a:rPr sz="2800" spc="-25" dirty="0">
                <a:latin typeface="Tahoma"/>
                <a:cs typeface="Tahoma"/>
              </a:rPr>
              <a:t>Tahun</a:t>
            </a:r>
            <a:r>
              <a:rPr sz="2800" spc="-60" dirty="0">
                <a:latin typeface="Tahoma"/>
                <a:cs typeface="Tahoma"/>
              </a:rPr>
              <a:t> </a:t>
            </a:r>
            <a:r>
              <a:rPr sz="2800" dirty="0">
                <a:latin typeface="Tahoma"/>
                <a:cs typeface="Tahoma"/>
              </a:rPr>
              <a:t>2009</a:t>
            </a:r>
            <a:r>
              <a:rPr sz="2800" spc="-50" dirty="0">
                <a:latin typeface="Tahoma"/>
                <a:cs typeface="Tahoma"/>
              </a:rPr>
              <a:t> </a:t>
            </a:r>
            <a:r>
              <a:rPr sz="2800" dirty="0">
                <a:latin typeface="Tahoma"/>
                <a:cs typeface="Tahoma"/>
              </a:rPr>
              <a:t>tentang</a:t>
            </a:r>
            <a:r>
              <a:rPr sz="2800" spc="-75" dirty="0">
                <a:latin typeface="Tahoma"/>
                <a:cs typeface="Tahoma"/>
              </a:rPr>
              <a:t> </a:t>
            </a:r>
            <a:r>
              <a:rPr sz="2800" dirty="0">
                <a:latin typeface="Tahoma"/>
                <a:cs typeface="Tahoma"/>
              </a:rPr>
              <a:t>Kearsipan,</a:t>
            </a:r>
            <a:r>
              <a:rPr sz="2800" spc="-60" dirty="0">
                <a:latin typeface="Tahoma"/>
                <a:cs typeface="Tahoma"/>
              </a:rPr>
              <a:t> </a:t>
            </a:r>
            <a:r>
              <a:rPr sz="2800" dirty="0">
                <a:latin typeface="Tahoma"/>
                <a:cs typeface="Tahoma"/>
              </a:rPr>
              <a:t>Pasal</a:t>
            </a:r>
            <a:r>
              <a:rPr sz="2800" spc="-40" dirty="0">
                <a:latin typeface="Tahoma"/>
                <a:cs typeface="Tahoma"/>
              </a:rPr>
              <a:t> </a:t>
            </a:r>
            <a:r>
              <a:rPr sz="2800" spc="-25" dirty="0">
                <a:latin typeface="Tahoma"/>
                <a:cs typeface="Tahoma"/>
              </a:rPr>
              <a:t>56</a:t>
            </a:r>
            <a:r>
              <a:rPr lang="id-ID" sz="2800" spc="-25" dirty="0">
                <a:latin typeface="Tahoma"/>
                <a:cs typeface="Tahoma"/>
              </a:rPr>
              <a:t>:</a:t>
            </a:r>
            <a:endParaRPr lang="id-ID" sz="2800" dirty="0">
              <a:latin typeface="Tahoma"/>
              <a:cs typeface="Tahoma"/>
            </a:endParaRPr>
          </a:p>
          <a:p>
            <a:pPr marL="469900" indent="-457200" algn="just">
              <a:lnSpc>
                <a:spcPct val="100000"/>
              </a:lnSpc>
              <a:spcBef>
                <a:spcPts val="994"/>
              </a:spcBef>
              <a:buFont typeface="+mj-lt"/>
              <a:buAutoNum type="arabicPeriod"/>
              <a:tabLst>
                <a:tab pos="469265" algn="l"/>
              </a:tabLst>
            </a:pPr>
            <a:r>
              <a:rPr lang="en-US" sz="2800" spc="-25" dirty="0">
                <a:latin typeface="Tahoma"/>
                <a:cs typeface="Tahoma"/>
              </a:rPr>
              <a:t> </a:t>
            </a:r>
            <a:r>
              <a:rPr lang="id-ID" sz="2800" spc="-10" dirty="0">
                <a:latin typeface="Tahoma"/>
                <a:cs typeface="Tahoma"/>
              </a:rPr>
              <a:t>Peraturan</a:t>
            </a:r>
            <a:r>
              <a:rPr lang="id-ID" sz="2800" spc="-90" dirty="0">
                <a:latin typeface="Tahoma"/>
                <a:cs typeface="Tahoma"/>
              </a:rPr>
              <a:t> </a:t>
            </a:r>
            <a:r>
              <a:rPr lang="id-ID" sz="2800" dirty="0">
                <a:latin typeface="Tahoma"/>
                <a:cs typeface="Tahoma"/>
              </a:rPr>
              <a:t>Pemerintah</a:t>
            </a:r>
            <a:r>
              <a:rPr lang="id-ID" sz="2800" spc="-85" dirty="0">
                <a:latin typeface="Tahoma"/>
                <a:cs typeface="Tahoma"/>
              </a:rPr>
              <a:t> </a:t>
            </a:r>
            <a:r>
              <a:rPr lang="id-ID" sz="2800" dirty="0">
                <a:latin typeface="Tahoma"/>
                <a:cs typeface="Tahoma"/>
              </a:rPr>
              <a:t>Nomor</a:t>
            </a:r>
            <a:r>
              <a:rPr lang="id-ID" sz="2800" spc="-80" dirty="0">
                <a:latin typeface="Tahoma"/>
                <a:cs typeface="Tahoma"/>
              </a:rPr>
              <a:t> </a:t>
            </a:r>
            <a:r>
              <a:rPr lang="id-ID" sz="2800" dirty="0">
                <a:latin typeface="Tahoma"/>
                <a:cs typeface="Tahoma"/>
              </a:rPr>
              <a:t>28</a:t>
            </a:r>
            <a:r>
              <a:rPr lang="id-ID" sz="2800" spc="-75" dirty="0">
                <a:latin typeface="Tahoma"/>
                <a:cs typeface="Tahoma"/>
              </a:rPr>
              <a:t> </a:t>
            </a:r>
            <a:r>
              <a:rPr lang="id-ID" sz="2800" spc="-30" dirty="0">
                <a:latin typeface="Tahoma"/>
                <a:cs typeface="Tahoma"/>
              </a:rPr>
              <a:t>Tahun</a:t>
            </a:r>
            <a:r>
              <a:rPr lang="id-ID" sz="2800" spc="-95" dirty="0">
                <a:latin typeface="Tahoma"/>
                <a:cs typeface="Tahoma"/>
              </a:rPr>
              <a:t> </a:t>
            </a:r>
            <a:r>
              <a:rPr lang="id-ID" sz="2800" dirty="0">
                <a:latin typeface="Tahoma"/>
                <a:cs typeface="Tahoma"/>
              </a:rPr>
              <a:t>2012</a:t>
            </a:r>
            <a:r>
              <a:rPr lang="id-ID" sz="2800" spc="-65" dirty="0">
                <a:latin typeface="Tahoma"/>
                <a:cs typeface="Tahoma"/>
              </a:rPr>
              <a:t> </a:t>
            </a:r>
            <a:r>
              <a:rPr lang="id-ID" sz="2800" spc="-20" dirty="0">
                <a:latin typeface="Tahoma"/>
                <a:cs typeface="Tahoma"/>
              </a:rPr>
              <a:t>Tentang</a:t>
            </a:r>
            <a:r>
              <a:rPr lang="id-ID" sz="2800" spc="-80" dirty="0">
                <a:latin typeface="Tahoma"/>
                <a:cs typeface="Tahoma"/>
              </a:rPr>
              <a:t> </a:t>
            </a:r>
            <a:r>
              <a:rPr lang="id-ID" sz="2800" spc="-10" dirty="0">
                <a:latin typeface="Tahoma"/>
                <a:cs typeface="Tahoma"/>
              </a:rPr>
              <a:t>Pelaksanaan</a:t>
            </a:r>
            <a:r>
              <a:rPr lang="en-US" sz="2800" dirty="0">
                <a:latin typeface="Tahoma"/>
                <a:cs typeface="Tahoma"/>
              </a:rPr>
              <a:t> </a:t>
            </a:r>
            <a:r>
              <a:rPr lang="id-ID" sz="2800" spc="-10" dirty="0" err="1">
                <a:latin typeface="Tahoma"/>
                <a:cs typeface="Tahoma"/>
              </a:rPr>
              <a:t>Undang-</a:t>
            </a:r>
            <a:r>
              <a:rPr lang="id-ID" sz="2800" dirty="0" err="1">
                <a:latin typeface="Tahoma"/>
                <a:cs typeface="Tahoma"/>
              </a:rPr>
              <a:t>Undang</a:t>
            </a:r>
            <a:r>
              <a:rPr lang="id-ID" sz="2800" spc="-80" dirty="0">
                <a:latin typeface="Tahoma"/>
                <a:cs typeface="Tahoma"/>
              </a:rPr>
              <a:t> </a:t>
            </a:r>
            <a:r>
              <a:rPr lang="id-ID" sz="2800" dirty="0">
                <a:latin typeface="Tahoma"/>
                <a:cs typeface="Tahoma"/>
              </a:rPr>
              <a:t>Nomor</a:t>
            </a:r>
            <a:r>
              <a:rPr lang="id-ID" sz="2800" spc="-60" dirty="0">
                <a:latin typeface="Tahoma"/>
                <a:cs typeface="Tahoma"/>
              </a:rPr>
              <a:t> </a:t>
            </a:r>
            <a:r>
              <a:rPr lang="id-ID" sz="2800" dirty="0">
                <a:latin typeface="Tahoma"/>
                <a:cs typeface="Tahoma"/>
              </a:rPr>
              <a:t>43</a:t>
            </a:r>
            <a:r>
              <a:rPr lang="id-ID" sz="2800" spc="-50" dirty="0">
                <a:latin typeface="Tahoma"/>
                <a:cs typeface="Tahoma"/>
              </a:rPr>
              <a:t> </a:t>
            </a:r>
            <a:r>
              <a:rPr lang="id-ID" sz="2800" spc="-30" dirty="0">
                <a:latin typeface="Tahoma"/>
                <a:cs typeface="Tahoma"/>
              </a:rPr>
              <a:t>Tahun</a:t>
            </a:r>
            <a:r>
              <a:rPr lang="id-ID" sz="2800" spc="-60" dirty="0">
                <a:latin typeface="Tahoma"/>
                <a:cs typeface="Tahoma"/>
              </a:rPr>
              <a:t> </a:t>
            </a:r>
            <a:r>
              <a:rPr lang="id-ID" sz="2800" dirty="0">
                <a:latin typeface="Tahoma"/>
                <a:cs typeface="Tahoma"/>
              </a:rPr>
              <a:t>2009</a:t>
            </a:r>
            <a:r>
              <a:rPr lang="id-ID" sz="2800" spc="-40" dirty="0">
                <a:latin typeface="Tahoma"/>
                <a:cs typeface="Tahoma"/>
              </a:rPr>
              <a:t> </a:t>
            </a:r>
            <a:r>
              <a:rPr lang="id-ID" sz="2800" dirty="0">
                <a:latin typeface="Tahoma"/>
                <a:cs typeface="Tahoma"/>
              </a:rPr>
              <a:t>tentang</a:t>
            </a:r>
            <a:r>
              <a:rPr lang="id-ID" sz="2800" spc="-55" dirty="0">
                <a:latin typeface="Tahoma"/>
                <a:cs typeface="Tahoma"/>
              </a:rPr>
              <a:t> </a:t>
            </a:r>
            <a:r>
              <a:rPr lang="id-ID" sz="2800" spc="-10" dirty="0">
                <a:latin typeface="Tahoma"/>
                <a:cs typeface="Tahoma"/>
              </a:rPr>
              <a:t>Kearsipan</a:t>
            </a:r>
            <a:endParaRPr lang="en-US" sz="2800" spc="-10" dirty="0">
              <a:latin typeface="Tahoma"/>
              <a:cs typeface="Tahoma"/>
            </a:endParaRPr>
          </a:p>
          <a:p>
            <a:pPr marL="469900" indent="-457200" algn="just">
              <a:lnSpc>
                <a:spcPct val="100000"/>
              </a:lnSpc>
              <a:spcBef>
                <a:spcPts val="994"/>
              </a:spcBef>
              <a:buFont typeface="+mj-lt"/>
              <a:buAutoNum type="arabicPeriod"/>
              <a:tabLst>
                <a:tab pos="469265" algn="l"/>
              </a:tabLst>
            </a:pPr>
            <a:r>
              <a:rPr lang="id-ID" sz="2800" dirty="0">
                <a:latin typeface="Tahoma"/>
                <a:cs typeface="Tahoma"/>
              </a:rPr>
              <a:t>Surat</a:t>
            </a:r>
            <a:r>
              <a:rPr lang="id-ID" sz="2800" spc="-60" dirty="0">
                <a:latin typeface="Tahoma"/>
                <a:cs typeface="Tahoma"/>
              </a:rPr>
              <a:t> </a:t>
            </a:r>
            <a:r>
              <a:rPr lang="id-ID" sz="2800" dirty="0">
                <a:latin typeface="Tahoma"/>
                <a:cs typeface="Tahoma"/>
              </a:rPr>
              <a:t>Edaran</a:t>
            </a:r>
            <a:r>
              <a:rPr lang="id-ID" sz="2800" spc="-65" dirty="0">
                <a:latin typeface="Tahoma"/>
                <a:cs typeface="Tahoma"/>
              </a:rPr>
              <a:t> </a:t>
            </a:r>
            <a:r>
              <a:rPr lang="id-ID" sz="2800" dirty="0">
                <a:latin typeface="Tahoma"/>
                <a:cs typeface="Tahoma"/>
              </a:rPr>
              <a:t>Menteri</a:t>
            </a:r>
            <a:r>
              <a:rPr lang="id-ID" sz="2800" spc="-70" dirty="0">
                <a:latin typeface="Tahoma"/>
                <a:cs typeface="Tahoma"/>
              </a:rPr>
              <a:t> </a:t>
            </a:r>
            <a:r>
              <a:rPr lang="id-ID" sz="2800" spc="-10" dirty="0">
                <a:latin typeface="Tahoma"/>
                <a:cs typeface="Tahoma"/>
              </a:rPr>
              <a:t>Pendayagunaan</a:t>
            </a:r>
            <a:r>
              <a:rPr lang="id-ID" sz="2800" spc="-70" dirty="0">
                <a:latin typeface="Tahoma"/>
                <a:cs typeface="Tahoma"/>
              </a:rPr>
              <a:t> </a:t>
            </a:r>
            <a:r>
              <a:rPr lang="id-ID" sz="2800" dirty="0">
                <a:latin typeface="Tahoma"/>
                <a:cs typeface="Tahoma"/>
              </a:rPr>
              <a:t>Aparatur</a:t>
            </a:r>
            <a:r>
              <a:rPr lang="id-ID" sz="2800" spc="-60" dirty="0">
                <a:latin typeface="Tahoma"/>
                <a:cs typeface="Tahoma"/>
              </a:rPr>
              <a:t> </a:t>
            </a:r>
            <a:r>
              <a:rPr lang="id-ID" sz="2800" dirty="0">
                <a:latin typeface="Tahoma"/>
                <a:cs typeface="Tahoma"/>
              </a:rPr>
              <a:t>Negara</a:t>
            </a:r>
            <a:r>
              <a:rPr lang="id-ID" sz="2800" spc="-65" dirty="0">
                <a:latin typeface="Tahoma"/>
                <a:cs typeface="Tahoma"/>
              </a:rPr>
              <a:t> </a:t>
            </a:r>
            <a:r>
              <a:rPr lang="id-ID" sz="2800" spc="-10" dirty="0">
                <a:latin typeface="Tahoma"/>
                <a:cs typeface="Tahoma"/>
              </a:rPr>
              <a:t>Republik </a:t>
            </a:r>
            <a:r>
              <a:rPr lang="id-ID" sz="2800" dirty="0">
                <a:latin typeface="Tahoma"/>
                <a:cs typeface="Tahoma"/>
              </a:rPr>
              <a:t>Indonesia</a:t>
            </a:r>
            <a:r>
              <a:rPr lang="id-ID" sz="2800" spc="-105" dirty="0">
                <a:latin typeface="Tahoma"/>
                <a:cs typeface="Tahoma"/>
              </a:rPr>
              <a:t> </a:t>
            </a:r>
            <a:r>
              <a:rPr lang="id-ID" sz="2800" dirty="0">
                <a:latin typeface="Tahoma"/>
                <a:cs typeface="Tahoma"/>
              </a:rPr>
              <a:t>Nomor</a:t>
            </a:r>
            <a:r>
              <a:rPr lang="id-ID" sz="2800" spc="-100" dirty="0">
                <a:latin typeface="Tahoma"/>
                <a:cs typeface="Tahoma"/>
              </a:rPr>
              <a:t> </a:t>
            </a:r>
            <a:r>
              <a:rPr lang="id-ID" sz="2800" dirty="0">
                <a:latin typeface="Tahoma"/>
                <a:cs typeface="Tahoma"/>
              </a:rPr>
              <a:t>SE/06/M.PAN/3/2005</a:t>
            </a:r>
            <a:r>
              <a:rPr lang="id-ID" sz="2800" spc="-50" dirty="0">
                <a:latin typeface="Tahoma"/>
                <a:cs typeface="Tahoma"/>
              </a:rPr>
              <a:t> </a:t>
            </a:r>
            <a:r>
              <a:rPr lang="id-ID" sz="2800" dirty="0">
                <a:latin typeface="Tahoma"/>
                <a:cs typeface="Tahoma"/>
              </a:rPr>
              <a:t>tentang</a:t>
            </a:r>
            <a:r>
              <a:rPr lang="id-ID" sz="2800" spc="-90" dirty="0">
                <a:latin typeface="Tahoma"/>
                <a:cs typeface="Tahoma"/>
              </a:rPr>
              <a:t> </a:t>
            </a:r>
            <a:r>
              <a:rPr lang="id-ID" sz="2800" spc="-10" dirty="0">
                <a:latin typeface="Tahoma"/>
                <a:cs typeface="Tahoma"/>
              </a:rPr>
              <a:t>Perlindungan, </a:t>
            </a:r>
            <a:r>
              <a:rPr lang="id-ID" sz="2800" dirty="0">
                <a:latin typeface="Tahoma"/>
                <a:cs typeface="Tahoma"/>
              </a:rPr>
              <a:t>Pengamanan,</a:t>
            </a:r>
            <a:r>
              <a:rPr lang="id-ID" sz="2800" spc="-75" dirty="0">
                <a:latin typeface="Tahoma"/>
                <a:cs typeface="Tahoma"/>
              </a:rPr>
              <a:t> </a:t>
            </a:r>
            <a:r>
              <a:rPr lang="id-ID" sz="2800" dirty="0">
                <a:latin typeface="Tahoma"/>
                <a:cs typeface="Tahoma"/>
              </a:rPr>
              <a:t>dan</a:t>
            </a:r>
            <a:r>
              <a:rPr lang="id-ID" sz="2800" spc="-55" dirty="0">
                <a:latin typeface="Tahoma"/>
                <a:cs typeface="Tahoma"/>
              </a:rPr>
              <a:t> </a:t>
            </a:r>
            <a:r>
              <a:rPr lang="id-ID" sz="2800" spc="-10" dirty="0">
                <a:latin typeface="Tahoma"/>
                <a:cs typeface="Tahoma"/>
              </a:rPr>
              <a:t>Penyelamatan</a:t>
            </a:r>
            <a:r>
              <a:rPr lang="id-ID" sz="2800" spc="-55" dirty="0">
                <a:latin typeface="Tahoma"/>
                <a:cs typeface="Tahoma"/>
              </a:rPr>
              <a:t> </a:t>
            </a:r>
            <a:r>
              <a:rPr lang="id-ID" sz="2800" dirty="0">
                <a:latin typeface="Tahoma"/>
                <a:cs typeface="Tahoma"/>
              </a:rPr>
              <a:t>Dokumen</a:t>
            </a:r>
            <a:r>
              <a:rPr lang="id-ID" sz="2800" spc="-85" dirty="0">
                <a:latin typeface="Tahoma"/>
                <a:cs typeface="Tahoma"/>
              </a:rPr>
              <a:t> </a:t>
            </a:r>
            <a:r>
              <a:rPr lang="id-ID" sz="2800" dirty="0">
                <a:latin typeface="Tahoma"/>
                <a:cs typeface="Tahoma"/>
              </a:rPr>
              <a:t>Arsip</a:t>
            </a:r>
            <a:r>
              <a:rPr lang="id-ID" sz="2800" spc="-55" dirty="0">
                <a:latin typeface="Tahoma"/>
                <a:cs typeface="Tahoma"/>
              </a:rPr>
              <a:t> </a:t>
            </a:r>
            <a:r>
              <a:rPr lang="id-ID" sz="2800" dirty="0">
                <a:latin typeface="Tahoma"/>
                <a:cs typeface="Tahoma"/>
              </a:rPr>
              <a:t>Vital</a:t>
            </a:r>
            <a:r>
              <a:rPr lang="id-ID" sz="2800" spc="-55" dirty="0">
                <a:latin typeface="Tahoma"/>
                <a:cs typeface="Tahoma"/>
              </a:rPr>
              <a:t> </a:t>
            </a:r>
            <a:r>
              <a:rPr lang="id-ID" sz="2800" dirty="0">
                <a:latin typeface="Tahoma"/>
                <a:cs typeface="Tahoma"/>
              </a:rPr>
              <a:t>Negara</a:t>
            </a:r>
            <a:r>
              <a:rPr lang="id-ID" sz="2800" spc="-60" dirty="0">
                <a:latin typeface="Tahoma"/>
                <a:cs typeface="Tahoma"/>
              </a:rPr>
              <a:t> </a:t>
            </a:r>
            <a:r>
              <a:rPr lang="id-ID" sz="2800" spc="-10" dirty="0">
                <a:latin typeface="Tahoma"/>
                <a:cs typeface="Tahoma"/>
              </a:rPr>
              <a:t>terhadap Musibah/Bencana.</a:t>
            </a:r>
            <a:endParaRPr lang="id-ID" sz="2800" dirty="0">
              <a:latin typeface="Tahoma"/>
              <a:cs typeface="Tahoma"/>
            </a:endParaRPr>
          </a:p>
          <a:p>
            <a:pPr marL="469900" algn="just">
              <a:lnSpc>
                <a:spcPct val="100000"/>
              </a:lnSpc>
              <a:spcBef>
                <a:spcPts val="5"/>
              </a:spcBef>
            </a:pPr>
            <a:endParaRPr lang="en-US" sz="2400" spc="-10" dirty="0">
              <a:latin typeface="Tahoma"/>
              <a:cs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523"/>
            <a:ext cx="12192000" cy="6859524"/>
            <a:chOff x="0" y="-1523"/>
            <a:chExt cx="12192000" cy="6859524"/>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1523"/>
              <a:ext cx="2851404" cy="6859524"/>
            </a:xfrm>
            <a:prstGeom prst="rect">
              <a:avLst/>
            </a:prstGeom>
          </p:spPr>
        </p:pic>
        <p:sp>
          <p:nvSpPr>
            <p:cNvPr id="5" name="object 5"/>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766E53"/>
            </a:solidFill>
          </p:spPr>
          <p:txBody>
            <a:bodyPr wrap="square" lIns="0" tIns="0" rIns="0" bIns="0" rtlCol="0"/>
            <a:lstStyle/>
            <a:p>
              <a:endParaRPr/>
            </a:p>
          </p:txBody>
        </p:sp>
        <p:sp>
          <p:nvSpPr>
            <p:cNvPr id="7" name="object 7"/>
            <p:cNvSpPr/>
            <p:nvPr/>
          </p:nvSpPr>
          <p:spPr>
            <a:xfrm>
              <a:off x="0" y="714756"/>
              <a:ext cx="1592580" cy="508000"/>
            </a:xfrm>
            <a:custGeom>
              <a:avLst/>
              <a:gdLst/>
              <a:ahLst/>
              <a:cxnLst/>
              <a:rect l="l" t="t" r="r" b="b"/>
              <a:pathLst>
                <a:path w="1592580" h="508000">
                  <a:moveTo>
                    <a:pt x="0" y="0"/>
                  </a:moveTo>
                  <a:lnTo>
                    <a:pt x="0" y="503948"/>
                  </a:lnTo>
                  <a:lnTo>
                    <a:pt x="1245844" y="507491"/>
                  </a:lnTo>
                  <a:lnTo>
                    <a:pt x="1346200" y="507491"/>
                  </a:lnTo>
                  <a:lnTo>
                    <a:pt x="1350899" y="502665"/>
                  </a:lnTo>
                  <a:lnTo>
                    <a:pt x="1354328" y="499617"/>
                  </a:lnTo>
                  <a:lnTo>
                    <a:pt x="1584960" y="268858"/>
                  </a:lnTo>
                  <a:lnTo>
                    <a:pt x="1590246" y="261714"/>
                  </a:lnTo>
                  <a:lnTo>
                    <a:pt x="1592008" y="254571"/>
                  </a:lnTo>
                  <a:lnTo>
                    <a:pt x="1590246" y="247427"/>
                  </a:lnTo>
                  <a:lnTo>
                    <a:pt x="1584960" y="240283"/>
                  </a:lnTo>
                  <a:lnTo>
                    <a:pt x="1355852" y="11302"/>
                  </a:lnTo>
                  <a:lnTo>
                    <a:pt x="1350899" y="11302"/>
                  </a:lnTo>
                  <a:lnTo>
                    <a:pt x="1350899" y="6476"/>
                  </a:lnTo>
                  <a:lnTo>
                    <a:pt x="1346200" y="6476"/>
                  </a:lnTo>
                  <a:lnTo>
                    <a:pt x="1341374" y="1777"/>
                  </a:lnTo>
                  <a:lnTo>
                    <a:pt x="0" y="0"/>
                  </a:lnTo>
                  <a:close/>
                </a:path>
              </a:pathLst>
            </a:custGeom>
            <a:solidFill>
              <a:srgbClr val="A42F0F"/>
            </a:solidFill>
          </p:spPr>
          <p:txBody>
            <a:bodyPr wrap="square" lIns="0" tIns="0" rIns="0" bIns="0" rtlCol="0"/>
            <a:lstStyle/>
            <a:p>
              <a:endParaRPr/>
            </a:p>
          </p:txBody>
        </p:sp>
      </p:grpSp>
      <p:sp>
        <p:nvSpPr>
          <p:cNvPr id="9" name="object 9"/>
          <p:cNvSpPr txBox="1"/>
          <p:nvPr/>
        </p:nvSpPr>
        <p:spPr>
          <a:xfrm>
            <a:off x="1219200" y="184984"/>
            <a:ext cx="10324465" cy="5193729"/>
          </a:xfrm>
          <a:prstGeom prst="rect">
            <a:avLst/>
          </a:prstGeom>
        </p:spPr>
        <p:txBody>
          <a:bodyPr vert="horz" wrap="square" lIns="0" tIns="12700" rIns="0" bIns="0" rtlCol="0">
            <a:spAutoFit/>
          </a:bodyPr>
          <a:lstStyle/>
          <a:p>
            <a:pPr marL="469900" marR="384175" indent="-457200" algn="just">
              <a:lnSpc>
                <a:spcPct val="100000"/>
              </a:lnSpc>
              <a:spcBef>
                <a:spcPts val="1000"/>
              </a:spcBef>
              <a:buAutoNum type="arabicPeriod" startAt="3"/>
              <a:tabLst>
                <a:tab pos="469900" algn="l"/>
              </a:tabLst>
            </a:pPr>
            <a:r>
              <a:rPr sz="3200" spc="-10" dirty="0" err="1">
                <a:latin typeface="Tahoma"/>
                <a:cs typeface="Tahoma"/>
              </a:rPr>
              <a:t>Peraturan</a:t>
            </a:r>
            <a:r>
              <a:rPr sz="3200" spc="-75" dirty="0">
                <a:latin typeface="Tahoma"/>
                <a:cs typeface="Tahoma"/>
              </a:rPr>
              <a:t> </a:t>
            </a:r>
            <a:r>
              <a:rPr sz="3200" dirty="0">
                <a:latin typeface="Tahoma"/>
                <a:cs typeface="Tahoma"/>
              </a:rPr>
              <a:t>Kepala</a:t>
            </a:r>
            <a:r>
              <a:rPr sz="3200" spc="-55" dirty="0">
                <a:latin typeface="Tahoma"/>
                <a:cs typeface="Tahoma"/>
              </a:rPr>
              <a:t> </a:t>
            </a:r>
            <a:r>
              <a:rPr sz="3200" dirty="0">
                <a:latin typeface="Tahoma"/>
                <a:cs typeface="Tahoma"/>
              </a:rPr>
              <a:t>Arsip</a:t>
            </a:r>
            <a:r>
              <a:rPr sz="3200" spc="-60" dirty="0">
                <a:latin typeface="Tahoma"/>
                <a:cs typeface="Tahoma"/>
              </a:rPr>
              <a:t> </a:t>
            </a:r>
            <a:r>
              <a:rPr sz="3200" dirty="0">
                <a:latin typeface="Tahoma"/>
                <a:cs typeface="Tahoma"/>
              </a:rPr>
              <a:t>Nasional</a:t>
            </a:r>
            <a:r>
              <a:rPr sz="3200" spc="-65" dirty="0">
                <a:latin typeface="Tahoma"/>
                <a:cs typeface="Tahoma"/>
              </a:rPr>
              <a:t> </a:t>
            </a:r>
            <a:r>
              <a:rPr sz="3200" dirty="0">
                <a:latin typeface="Tahoma"/>
                <a:cs typeface="Tahoma"/>
              </a:rPr>
              <a:t>Republik</a:t>
            </a:r>
            <a:r>
              <a:rPr sz="3200" spc="-65" dirty="0">
                <a:latin typeface="Tahoma"/>
                <a:cs typeface="Tahoma"/>
              </a:rPr>
              <a:t> </a:t>
            </a:r>
            <a:r>
              <a:rPr sz="3200" dirty="0">
                <a:latin typeface="Tahoma"/>
                <a:cs typeface="Tahoma"/>
              </a:rPr>
              <a:t>Indonesia</a:t>
            </a:r>
            <a:r>
              <a:rPr sz="3200" spc="-65" dirty="0">
                <a:latin typeface="Tahoma"/>
                <a:cs typeface="Tahoma"/>
              </a:rPr>
              <a:t> </a:t>
            </a:r>
            <a:r>
              <a:rPr sz="3200" dirty="0">
                <a:latin typeface="Tahoma"/>
                <a:cs typeface="Tahoma"/>
              </a:rPr>
              <a:t>Nomor</a:t>
            </a:r>
            <a:r>
              <a:rPr sz="3200" spc="-75" dirty="0">
                <a:latin typeface="Tahoma"/>
                <a:cs typeface="Tahoma"/>
              </a:rPr>
              <a:t> </a:t>
            </a:r>
            <a:r>
              <a:rPr sz="3200" dirty="0">
                <a:latin typeface="Tahoma"/>
                <a:cs typeface="Tahoma"/>
              </a:rPr>
              <a:t>06</a:t>
            </a:r>
            <a:r>
              <a:rPr sz="3200" spc="-60" dirty="0">
                <a:latin typeface="Tahoma"/>
                <a:cs typeface="Tahoma"/>
              </a:rPr>
              <a:t> </a:t>
            </a:r>
            <a:r>
              <a:rPr sz="3200" spc="-10" dirty="0">
                <a:latin typeface="Tahoma"/>
                <a:cs typeface="Tahoma"/>
              </a:rPr>
              <a:t>Tahun </a:t>
            </a:r>
            <a:r>
              <a:rPr sz="3200" dirty="0">
                <a:latin typeface="Tahoma"/>
                <a:cs typeface="Tahoma"/>
              </a:rPr>
              <a:t>2005</a:t>
            </a:r>
            <a:r>
              <a:rPr sz="3200" spc="-65" dirty="0">
                <a:latin typeface="Tahoma"/>
                <a:cs typeface="Tahoma"/>
              </a:rPr>
              <a:t> </a:t>
            </a:r>
            <a:r>
              <a:rPr sz="3200" dirty="0">
                <a:latin typeface="Tahoma"/>
                <a:cs typeface="Tahoma"/>
              </a:rPr>
              <a:t>tentang</a:t>
            </a:r>
            <a:r>
              <a:rPr sz="3200" spc="-75" dirty="0">
                <a:latin typeface="Tahoma"/>
                <a:cs typeface="Tahoma"/>
              </a:rPr>
              <a:t> </a:t>
            </a:r>
            <a:r>
              <a:rPr sz="3200" dirty="0">
                <a:latin typeface="Tahoma"/>
                <a:cs typeface="Tahoma"/>
              </a:rPr>
              <a:t>Pedoman</a:t>
            </a:r>
            <a:r>
              <a:rPr sz="3200" spc="-85" dirty="0">
                <a:latin typeface="Tahoma"/>
                <a:cs typeface="Tahoma"/>
              </a:rPr>
              <a:t> </a:t>
            </a:r>
            <a:r>
              <a:rPr sz="3200" dirty="0">
                <a:latin typeface="Tahoma"/>
                <a:cs typeface="Tahoma"/>
              </a:rPr>
              <a:t>Perlindungan,</a:t>
            </a:r>
            <a:r>
              <a:rPr sz="3200" spc="-95" dirty="0">
                <a:latin typeface="Tahoma"/>
                <a:cs typeface="Tahoma"/>
              </a:rPr>
              <a:t> </a:t>
            </a:r>
            <a:r>
              <a:rPr sz="3200" dirty="0">
                <a:latin typeface="Tahoma"/>
                <a:cs typeface="Tahoma"/>
              </a:rPr>
              <a:t>Pengamanan</a:t>
            </a:r>
            <a:r>
              <a:rPr sz="3200" spc="-70" dirty="0">
                <a:latin typeface="Tahoma"/>
                <a:cs typeface="Tahoma"/>
              </a:rPr>
              <a:t> </a:t>
            </a:r>
            <a:r>
              <a:rPr sz="3200" dirty="0">
                <a:latin typeface="Tahoma"/>
                <a:cs typeface="Tahoma"/>
              </a:rPr>
              <a:t>dan</a:t>
            </a:r>
            <a:r>
              <a:rPr sz="3200" spc="-80" dirty="0">
                <a:latin typeface="Tahoma"/>
                <a:cs typeface="Tahoma"/>
              </a:rPr>
              <a:t> </a:t>
            </a:r>
            <a:r>
              <a:rPr sz="3200" spc="-10" dirty="0">
                <a:latin typeface="Tahoma"/>
                <a:cs typeface="Tahoma"/>
              </a:rPr>
              <a:t>Penyelamatan </a:t>
            </a:r>
            <a:r>
              <a:rPr sz="3200" dirty="0">
                <a:latin typeface="Tahoma"/>
                <a:cs typeface="Tahoma"/>
              </a:rPr>
              <a:t>Dokumen/Arsip</a:t>
            </a:r>
            <a:r>
              <a:rPr sz="3200" spc="-80" dirty="0">
                <a:latin typeface="Tahoma"/>
                <a:cs typeface="Tahoma"/>
              </a:rPr>
              <a:t> </a:t>
            </a:r>
            <a:r>
              <a:rPr sz="3200" dirty="0">
                <a:latin typeface="Tahoma"/>
                <a:cs typeface="Tahoma"/>
              </a:rPr>
              <a:t>Vital</a:t>
            </a:r>
            <a:r>
              <a:rPr sz="3200" spc="-55" dirty="0">
                <a:latin typeface="Tahoma"/>
                <a:cs typeface="Tahoma"/>
              </a:rPr>
              <a:t> </a:t>
            </a:r>
            <a:r>
              <a:rPr sz="3200" spc="-10" dirty="0">
                <a:latin typeface="Tahoma"/>
                <a:cs typeface="Tahoma"/>
              </a:rPr>
              <a:t>Negara.</a:t>
            </a:r>
            <a:endParaRPr lang="en-US" sz="3200" spc="-10" dirty="0">
              <a:latin typeface="Tahoma"/>
              <a:cs typeface="Tahoma"/>
            </a:endParaRPr>
          </a:p>
          <a:p>
            <a:pPr marL="469900" marR="5080" indent="-457200" algn="just">
              <a:lnSpc>
                <a:spcPct val="100000"/>
              </a:lnSpc>
              <a:spcBef>
                <a:spcPts val="1010"/>
              </a:spcBef>
              <a:buAutoNum type="arabicPeriod" startAt="3"/>
              <a:tabLst>
                <a:tab pos="469900" algn="l"/>
              </a:tabLst>
            </a:pPr>
            <a:r>
              <a:rPr sz="3200" spc="-10" dirty="0" err="1">
                <a:latin typeface="Tahoma"/>
                <a:cs typeface="Tahoma"/>
              </a:rPr>
              <a:t>Peraturan</a:t>
            </a:r>
            <a:r>
              <a:rPr sz="3200" spc="-85" dirty="0">
                <a:latin typeface="Tahoma"/>
                <a:cs typeface="Tahoma"/>
              </a:rPr>
              <a:t> </a:t>
            </a:r>
            <a:r>
              <a:rPr sz="3200" dirty="0">
                <a:latin typeface="Tahoma"/>
                <a:cs typeface="Tahoma"/>
              </a:rPr>
              <a:t>Kepala</a:t>
            </a:r>
            <a:r>
              <a:rPr sz="3200" spc="-55" dirty="0">
                <a:latin typeface="Tahoma"/>
                <a:cs typeface="Tahoma"/>
              </a:rPr>
              <a:t> </a:t>
            </a:r>
            <a:r>
              <a:rPr sz="3200" dirty="0">
                <a:latin typeface="Tahoma"/>
                <a:cs typeface="Tahoma"/>
              </a:rPr>
              <a:t>Arsip</a:t>
            </a:r>
            <a:r>
              <a:rPr sz="3200" spc="-70" dirty="0">
                <a:latin typeface="Tahoma"/>
                <a:cs typeface="Tahoma"/>
              </a:rPr>
              <a:t> </a:t>
            </a:r>
            <a:r>
              <a:rPr sz="3200" dirty="0">
                <a:latin typeface="Tahoma"/>
                <a:cs typeface="Tahoma"/>
              </a:rPr>
              <a:t>Nasional</a:t>
            </a:r>
            <a:r>
              <a:rPr sz="3200" spc="-70" dirty="0">
                <a:latin typeface="Tahoma"/>
                <a:cs typeface="Tahoma"/>
              </a:rPr>
              <a:t> </a:t>
            </a:r>
            <a:r>
              <a:rPr sz="3200" dirty="0">
                <a:latin typeface="Tahoma"/>
                <a:cs typeface="Tahoma"/>
              </a:rPr>
              <a:t>Republik</a:t>
            </a:r>
            <a:r>
              <a:rPr sz="3200" spc="-70" dirty="0">
                <a:latin typeface="Tahoma"/>
                <a:cs typeface="Tahoma"/>
              </a:rPr>
              <a:t> </a:t>
            </a:r>
            <a:r>
              <a:rPr sz="3200" dirty="0">
                <a:latin typeface="Tahoma"/>
                <a:cs typeface="Tahoma"/>
              </a:rPr>
              <a:t>Indonesia</a:t>
            </a:r>
            <a:r>
              <a:rPr sz="3200" spc="-65" dirty="0">
                <a:latin typeface="Tahoma"/>
                <a:cs typeface="Tahoma"/>
              </a:rPr>
              <a:t> </a:t>
            </a:r>
            <a:r>
              <a:rPr sz="3200" dirty="0">
                <a:latin typeface="Tahoma"/>
                <a:cs typeface="Tahoma"/>
              </a:rPr>
              <a:t>Nomor</a:t>
            </a:r>
            <a:r>
              <a:rPr sz="3200" spc="-85" dirty="0">
                <a:latin typeface="Tahoma"/>
                <a:cs typeface="Tahoma"/>
              </a:rPr>
              <a:t> </a:t>
            </a:r>
            <a:r>
              <a:rPr sz="3200" dirty="0">
                <a:latin typeface="Tahoma"/>
                <a:cs typeface="Tahoma"/>
              </a:rPr>
              <a:t>9</a:t>
            </a:r>
            <a:r>
              <a:rPr sz="3200" spc="-75" dirty="0">
                <a:latin typeface="Tahoma"/>
                <a:cs typeface="Tahoma"/>
              </a:rPr>
              <a:t> </a:t>
            </a:r>
            <a:r>
              <a:rPr sz="3200" spc="-30" dirty="0">
                <a:latin typeface="Tahoma"/>
                <a:cs typeface="Tahoma"/>
              </a:rPr>
              <a:t>Tahun</a:t>
            </a:r>
            <a:r>
              <a:rPr sz="3200" spc="-80" dirty="0">
                <a:latin typeface="Tahoma"/>
                <a:cs typeface="Tahoma"/>
              </a:rPr>
              <a:t> </a:t>
            </a:r>
            <a:r>
              <a:rPr sz="3200" spc="-20" dirty="0">
                <a:latin typeface="Tahoma"/>
                <a:cs typeface="Tahoma"/>
              </a:rPr>
              <a:t>2012 Tentang</a:t>
            </a:r>
            <a:r>
              <a:rPr sz="3200" spc="-85" dirty="0">
                <a:latin typeface="Tahoma"/>
                <a:cs typeface="Tahoma"/>
              </a:rPr>
              <a:t> </a:t>
            </a:r>
            <a:r>
              <a:rPr sz="3200" dirty="0">
                <a:latin typeface="Tahoma"/>
                <a:cs typeface="Tahoma"/>
              </a:rPr>
              <a:t>Pedoman</a:t>
            </a:r>
            <a:r>
              <a:rPr sz="3200" spc="-60" dirty="0">
                <a:latin typeface="Tahoma"/>
                <a:cs typeface="Tahoma"/>
              </a:rPr>
              <a:t> </a:t>
            </a:r>
            <a:r>
              <a:rPr sz="3200" dirty="0">
                <a:latin typeface="Tahoma"/>
                <a:cs typeface="Tahoma"/>
              </a:rPr>
              <a:t>Pengelolaan</a:t>
            </a:r>
            <a:r>
              <a:rPr sz="3200" spc="-75" dirty="0">
                <a:latin typeface="Tahoma"/>
                <a:cs typeface="Tahoma"/>
              </a:rPr>
              <a:t> </a:t>
            </a:r>
            <a:r>
              <a:rPr sz="3200" dirty="0">
                <a:latin typeface="Tahoma"/>
                <a:cs typeface="Tahoma"/>
              </a:rPr>
              <a:t>Arsip</a:t>
            </a:r>
            <a:r>
              <a:rPr sz="3200" spc="-65" dirty="0">
                <a:latin typeface="Tahoma"/>
                <a:cs typeface="Tahoma"/>
              </a:rPr>
              <a:t> </a:t>
            </a:r>
            <a:r>
              <a:rPr sz="3200" dirty="0">
                <a:latin typeface="Tahoma"/>
                <a:cs typeface="Tahoma"/>
              </a:rPr>
              <a:t>Aset</a:t>
            </a:r>
            <a:r>
              <a:rPr sz="3200" spc="-55" dirty="0">
                <a:latin typeface="Tahoma"/>
                <a:cs typeface="Tahoma"/>
              </a:rPr>
              <a:t> </a:t>
            </a:r>
            <a:r>
              <a:rPr sz="3200" spc="-10" dirty="0">
                <a:latin typeface="Tahoma"/>
                <a:cs typeface="Tahoma"/>
              </a:rPr>
              <a:t>Negara/Daerah</a:t>
            </a:r>
            <a:endParaRPr lang="en-US" sz="3200" spc="-10" dirty="0">
              <a:latin typeface="Tahoma"/>
              <a:cs typeface="Tahoma"/>
            </a:endParaRPr>
          </a:p>
          <a:p>
            <a:pPr marL="469900" marR="30480" indent="-457200" algn="just">
              <a:lnSpc>
                <a:spcPct val="100000"/>
              </a:lnSpc>
              <a:spcBef>
                <a:spcPts val="1000"/>
              </a:spcBef>
              <a:buAutoNum type="arabicPeriod" startAt="3"/>
              <a:tabLst>
                <a:tab pos="469900" algn="l"/>
              </a:tabLst>
            </a:pPr>
            <a:r>
              <a:rPr lang="en-US" sz="3200" spc="-10" dirty="0" err="1">
                <a:latin typeface="Tahoma"/>
                <a:cs typeface="Tahoma"/>
              </a:rPr>
              <a:t>Peraturan</a:t>
            </a:r>
            <a:r>
              <a:rPr lang="en-US" sz="3200" spc="-10" dirty="0">
                <a:latin typeface="Tahoma"/>
                <a:cs typeface="Tahoma"/>
              </a:rPr>
              <a:t> </a:t>
            </a:r>
            <a:r>
              <a:rPr lang="en-US" sz="3200" spc="-10" dirty="0" err="1">
                <a:latin typeface="Tahoma"/>
                <a:cs typeface="Tahoma"/>
              </a:rPr>
              <a:t>Gubernur</a:t>
            </a:r>
            <a:r>
              <a:rPr lang="en-US" sz="3200" spc="-10" dirty="0">
                <a:latin typeface="Tahoma"/>
                <a:cs typeface="Tahoma"/>
              </a:rPr>
              <a:t> Sumatera Selatan </a:t>
            </a:r>
            <a:r>
              <a:rPr lang="en-US" sz="3200" spc="-10" dirty="0" err="1">
                <a:latin typeface="Tahoma"/>
                <a:cs typeface="Tahoma"/>
              </a:rPr>
              <a:t>Nomor</a:t>
            </a:r>
            <a:r>
              <a:rPr lang="en-US" sz="3200" spc="-10" dirty="0">
                <a:latin typeface="Tahoma"/>
                <a:cs typeface="Tahoma"/>
              </a:rPr>
              <a:t> 49 </a:t>
            </a:r>
            <a:r>
              <a:rPr lang="en-US" sz="3200" spc="-10" dirty="0" err="1">
                <a:latin typeface="Tahoma"/>
                <a:cs typeface="Tahoma"/>
              </a:rPr>
              <a:t>Tahun</a:t>
            </a:r>
            <a:r>
              <a:rPr lang="en-US" sz="3200" spc="-10" dirty="0">
                <a:latin typeface="Tahoma"/>
                <a:cs typeface="Tahoma"/>
              </a:rPr>
              <a:t> 2020 </a:t>
            </a:r>
            <a:r>
              <a:rPr lang="en-US" sz="3200" spc="-10" dirty="0" err="1">
                <a:latin typeface="Tahoma"/>
                <a:cs typeface="Tahoma"/>
              </a:rPr>
              <a:t>tentang</a:t>
            </a:r>
            <a:r>
              <a:rPr lang="en-US" sz="3200" spc="-10" dirty="0">
                <a:latin typeface="Tahoma"/>
                <a:cs typeface="Tahoma"/>
              </a:rPr>
              <a:t> </a:t>
            </a:r>
            <a:r>
              <a:rPr lang="en-US" sz="3200" spc="-10" dirty="0" err="1">
                <a:latin typeface="Tahoma"/>
                <a:cs typeface="Tahoma"/>
              </a:rPr>
              <a:t>Pedoman</a:t>
            </a:r>
            <a:r>
              <a:rPr lang="en-US" sz="3200" spc="-10" dirty="0">
                <a:latin typeface="Tahoma"/>
                <a:cs typeface="Tahoma"/>
              </a:rPr>
              <a:t> </a:t>
            </a:r>
            <a:r>
              <a:rPr lang="en-US" sz="3200" spc="-10" dirty="0" err="1">
                <a:latin typeface="Tahoma"/>
                <a:cs typeface="Tahoma"/>
              </a:rPr>
              <a:t>Pengelolaan</a:t>
            </a:r>
            <a:r>
              <a:rPr lang="en-US" sz="3200" spc="-10" dirty="0">
                <a:latin typeface="Tahoma"/>
                <a:cs typeface="Tahoma"/>
              </a:rPr>
              <a:t> </a:t>
            </a:r>
            <a:r>
              <a:rPr lang="en-US" sz="3200" spc="-10" dirty="0" err="1">
                <a:latin typeface="Tahoma"/>
                <a:cs typeface="Tahoma"/>
              </a:rPr>
              <a:t>Arsip</a:t>
            </a:r>
            <a:r>
              <a:rPr lang="en-US" sz="3200" spc="-10" dirty="0">
                <a:latin typeface="Tahoma"/>
                <a:cs typeface="Tahoma"/>
              </a:rPr>
              <a:t> Vital </a:t>
            </a:r>
            <a:r>
              <a:rPr lang="en-US" sz="3200" spc="-10" dirty="0" err="1">
                <a:latin typeface="Tahoma"/>
                <a:cs typeface="Tahoma"/>
              </a:rPr>
              <a:t>dilingkungan</a:t>
            </a:r>
            <a:r>
              <a:rPr lang="en-US" sz="3200" spc="-10" dirty="0">
                <a:latin typeface="Tahoma"/>
                <a:cs typeface="Tahoma"/>
              </a:rPr>
              <a:t> </a:t>
            </a:r>
            <a:r>
              <a:rPr lang="en-US" sz="3200" spc="-10" dirty="0" err="1">
                <a:latin typeface="Tahoma"/>
                <a:cs typeface="Tahoma"/>
              </a:rPr>
              <a:t>Pemerintah</a:t>
            </a:r>
            <a:r>
              <a:rPr lang="en-US" sz="3200" spc="-10" dirty="0">
                <a:latin typeface="Tahoma"/>
                <a:cs typeface="Tahoma"/>
              </a:rPr>
              <a:t> </a:t>
            </a:r>
            <a:r>
              <a:rPr lang="en-US" sz="3200" spc="-10" dirty="0" err="1">
                <a:latin typeface="Tahoma"/>
                <a:cs typeface="Tahoma"/>
              </a:rPr>
              <a:t>Provinsi</a:t>
            </a:r>
            <a:r>
              <a:rPr lang="en-US" sz="3200" spc="-10" dirty="0">
                <a:latin typeface="Tahoma"/>
                <a:cs typeface="Tahoma"/>
              </a:rPr>
              <a:t> Sumatera Selatan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0A4B4-77A4-C4E5-5F14-2241856523B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A6E6245-9962-7F9C-ECD2-8F2A5BEBA709}"/>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2EDF5"/>
          </a:solidFill>
        </p:spPr>
        <p:txBody>
          <a:bodyPr wrap="square" lIns="0" tIns="0" rIns="0" bIns="0" rtlCol="0"/>
          <a:lstStyle/>
          <a:p>
            <a:endParaRPr/>
          </a:p>
        </p:txBody>
      </p:sp>
      <p:grpSp>
        <p:nvGrpSpPr>
          <p:cNvPr id="3" name="object 3">
            <a:extLst>
              <a:ext uri="{FF2B5EF4-FFF2-40B4-BE49-F238E27FC236}">
                <a16:creationId xmlns:a16="http://schemas.microsoft.com/office/drawing/2014/main" id="{04ADB334-9666-233D-59AE-18F9E5875383}"/>
              </a:ext>
            </a:extLst>
          </p:cNvPr>
          <p:cNvGrpSpPr/>
          <p:nvPr/>
        </p:nvGrpSpPr>
        <p:grpSpPr>
          <a:xfrm>
            <a:off x="0" y="5784794"/>
            <a:ext cx="7199757" cy="1073714"/>
            <a:chOff x="0" y="5784794"/>
            <a:chExt cx="7199757" cy="1073714"/>
          </a:xfrm>
        </p:grpSpPr>
        <p:sp>
          <p:nvSpPr>
            <p:cNvPr id="4" name="object 4">
              <a:extLst>
                <a:ext uri="{FF2B5EF4-FFF2-40B4-BE49-F238E27FC236}">
                  <a16:creationId xmlns:a16="http://schemas.microsoft.com/office/drawing/2014/main" id="{CDB5E34A-679D-87A6-5CE7-868468517F75}"/>
                </a:ext>
              </a:extLst>
            </p:cNvPr>
            <p:cNvSpPr/>
            <p:nvPr/>
          </p:nvSpPr>
          <p:spPr>
            <a:xfrm>
              <a:off x="667512" y="5945124"/>
              <a:ext cx="6532245" cy="913130"/>
            </a:xfrm>
            <a:custGeom>
              <a:avLst/>
              <a:gdLst/>
              <a:ahLst/>
              <a:cxnLst/>
              <a:rect l="l" t="t" r="r" b="b"/>
              <a:pathLst>
                <a:path w="6532245" h="913129">
                  <a:moveTo>
                    <a:pt x="114084" y="21309"/>
                  </a:moveTo>
                  <a:lnTo>
                    <a:pt x="4850543" y="912876"/>
                  </a:lnTo>
                  <a:lnTo>
                    <a:pt x="6531878" y="912876"/>
                  </a:lnTo>
                  <a:lnTo>
                    <a:pt x="114084" y="21309"/>
                  </a:lnTo>
                  <a:close/>
                </a:path>
                <a:path w="6532245" h="913129">
                  <a:moveTo>
                    <a:pt x="876" y="0"/>
                  </a:moveTo>
                  <a:lnTo>
                    <a:pt x="0" y="5460"/>
                  </a:lnTo>
                  <a:lnTo>
                    <a:pt x="114084" y="21309"/>
                  </a:lnTo>
                  <a:lnTo>
                    <a:pt x="876" y="0"/>
                  </a:lnTo>
                  <a:close/>
                </a:path>
              </a:pathLst>
            </a:custGeom>
            <a:solidFill>
              <a:srgbClr val="9FCADC">
                <a:alpha val="39999"/>
              </a:srgbClr>
            </a:solidFill>
          </p:spPr>
          <p:txBody>
            <a:bodyPr wrap="square" lIns="0" tIns="0" rIns="0" bIns="0" rtlCol="0"/>
            <a:lstStyle/>
            <a:p>
              <a:endParaRPr/>
            </a:p>
          </p:txBody>
        </p:sp>
        <p:sp>
          <p:nvSpPr>
            <p:cNvPr id="5" name="object 5">
              <a:extLst>
                <a:ext uri="{FF2B5EF4-FFF2-40B4-BE49-F238E27FC236}">
                  <a16:creationId xmlns:a16="http://schemas.microsoft.com/office/drawing/2014/main" id="{C973AAB6-9182-4A1B-56F6-D328D750A9CB}"/>
                </a:ext>
              </a:extLst>
            </p:cNvPr>
            <p:cNvSpPr/>
            <p:nvPr/>
          </p:nvSpPr>
          <p:spPr>
            <a:xfrm>
              <a:off x="647700" y="5939028"/>
              <a:ext cx="4873625" cy="919480"/>
            </a:xfrm>
            <a:custGeom>
              <a:avLst/>
              <a:gdLst/>
              <a:ahLst/>
              <a:cxnLst/>
              <a:rect l="l" t="t" r="r" b="b"/>
              <a:pathLst>
                <a:path w="4873625" h="919479">
                  <a:moveTo>
                    <a:pt x="0" y="0"/>
                  </a:moveTo>
                  <a:lnTo>
                    <a:pt x="10566" y="6350"/>
                  </a:lnTo>
                  <a:lnTo>
                    <a:pt x="3828564" y="918972"/>
                  </a:lnTo>
                  <a:lnTo>
                    <a:pt x="4873496" y="918972"/>
                  </a:lnTo>
                  <a:lnTo>
                    <a:pt x="0" y="0"/>
                  </a:lnTo>
                  <a:close/>
                </a:path>
              </a:pathLst>
            </a:custGeom>
            <a:solidFill>
              <a:srgbClr val="000000"/>
            </a:solidFill>
          </p:spPr>
          <p:txBody>
            <a:bodyPr wrap="square" lIns="0" tIns="0" rIns="0" bIns="0" rtlCol="0"/>
            <a:lstStyle/>
            <a:p>
              <a:endParaRPr/>
            </a:p>
          </p:txBody>
        </p:sp>
        <p:pic>
          <p:nvPicPr>
            <p:cNvPr id="6" name="object 6">
              <a:extLst>
                <a:ext uri="{FF2B5EF4-FFF2-40B4-BE49-F238E27FC236}">
                  <a16:creationId xmlns:a16="http://schemas.microsoft.com/office/drawing/2014/main" id="{A3E784D6-A326-D754-6FD4-266045B270A5}"/>
                </a:ext>
              </a:extLst>
            </p:cNvPr>
            <p:cNvPicPr/>
            <p:nvPr/>
          </p:nvPicPr>
          <p:blipFill>
            <a:blip r:embed="rId2" cstate="print"/>
            <a:stretch>
              <a:fillRect/>
            </a:stretch>
          </p:blipFill>
          <p:spPr>
            <a:xfrm>
              <a:off x="0" y="5789678"/>
              <a:ext cx="4527042" cy="1066038"/>
            </a:xfrm>
            <a:prstGeom prst="rect">
              <a:avLst/>
            </a:prstGeom>
          </p:spPr>
        </p:pic>
        <p:pic>
          <p:nvPicPr>
            <p:cNvPr id="7" name="object 7">
              <a:extLst>
                <a:ext uri="{FF2B5EF4-FFF2-40B4-BE49-F238E27FC236}">
                  <a16:creationId xmlns:a16="http://schemas.microsoft.com/office/drawing/2014/main" id="{D5354BF8-BEA0-B8C7-37D9-85D2306B228B}"/>
                </a:ext>
              </a:extLst>
            </p:cNvPr>
            <p:cNvPicPr/>
            <p:nvPr/>
          </p:nvPicPr>
          <p:blipFill>
            <a:blip r:embed="rId3" cstate="print"/>
            <a:stretch>
              <a:fillRect/>
            </a:stretch>
          </p:blipFill>
          <p:spPr>
            <a:xfrm>
              <a:off x="0" y="5784794"/>
              <a:ext cx="4493927" cy="1073205"/>
            </a:xfrm>
            <a:prstGeom prst="rect">
              <a:avLst/>
            </a:prstGeom>
          </p:spPr>
        </p:pic>
      </p:grpSp>
      <p:sp>
        <p:nvSpPr>
          <p:cNvPr id="10" name="object 2">
            <a:extLst>
              <a:ext uri="{FF2B5EF4-FFF2-40B4-BE49-F238E27FC236}">
                <a16:creationId xmlns:a16="http://schemas.microsoft.com/office/drawing/2014/main" id="{2E0352FD-D93E-5E65-8E96-9E8F128BDD58}"/>
              </a:ext>
            </a:extLst>
          </p:cNvPr>
          <p:cNvSpPr txBox="1"/>
          <p:nvPr/>
        </p:nvSpPr>
        <p:spPr>
          <a:xfrm>
            <a:off x="947057" y="625056"/>
            <a:ext cx="10178143" cy="5878532"/>
          </a:xfrm>
          <a:prstGeom prst="rect">
            <a:avLst/>
          </a:prstGeom>
        </p:spPr>
        <p:txBody>
          <a:bodyPr vert="horz" wrap="square" lIns="0" tIns="17780" rIns="0" bIns="0" rtlCol="0">
            <a:spAutoFit/>
          </a:bodyPr>
          <a:lstStyle/>
          <a:p>
            <a:pPr marL="16933" algn="just">
              <a:spcBef>
                <a:spcPts val="140"/>
              </a:spcBef>
            </a:pPr>
            <a:r>
              <a:rPr sz="2800" dirty="0">
                <a:latin typeface="Arial MT"/>
                <a:cs typeface="Arial MT"/>
              </a:rPr>
              <a:t>UU</a:t>
            </a:r>
            <a:r>
              <a:rPr sz="2800" spc="-20" dirty="0">
                <a:latin typeface="Arial MT"/>
                <a:cs typeface="Arial MT"/>
              </a:rPr>
              <a:t> </a:t>
            </a:r>
            <a:r>
              <a:rPr sz="2800" dirty="0">
                <a:latin typeface="Arial MT"/>
                <a:cs typeface="Arial MT"/>
              </a:rPr>
              <a:t>43</a:t>
            </a:r>
            <a:r>
              <a:rPr sz="2800" spc="-33" dirty="0">
                <a:latin typeface="Arial MT"/>
                <a:cs typeface="Arial MT"/>
              </a:rPr>
              <a:t> </a:t>
            </a:r>
            <a:r>
              <a:rPr sz="2800" spc="-13" dirty="0">
                <a:latin typeface="Arial MT"/>
                <a:cs typeface="Arial MT"/>
              </a:rPr>
              <a:t>/2009</a:t>
            </a:r>
            <a:endParaRPr sz="2800" dirty="0">
              <a:latin typeface="Arial MT"/>
              <a:cs typeface="Arial MT"/>
            </a:endParaRPr>
          </a:p>
          <a:p>
            <a:pPr marL="16933" algn="just"/>
            <a:r>
              <a:rPr sz="2800" dirty="0">
                <a:latin typeface="Arial MT"/>
                <a:cs typeface="Arial MT"/>
              </a:rPr>
              <a:t>Pasal</a:t>
            </a:r>
            <a:r>
              <a:rPr sz="2800" spc="-27" dirty="0">
                <a:latin typeface="Arial MT"/>
                <a:cs typeface="Arial MT"/>
              </a:rPr>
              <a:t> </a:t>
            </a:r>
            <a:r>
              <a:rPr sz="2800" dirty="0">
                <a:latin typeface="Arial MT"/>
                <a:cs typeface="Arial MT"/>
              </a:rPr>
              <a:t>56</a:t>
            </a:r>
            <a:r>
              <a:rPr sz="2800" spc="-40" dirty="0">
                <a:latin typeface="Arial MT"/>
                <a:cs typeface="Arial MT"/>
              </a:rPr>
              <a:t> </a:t>
            </a:r>
            <a:r>
              <a:rPr sz="2800" dirty="0">
                <a:latin typeface="Arial MT"/>
                <a:cs typeface="Arial MT"/>
              </a:rPr>
              <a:t>menyatakan</a:t>
            </a:r>
            <a:r>
              <a:rPr sz="2800" spc="-67" dirty="0">
                <a:latin typeface="Arial MT"/>
                <a:cs typeface="Arial MT"/>
              </a:rPr>
              <a:t> :</a:t>
            </a:r>
            <a:endParaRPr sz="2800" dirty="0">
              <a:latin typeface="Arial MT"/>
              <a:cs typeface="Arial MT"/>
            </a:endParaRPr>
          </a:p>
          <a:p>
            <a:pPr marL="290398" indent="-273465" algn="just">
              <a:buAutoNum type="arabicParenBoth"/>
              <a:tabLst>
                <a:tab pos="290398" algn="l"/>
              </a:tabLst>
            </a:pPr>
            <a:r>
              <a:rPr sz="2800" dirty="0">
                <a:latin typeface="Arial MT"/>
                <a:cs typeface="Arial MT"/>
              </a:rPr>
              <a:t>Lembaga</a:t>
            </a:r>
            <a:r>
              <a:rPr sz="2800" spc="-67" dirty="0">
                <a:latin typeface="Arial MT"/>
                <a:cs typeface="Arial MT"/>
              </a:rPr>
              <a:t> </a:t>
            </a:r>
            <a:r>
              <a:rPr sz="2800" dirty="0">
                <a:latin typeface="Arial MT"/>
                <a:cs typeface="Arial MT"/>
              </a:rPr>
              <a:t>negara,</a:t>
            </a:r>
            <a:r>
              <a:rPr sz="2800" spc="-67" dirty="0">
                <a:latin typeface="Arial MT"/>
                <a:cs typeface="Arial MT"/>
              </a:rPr>
              <a:t> </a:t>
            </a:r>
            <a:r>
              <a:rPr sz="2800" dirty="0">
                <a:latin typeface="Arial MT"/>
                <a:cs typeface="Arial MT"/>
              </a:rPr>
              <a:t>pemerintahan</a:t>
            </a:r>
            <a:r>
              <a:rPr sz="2800" spc="-60" dirty="0">
                <a:latin typeface="Arial MT"/>
                <a:cs typeface="Arial MT"/>
              </a:rPr>
              <a:t> </a:t>
            </a:r>
            <a:r>
              <a:rPr sz="2800" dirty="0">
                <a:latin typeface="Arial MT"/>
                <a:cs typeface="Arial MT"/>
              </a:rPr>
              <a:t>daerah,perguruan</a:t>
            </a:r>
            <a:r>
              <a:rPr sz="2800" spc="-100" dirty="0">
                <a:latin typeface="Arial MT"/>
                <a:cs typeface="Arial MT"/>
              </a:rPr>
              <a:t> </a:t>
            </a:r>
            <a:r>
              <a:rPr sz="2800" dirty="0">
                <a:latin typeface="Arial MT"/>
                <a:cs typeface="Arial MT"/>
              </a:rPr>
              <a:t>tinggi</a:t>
            </a:r>
            <a:r>
              <a:rPr sz="2800" spc="-53" dirty="0">
                <a:latin typeface="Arial MT"/>
                <a:cs typeface="Arial MT"/>
              </a:rPr>
              <a:t> </a:t>
            </a:r>
            <a:r>
              <a:rPr sz="2800" dirty="0">
                <a:latin typeface="Arial MT"/>
                <a:cs typeface="Arial MT"/>
              </a:rPr>
              <a:t>negeri,</a:t>
            </a:r>
            <a:r>
              <a:rPr sz="2800" spc="-60" dirty="0">
                <a:latin typeface="Arial MT"/>
                <a:cs typeface="Arial MT"/>
              </a:rPr>
              <a:t> </a:t>
            </a:r>
            <a:r>
              <a:rPr sz="2800" dirty="0">
                <a:latin typeface="Arial MT"/>
                <a:cs typeface="Arial MT"/>
              </a:rPr>
              <a:t>serta</a:t>
            </a:r>
            <a:r>
              <a:rPr sz="2800" spc="-73" dirty="0">
                <a:latin typeface="Arial MT"/>
                <a:cs typeface="Arial MT"/>
              </a:rPr>
              <a:t> </a:t>
            </a:r>
            <a:r>
              <a:rPr sz="2800" dirty="0">
                <a:latin typeface="Arial MT"/>
                <a:cs typeface="Arial MT"/>
              </a:rPr>
              <a:t>BUMN</a:t>
            </a:r>
            <a:r>
              <a:rPr sz="2800" spc="-7" dirty="0">
                <a:latin typeface="Arial MT"/>
                <a:cs typeface="Arial MT"/>
              </a:rPr>
              <a:t> </a:t>
            </a:r>
            <a:r>
              <a:rPr sz="2800" dirty="0">
                <a:latin typeface="Arial MT"/>
                <a:cs typeface="Arial MT"/>
              </a:rPr>
              <a:t>dan/atau</a:t>
            </a:r>
            <a:r>
              <a:rPr sz="2800" spc="-67" dirty="0">
                <a:latin typeface="Arial MT"/>
                <a:cs typeface="Arial MT"/>
              </a:rPr>
              <a:t> </a:t>
            </a:r>
            <a:r>
              <a:rPr sz="2800" dirty="0">
                <a:latin typeface="Arial MT"/>
                <a:cs typeface="Arial MT"/>
              </a:rPr>
              <a:t>BUMD wajib</a:t>
            </a:r>
            <a:r>
              <a:rPr sz="2800" spc="-7" dirty="0">
                <a:latin typeface="Arial MT"/>
                <a:cs typeface="Arial MT"/>
              </a:rPr>
              <a:t> </a:t>
            </a:r>
            <a:r>
              <a:rPr sz="2800" dirty="0">
                <a:latin typeface="Arial MT"/>
                <a:cs typeface="Arial MT"/>
              </a:rPr>
              <a:t>membuat</a:t>
            </a:r>
            <a:r>
              <a:rPr sz="2800" spc="-80" dirty="0">
                <a:latin typeface="Arial MT"/>
                <a:cs typeface="Arial MT"/>
              </a:rPr>
              <a:t> </a:t>
            </a:r>
            <a:r>
              <a:rPr sz="2800" dirty="0">
                <a:latin typeface="Arial MT"/>
                <a:cs typeface="Arial MT"/>
              </a:rPr>
              <a:t>program</a:t>
            </a:r>
            <a:r>
              <a:rPr sz="2800" spc="-80" dirty="0">
                <a:latin typeface="Arial MT"/>
                <a:cs typeface="Arial MT"/>
              </a:rPr>
              <a:t> </a:t>
            </a:r>
            <a:r>
              <a:rPr sz="2800" dirty="0">
                <a:latin typeface="Arial MT"/>
                <a:cs typeface="Arial MT"/>
              </a:rPr>
              <a:t>arsip</a:t>
            </a:r>
            <a:r>
              <a:rPr sz="2800" spc="-40" dirty="0">
                <a:latin typeface="Arial MT"/>
                <a:cs typeface="Arial MT"/>
              </a:rPr>
              <a:t> </a:t>
            </a:r>
            <a:r>
              <a:rPr sz="2800" spc="-13" dirty="0">
                <a:latin typeface="Arial MT"/>
                <a:cs typeface="Arial MT"/>
              </a:rPr>
              <a:t>vital</a:t>
            </a:r>
            <a:endParaRPr sz="2800" dirty="0">
              <a:latin typeface="Arial MT"/>
              <a:cs typeface="Arial MT"/>
            </a:endParaRPr>
          </a:p>
          <a:p>
            <a:pPr marL="290398" indent="-273465" algn="just">
              <a:buAutoNum type="arabicParenBoth"/>
              <a:tabLst>
                <a:tab pos="290398" algn="l"/>
              </a:tabLst>
            </a:pPr>
            <a:r>
              <a:rPr sz="2800" dirty="0">
                <a:latin typeface="Arial MT"/>
                <a:cs typeface="Arial MT"/>
              </a:rPr>
              <a:t>Program</a:t>
            </a:r>
            <a:r>
              <a:rPr sz="2800" spc="-87" dirty="0">
                <a:latin typeface="Arial MT"/>
                <a:cs typeface="Arial MT"/>
              </a:rPr>
              <a:t> </a:t>
            </a:r>
            <a:r>
              <a:rPr sz="2800" dirty="0">
                <a:latin typeface="Arial MT"/>
                <a:cs typeface="Arial MT"/>
              </a:rPr>
              <a:t>arsip</a:t>
            </a:r>
            <a:r>
              <a:rPr sz="2800" spc="-47" dirty="0">
                <a:latin typeface="Arial MT"/>
                <a:cs typeface="Arial MT"/>
              </a:rPr>
              <a:t> </a:t>
            </a:r>
            <a:r>
              <a:rPr sz="2800" dirty="0">
                <a:latin typeface="Arial MT"/>
                <a:cs typeface="Arial MT"/>
              </a:rPr>
              <a:t>vital</a:t>
            </a:r>
            <a:r>
              <a:rPr sz="2800" spc="-27" dirty="0">
                <a:latin typeface="Arial MT"/>
                <a:cs typeface="Arial MT"/>
              </a:rPr>
              <a:t> </a:t>
            </a:r>
            <a:r>
              <a:rPr sz="2800" dirty="0">
                <a:latin typeface="Arial MT"/>
                <a:cs typeface="Arial MT"/>
              </a:rPr>
              <a:t>sebagaimana</a:t>
            </a:r>
            <a:r>
              <a:rPr sz="2800" spc="-67" dirty="0">
                <a:latin typeface="Arial MT"/>
                <a:cs typeface="Arial MT"/>
              </a:rPr>
              <a:t> </a:t>
            </a:r>
            <a:r>
              <a:rPr sz="2800" dirty="0">
                <a:latin typeface="Arial MT"/>
                <a:cs typeface="Arial MT"/>
              </a:rPr>
              <a:t>dimaksud</a:t>
            </a:r>
            <a:r>
              <a:rPr sz="2800" spc="-60" dirty="0">
                <a:latin typeface="Arial MT"/>
                <a:cs typeface="Arial MT"/>
              </a:rPr>
              <a:t> </a:t>
            </a:r>
            <a:r>
              <a:rPr sz="2800" dirty="0">
                <a:latin typeface="Arial MT"/>
                <a:cs typeface="Arial MT"/>
              </a:rPr>
              <a:t>pada</a:t>
            </a:r>
            <a:r>
              <a:rPr sz="2800" spc="-47" dirty="0">
                <a:latin typeface="Arial MT"/>
                <a:cs typeface="Arial MT"/>
              </a:rPr>
              <a:t> </a:t>
            </a:r>
            <a:r>
              <a:rPr sz="2800" dirty="0">
                <a:latin typeface="Arial MT"/>
                <a:cs typeface="Arial MT"/>
              </a:rPr>
              <a:t>ayat</a:t>
            </a:r>
            <a:r>
              <a:rPr sz="2800" spc="-47" dirty="0">
                <a:latin typeface="Arial MT"/>
                <a:cs typeface="Arial MT"/>
              </a:rPr>
              <a:t> </a:t>
            </a:r>
            <a:r>
              <a:rPr sz="2800" dirty="0">
                <a:latin typeface="Arial MT"/>
                <a:cs typeface="Arial MT"/>
              </a:rPr>
              <a:t>(1)</a:t>
            </a:r>
            <a:r>
              <a:rPr sz="2800" spc="-73" dirty="0">
                <a:latin typeface="Arial MT"/>
                <a:cs typeface="Arial MT"/>
              </a:rPr>
              <a:t> </a:t>
            </a:r>
            <a:r>
              <a:rPr sz="2800" dirty="0">
                <a:latin typeface="Arial MT"/>
                <a:cs typeface="Arial MT"/>
              </a:rPr>
              <a:t>dilaksanakan</a:t>
            </a:r>
            <a:r>
              <a:rPr sz="2800" spc="-47" dirty="0">
                <a:latin typeface="Arial MT"/>
                <a:cs typeface="Arial MT"/>
              </a:rPr>
              <a:t> </a:t>
            </a:r>
            <a:r>
              <a:rPr sz="2800" dirty="0">
                <a:latin typeface="Arial MT"/>
                <a:cs typeface="Arial MT"/>
              </a:rPr>
              <a:t>melalui</a:t>
            </a:r>
            <a:r>
              <a:rPr sz="2800" spc="-47" dirty="0">
                <a:latin typeface="Arial MT"/>
                <a:cs typeface="Arial MT"/>
              </a:rPr>
              <a:t> </a:t>
            </a:r>
            <a:r>
              <a:rPr sz="2800" spc="-13" dirty="0" err="1">
                <a:latin typeface="Arial MT"/>
                <a:cs typeface="Arial MT"/>
              </a:rPr>
              <a:t>kegiatan</a:t>
            </a:r>
            <a:r>
              <a:rPr sz="2800" spc="-13" dirty="0">
                <a:latin typeface="Arial MT"/>
                <a:cs typeface="Arial MT"/>
              </a:rPr>
              <a:t>:</a:t>
            </a:r>
            <a:endParaRPr lang="en-US" sz="2800" spc="-13" dirty="0">
              <a:latin typeface="Arial MT"/>
              <a:cs typeface="Arial MT"/>
            </a:endParaRPr>
          </a:p>
          <a:p>
            <a:pPr marL="16932" lvl="1" algn="just">
              <a:tabLst>
                <a:tab pos="220974" algn="l"/>
              </a:tabLst>
            </a:pPr>
            <a:r>
              <a:rPr lang="en-US" sz="2800" spc="-13" dirty="0">
                <a:latin typeface="Arial MT"/>
                <a:cs typeface="Arial MT"/>
              </a:rPr>
              <a:t>   a. </a:t>
            </a:r>
            <a:r>
              <a:rPr sz="2800" spc="-13" dirty="0" err="1">
                <a:latin typeface="Arial MT"/>
                <a:cs typeface="Arial MT"/>
              </a:rPr>
              <a:t>identifikasi</a:t>
            </a:r>
            <a:r>
              <a:rPr sz="2800" spc="-13" dirty="0">
                <a:latin typeface="Arial MT"/>
                <a:cs typeface="Arial MT"/>
              </a:rPr>
              <a:t>;</a:t>
            </a:r>
            <a:endParaRPr sz="2800" dirty="0">
              <a:latin typeface="Arial MT"/>
              <a:cs typeface="Arial MT"/>
            </a:endParaRPr>
          </a:p>
          <a:p>
            <a:pPr marL="16932" lvl="1" algn="just">
              <a:tabLst>
                <a:tab pos="220974" algn="l"/>
              </a:tabLst>
            </a:pPr>
            <a:r>
              <a:rPr lang="en-US" sz="2800" dirty="0">
                <a:latin typeface="Arial MT"/>
                <a:cs typeface="Arial MT"/>
              </a:rPr>
              <a:t>   b. </a:t>
            </a:r>
            <a:r>
              <a:rPr sz="2800" dirty="0" err="1">
                <a:latin typeface="Arial MT"/>
                <a:cs typeface="Arial MT"/>
              </a:rPr>
              <a:t>pe</a:t>
            </a:r>
            <a:r>
              <a:rPr lang="en-US" sz="2800" dirty="0" err="1">
                <a:latin typeface="Arial MT"/>
                <a:cs typeface="Arial MT"/>
              </a:rPr>
              <a:t>r</a:t>
            </a:r>
            <a:r>
              <a:rPr sz="2800" dirty="0" err="1">
                <a:latin typeface="Arial MT"/>
                <a:cs typeface="Arial MT"/>
              </a:rPr>
              <a:t>lindungan</a:t>
            </a:r>
            <a:r>
              <a:rPr sz="2800" spc="-47" dirty="0">
                <a:latin typeface="Arial MT"/>
                <a:cs typeface="Arial MT"/>
              </a:rPr>
              <a:t> </a:t>
            </a:r>
            <a:r>
              <a:rPr sz="2800" dirty="0">
                <a:latin typeface="Arial MT"/>
                <a:cs typeface="Arial MT"/>
              </a:rPr>
              <a:t>dan</a:t>
            </a:r>
            <a:r>
              <a:rPr sz="2800" spc="-60" dirty="0">
                <a:latin typeface="Arial MT"/>
                <a:cs typeface="Arial MT"/>
              </a:rPr>
              <a:t> </a:t>
            </a:r>
            <a:r>
              <a:rPr sz="2800" dirty="0">
                <a:latin typeface="Arial MT"/>
                <a:cs typeface="Arial MT"/>
              </a:rPr>
              <a:t>pengamanan;</a:t>
            </a:r>
            <a:r>
              <a:rPr sz="2800" spc="-80" dirty="0">
                <a:latin typeface="Arial MT"/>
                <a:cs typeface="Arial MT"/>
              </a:rPr>
              <a:t> </a:t>
            </a:r>
            <a:r>
              <a:rPr sz="2800" spc="-33" dirty="0">
                <a:latin typeface="Arial MT"/>
                <a:cs typeface="Arial MT"/>
              </a:rPr>
              <a:t>dan</a:t>
            </a:r>
            <a:endParaRPr sz="2800" dirty="0">
              <a:latin typeface="Arial MT"/>
              <a:cs typeface="Arial MT"/>
            </a:endParaRPr>
          </a:p>
          <a:p>
            <a:pPr marL="16933" lvl="1" algn="just">
              <a:tabLst>
                <a:tab pos="209968" algn="l"/>
              </a:tabLst>
            </a:pPr>
            <a:r>
              <a:rPr lang="en-US" sz="2800" dirty="0">
                <a:latin typeface="Arial MT"/>
                <a:cs typeface="Arial MT"/>
              </a:rPr>
              <a:t>   c. </a:t>
            </a:r>
            <a:r>
              <a:rPr sz="2800" dirty="0" err="1">
                <a:latin typeface="Arial MT"/>
                <a:cs typeface="Arial MT"/>
              </a:rPr>
              <a:t>penyelamatan</a:t>
            </a:r>
            <a:r>
              <a:rPr sz="2800" spc="-60" dirty="0">
                <a:latin typeface="Arial MT"/>
                <a:cs typeface="Arial MT"/>
              </a:rPr>
              <a:t> </a:t>
            </a:r>
            <a:r>
              <a:rPr sz="2800" dirty="0">
                <a:latin typeface="Arial MT"/>
                <a:cs typeface="Arial MT"/>
              </a:rPr>
              <a:t>dan</a:t>
            </a:r>
            <a:r>
              <a:rPr sz="2800" spc="-53" dirty="0">
                <a:latin typeface="Arial MT"/>
                <a:cs typeface="Arial MT"/>
              </a:rPr>
              <a:t> </a:t>
            </a:r>
            <a:r>
              <a:rPr sz="2800" spc="-13" dirty="0">
                <a:latin typeface="Arial MT"/>
                <a:cs typeface="Arial MT"/>
              </a:rPr>
              <a:t>pemulihan.</a:t>
            </a:r>
            <a:endParaRPr sz="2800" dirty="0">
              <a:latin typeface="Arial MT"/>
              <a:cs typeface="Arial MT"/>
            </a:endParaRPr>
          </a:p>
          <a:p>
            <a:pPr marL="16933" algn="just"/>
            <a:r>
              <a:rPr sz="2800" dirty="0">
                <a:latin typeface="Arial MT"/>
                <a:cs typeface="Arial MT"/>
              </a:rPr>
              <a:t>(3)</a:t>
            </a:r>
            <a:r>
              <a:rPr sz="2800" spc="-60" dirty="0">
                <a:latin typeface="Arial MT"/>
                <a:cs typeface="Arial MT"/>
              </a:rPr>
              <a:t> </a:t>
            </a:r>
            <a:r>
              <a:rPr sz="2800" dirty="0">
                <a:latin typeface="Arial MT"/>
                <a:cs typeface="Arial MT"/>
              </a:rPr>
              <a:t>Ketentuan</a:t>
            </a:r>
            <a:r>
              <a:rPr sz="2800" spc="-47" dirty="0">
                <a:latin typeface="Arial MT"/>
                <a:cs typeface="Arial MT"/>
              </a:rPr>
              <a:t> </a:t>
            </a:r>
            <a:r>
              <a:rPr sz="2800" dirty="0">
                <a:latin typeface="Arial MT"/>
                <a:cs typeface="Arial MT"/>
              </a:rPr>
              <a:t>lebih lanjut</a:t>
            </a:r>
            <a:r>
              <a:rPr sz="2800" spc="-27" dirty="0">
                <a:latin typeface="Arial MT"/>
                <a:cs typeface="Arial MT"/>
              </a:rPr>
              <a:t> </a:t>
            </a:r>
            <a:r>
              <a:rPr sz="2800" dirty="0">
                <a:latin typeface="Arial MT"/>
                <a:cs typeface="Arial MT"/>
              </a:rPr>
              <a:t>mengenai</a:t>
            </a:r>
            <a:r>
              <a:rPr sz="2800" spc="-53" dirty="0">
                <a:latin typeface="Arial MT"/>
                <a:cs typeface="Arial MT"/>
              </a:rPr>
              <a:t> </a:t>
            </a:r>
            <a:r>
              <a:rPr sz="2800" dirty="0">
                <a:latin typeface="Arial MT"/>
                <a:cs typeface="Arial MT"/>
              </a:rPr>
              <a:t>program</a:t>
            </a:r>
            <a:r>
              <a:rPr sz="2800" spc="-87" dirty="0">
                <a:latin typeface="Arial MT"/>
                <a:cs typeface="Arial MT"/>
              </a:rPr>
              <a:t> </a:t>
            </a:r>
            <a:r>
              <a:rPr sz="2800" dirty="0">
                <a:latin typeface="Arial MT"/>
                <a:cs typeface="Arial MT"/>
              </a:rPr>
              <a:t>arsip</a:t>
            </a:r>
            <a:r>
              <a:rPr sz="2800" spc="-47" dirty="0">
                <a:latin typeface="Arial MT"/>
                <a:cs typeface="Arial MT"/>
              </a:rPr>
              <a:t> </a:t>
            </a:r>
            <a:r>
              <a:rPr sz="2800" dirty="0">
                <a:latin typeface="Arial MT"/>
                <a:cs typeface="Arial MT"/>
              </a:rPr>
              <a:t>vital</a:t>
            </a:r>
            <a:r>
              <a:rPr sz="2800" spc="-13" dirty="0">
                <a:latin typeface="Arial MT"/>
                <a:cs typeface="Arial MT"/>
              </a:rPr>
              <a:t> sebagaimana</a:t>
            </a:r>
            <a:r>
              <a:rPr sz="2800" spc="-47" dirty="0">
                <a:latin typeface="Arial MT"/>
                <a:cs typeface="Arial MT"/>
              </a:rPr>
              <a:t> </a:t>
            </a:r>
            <a:r>
              <a:rPr sz="2800" dirty="0">
                <a:latin typeface="Arial MT"/>
                <a:cs typeface="Arial MT"/>
              </a:rPr>
              <a:t>dimaksud</a:t>
            </a:r>
            <a:r>
              <a:rPr sz="2800" spc="-40" dirty="0">
                <a:latin typeface="Arial MT"/>
                <a:cs typeface="Arial MT"/>
              </a:rPr>
              <a:t> </a:t>
            </a:r>
            <a:r>
              <a:rPr sz="2800" dirty="0">
                <a:latin typeface="Arial MT"/>
                <a:cs typeface="Arial MT"/>
              </a:rPr>
              <a:t>pada</a:t>
            </a:r>
            <a:r>
              <a:rPr sz="2800" spc="-33" dirty="0">
                <a:latin typeface="Arial MT"/>
                <a:cs typeface="Arial MT"/>
              </a:rPr>
              <a:t> </a:t>
            </a:r>
            <a:r>
              <a:rPr sz="2800" dirty="0">
                <a:latin typeface="Arial MT"/>
                <a:cs typeface="Arial MT"/>
              </a:rPr>
              <a:t>ayat</a:t>
            </a:r>
            <a:r>
              <a:rPr sz="2800" spc="-27" dirty="0">
                <a:latin typeface="Arial MT"/>
                <a:cs typeface="Arial MT"/>
              </a:rPr>
              <a:t> </a:t>
            </a:r>
            <a:r>
              <a:rPr sz="2800" dirty="0">
                <a:latin typeface="Arial MT"/>
                <a:cs typeface="Arial MT"/>
              </a:rPr>
              <a:t>(1)</a:t>
            </a:r>
            <a:r>
              <a:rPr sz="2800" spc="-60" dirty="0">
                <a:latin typeface="Arial MT"/>
                <a:cs typeface="Arial MT"/>
              </a:rPr>
              <a:t> </a:t>
            </a:r>
            <a:r>
              <a:rPr sz="2800" dirty="0">
                <a:latin typeface="Arial MT"/>
                <a:cs typeface="Arial MT"/>
              </a:rPr>
              <a:t>dan</a:t>
            </a:r>
            <a:r>
              <a:rPr sz="2800" spc="-33" dirty="0">
                <a:latin typeface="Arial MT"/>
                <a:cs typeface="Arial MT"/>
              </a:rPr>
              <a:t> </a:t>
            </a:r>
            <a:r>
              <a:rPr sz="2800" dirty="0">
                <a:latin typeface="Arial MT"/>
                <a:cs typeface="Arial MT"/>
              </a:rPr>
              <a:t>ayat</a:t>
            </a:r>
            <a:r>
              <a:rPr sz="2800" spc="-27" dirty="0">
                <a:latin typeface="Arial MT"/>
                <a:cs typeface="Arial MT"/>
              </a:rPr>
              <a:t> </a:t>
            </a:r>
            <a:r>
              <a:rPr sz="2800" dirty="0">
                <a:latin typeface="Arial MT"/>
                <a:cs typeface="Arial MT"/>
              </a:rPr>
              <a:t>(2)</a:t>
            </a:r>
            <a:r>
              <a:rPr sz="2800" spc="-47" dirty="0">
                <a:latin typeface="Arial MT"/>
                <a:cs typeface="Arial MT"/>
              </a:rPr>
              <a:t> </a:t>
            </a:r>
            <a:r>
              <a:rPr sz="2800" dirty="0">
                <a:latin typeface="Arial MT"/>
                <a:cs typeface="Arial MT"/>
              </a:rPr>
              <a:t>diatur</a:t>
            </a:r>
            <a:r>
              <a:rPr sz="2800" spc="-47" dirty="0">
                <a:latin typeface="Arial MT"/>
                <a:cs typeface="Arial MT"/>
              </a:rPr>
              <a:t> </a:t>
            </a:r>
            <a:r>
              <a:rPr sz="2800" dirty="0" err="1">
                <a:latin typeface="Arial MT"/>
                <a:cs typeface="Arial MT"/>
              </a:rPr>
              <a:t>dengan</a:t>
            </a:r>
            <a:r>
              <a:rPr sz="2800" spc="-53" dirty="0">
                <a:latin typeface="Arial MT"/>
                <a:cs typeface="Arial MT"/>
              </a:rPr>
              <a:t> </a:t>
            </a:r>
            <a:r>
              <a:rPr sz="2800" spc="-13" dirty="0" err="1">
                <a:latin typeface="Arial MT"/>
                <a:cs typeface="Arial MT"/>
              </a:rPr>
              <a:t>peraturan</a:t>
            </a:r>
            <a:r>
              <a:rPr lang="en-US" sz="2800" spc="-13" dirty="0">
                <a:latin typeface="Arial MT"/>
                <a:cs typeface="Arial MT"/>
              </a:rPr>
              <a:t> </a:t>
            </a:r>
            <a:r>
              <a:rPr sz="2800" dirty="0" err="1">
                <a:latin typeface="Arial MT"/>
                <a:cs typeface="Arial MT"/>
              </a:rPr>
              <a:t>kepala</a:t>
            </a:r>
            <a:r>
              <a:rPr sz="2800" spc="-40" dirty="0">
                <a:latin typeface="Arial MT"/>
                <a:cs typeface="Arial MT"/>
              </a:rPr>
              <a:t> </a:t>
            </a:r>
            <a:r>
              <a:rPr sz="2800" spc="-13" dirty="0">
                <a:latin typeface="Arial MT"/>
                <a:cs typeface="Arial MT"/>
              </a:rPr>
              <a:t>ANRI.</a:t>
            </a:r>
            <a:endParaRPr sz="2800" dirty="0">
              <a:latin typeface="Arial MT"/>
              <a:cs typeface="Arial MT"/>
            </a:endParaRPr>
          </a:p>
          <a:p>
            <a:pPr algn="just">
              <a:spcBef>
                <a:spcPts val="67"/>
              </a:spcBef>
            </a:pPr>
            <a:endParaRPr sz="1600" dirty="0">
              <a:latin typeface="Arial MT"/>
              <a:cs typeface="Arial MT"/>
            </a:endParaRPr>
          </a:p>
        </p:txBody>
      </p:sp>
    </p:spTree>
    <p:extLst>
      <p:ext uri="{BB962C8B-B14F-4D97-AF65-F5344CB8AC3E}">
        <p14:creationId xmlns:p14="http://schemas.microsoft.com/office/powerpoint/2010/main" val="86712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AED70-B31F-3713-3210-C3F7156021A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32702C3-84B1-4957-F32C-63F430DD2F7C}"/>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2EDF5"/>
          </a:solidFill>
        </p:spPr>
        <p:txBody>
          <a:bodyPr wrap="square" lIns="0" tIns="0" rIns="0" bIns="0" rtlCol="0"/>
          <a:lstStyle/>
          <a:p>
            <a:endParaRPr/>
          </a:p>
        </p:txBody>
      </p:sp>
      <p:grpSp>
        <p:nvGrpSpPr>
          <p:cNvPr id="3" name="object 3">
            <a:extLst>
              <a:ext uri="{FF2B5EF4-FFF2-40B4-BE49-F238E27FC236}">
                <a16:creationId xmlns:a16="http://schemas.microsoft.com/office/drawing/2014/main" id="{0D35DF51-9F1D-0FF1-A0A9-EF04770690A3}"/>
              </a:ext>
            </a:extLst>
          </p:cNvPr>
          <p:cNvGrpSpPr/>
          <p:nvPr/>
        </p:nvGrpSpPr>
        <p:grpSpPr>
          <a:xfrm>
            <a:off x="0" y="5784794"/>
            <a:ext cx="7199757" cy="1073714"/>
            <a:chOff x="0" y="5784794"/>
            <a:chExt cx="7199757" cy="1073714"/>
          </a:xfrm>
        </p:grpSpPr>
        <p:sp>
          <p:nvSpPr>
            <p:cNvPr id="4" name="object 4">
              <a:extLst>
                <a:ext uri="{FF2B5EF4-FFF2-40B4-BE49-F238E27FC236}">
                  <a16:creationId xmlns:a16="http://schemas.microsoft.com/office/drawing/2014/main" id="{0948B122-61A7-5AAA-F7D7-E22C1E3654E0}"/>
                </a:ext>
              </a:extLst>
            </p:cNvPr>
            <p:cNvSpPr/>
            <p:nvPr/>
          </p:nvSpPr>
          <p:spPr>
            <a:xfrm>
              <a:off x="667512" y="5945124"/>
              <a:ext cx="6532245" cy="913130"/>
            </a:xfrm>
            <a:custGeom>
              <a:avLst/>
              <a:gdLst/>
              <a:ahLst/>
              <a:cxnLst/>
              <a:rect l="l" t="t" r="r" b="b"/>
              <a:pathLst>
                <a:path w="6532245" h="913129">
                  <a:moveTo>
                    <a:pt x="114084" y="21309"/>
                  </a:moveTo>
                  <a:lnTo>
                    <a:pt x="4850543" y="912876"/>
                  </a:lnTo>
                  <a:lnTo>
                    <a:pt x="6531878" y="912876"/>
                  </a:lnTo>
                  <a:lnTo>
                    <a:pt x="114084" y="21309"/>
                  </a:lnTo>
                  <a:close/>
                </a:path>
                <a:path w="6532245" h="913129">
                  <a:moveTo>
                    <a:pt x="876" y="0"/>
                  </a:moveTo>
                  <a:lnTo>
                    <a:pt x="0" y="5460"/>
                  </a:lnTo>
                  <a:lnTo>
                    <a:pt x="114084" y="21309"/>
                  </a:lnTo>
                  <a:lnTo>
                    <a:pt x="876" y="0"/>
                  </a:lnTo>
                  <a:close/>
                </a:path>
              </a:pathLst>
            </a:custGeom>
            <a:solidFill>
              <a:srgbClr val="9FCADC">
                <a:alpha val="39999"/>
              </a:srgbClr>
            </a:solidFill>
          </p:spPr>
          <p:txBody>
            <a:bodyPr wrap="square" lIns="0" tIns="0" rIns="0" bIns="0" rtlCol="0"/>
            <a:lstStyle/>
            <a:p>
              <a:endParaRPr/>
            </a:p>
          </p:txBody>
        </p:sp>
        <p:sp>
          <p:nvSpPr>
            <p:cNvPr id="5" name="object 5">
              <a:extLst>
                <a:ext uri="{FF2B5EF4-FFF2-40B4-BE49-F238E27FC236}">
                  <a16:creationId xmlns:a16="http://schemas.microsoft.com/office/drawing/2014/main" id="{9B13A6EA-3352-2A7B-B53C-195A3798D3E6}"/>
                </a:ext>
              </a:extLst>
            </p:cNvPr>
            <p:cNvSpPr/>
            <p:nvPr/>
          </p:nvSpPr>
          <p:spPr>
            <a:xfrm>
              <a:off x="647700" y="5939028"/>
              <a:ext cx="4873625" cy="919480"/>
            </a:xfrm>
            <a:custGeom>
              <a:avLst/>
              <a:gdLst/>
              <a:ahLst/>
              <a:cxnLst/>
              <a:rect l="l" t="t" r="r" b="b"/>
              <a:pathLst>
                <a:path w="4873625" h="919479">
                  <a:moveTo>
                    <a:pt x="0" y="0"/>
                  </a:moveTo>
                  <a:lnTo>
                    <a:pt x="10566" y="6350"/>
                  </a:lnTo>
                  <a:lnTo>
                    <a:pt x="3828564" y="918972"/>
                  </a:lnTo>
                  <a:lnTo>
                    <a:pt x="4873496" y="918972"/>
                  </a:lnTo>
                  <a:lnTo>
                    <a:pt x="0" y="0"/>
                  </a:lnTo>
                  <a:close/>
                </a:path>
              </a:pathLst>
            </a:custGeom>
            <a:solidFill>
              <a:srgbClr val="000000"/>
            </a:solidFill>
          </p:spPr>
          <p:txBody>
            <a:bodyPr wrap="square" lIns="0" tIns="0" rIns="0" bIns="0" rtlCol="0"/>
            <a:lstStyle/>
            <a:p>
              <a:endParaRPr/>
            </a:p>
          </p:txBody>
        </p:sp>
        <p:pic>
          <p:nvPicPr>
            <p:cNvPr id="6" name="object 6">
              <a:extLst>
                <a:ext uri="{FF2B5EF4-FFF2-40B4-BE49-F238E27FC236}">
                  <a16:creationId xmlns:a16="http://schemas.microsoft.com/office/drawing/2014/main" id="{1DA7FF8A-06E5-8A4E-D93D-0413E14220BF}"/>
                </a:ext>
              </a:extLst>
            </p:cNvPr>
            <p:cNvPicPr/>
            <p:nvPr/>
          </p:nvPicPr>
          <p:blipFill>
            <a:blip r:embed="rId2" cstate="print"/>
            <a:stretch>
              <a:fillRect/>
            </a:stretch>
          </p:blipFill>
          <p:spPr>
            <a:xfrm>
              <a:off x="0" y="5789678"/>
              <a:ext cx="4527042" cy="1066038"/>
            </a:xfrm>
            <a:prstGeom prst="rect">
              <a:avLst/>
            </a:prstGeom>
          </p:spPr>
        </p:pic>
        <p:pic>
          <p:nvPicPr>
            <p:cNvPr id="7" name="object 7">
              <a:extLst>
                <a:ext uri="{FF2B5EF4-FFF2-40B4-BE49-F238E27FC236}">
                  <a16:creationId xmlns:a16="http://schemas.microsoft.com/office/drawing/2014/main" id="{02255C89-6EAF-390F-6404-2AAD21032E54}"/>
                </a:ext>
              </a:extLst>
            </p:cNvPr>
            <p:cNvPicPr/>
            <p:nvPr/>
          </p:nvPicPr>
          <p:blipFill>
            <a:blip r:embed="rId3" cstate="print"/>
            <a:stretch>
              <a:fillRect/>
            </a:stretch>
          </p:blipFill>
          <p:spPr>
            <a:xfrm>
              <a:off x="0" y="5784794"/>
              <a:ext cx="4493927" cy="1073205"/>
            </a:xfrm>
            <a:prstGeom prst="rect">
              <a:avLst/>
            </a:prstGeom>
          </p:spPr>
        </p:pic>
      </p:grpSp>
      <p:sp>
        <p:nvSpPr>
          <p:cNvPr id="10" name="object 2">
            <a:extLst>
              <a:ext uri="{FF2B5EF4-FFF2-40B4-BE49-F238E27FC236}">
                <a16:creationId xmlns:a16="http://schemas.microsoft.com/office/drawing/2014/main" id="{BC5CBBC6-4BB8-12CB-3A5F-83A2F7C44569}"/>
              </a:ext>
            </a:extLst>
          </p:cNvPr>
          <p:cNvSpPr txBox="1"/>
          <p:nvPr/>
        </p:nvSpPr>
        <p:spPr>
          <a:xfrm>
            <a:off x="881744" y="625056"/>
            <a:ext cx="10297886" cy="5570756"/>
          </a:xfrm>
          <a:prstGeom prst="rect">
            <a:avLst/>
          </a:prstGeom>
        </p:spPr>
        <p:txBody>
          <a:bodyPr vert="horz" wrap="square" lIns="0" tIns="17780" rIns="0" bIns="0" rtlCol="0">
            <a:spAutoFit/>
          </a:bodyPr>
          <a:lstStyle/>
          <a:p>
            <a:pPr marL="16933" algn="just">
              <a:spcBef>
                <a:spcPts val="7"/>
              </a:spcBef>
            </a:pPr>
            <a:r>
              <a:rPr sz="2400" dirty="0">
                <a:latin typeface="Arial MT"/>
                <a:cs typeface="Arial MT"/>
              </a:rPr>
              <a:t>Pasal</a:t>
            </a:r>
            <a:r>
              <a:rPr sz="2400" spc="-27" dirty="0">
                <a:latin typeface="Arial MT"/>
                <a:cs typeface="Arial MT"/>
              </a:rPr>
              <a:t> </a:t>
            </a:r>
            <a:r>
              <a:rPr sz="2400" dirty="0">
                <a:latin typeface="Arial MT"/>
                <a:cs typeface="Arial MT"/>
              </a:rPr>
              <a:t>79</a:t>
            </a:r>
            <a:r>
              <a:rPr sz="2400" spc="-27" dirty="0">
                <a:latin typeface="Arial MT"/>
                <a:cs typeface="Arial MT"/>
              </a:rPr>
              <a:t> </a:t>
            </a:r>
            <a:r>
              <a:rPr sz="2400" dirty="0">
                <a:latin typeface="Arial MT"/>
                <a:cs typeface="Arial MT"/>
              </a:rPr>
              <a:t>Ayat</a:t>
            </a:r>
            <a:r>
              <a:rPr sz="2400" spc="-7" dirty="0">
                <a:latin typeface="Arial MT"/>
                <a:cs typeface="Arial MT"/>
              </a:rPr>
              <a:t> </a:t>
            </a:r>
            <a:r>
              <a:rPr sz="2400" spc="-33" dirty="0">
                <a:latin typeface="Arial MT"/>
                <a:cs typeface="Arial MT"/>
              </a:rPr>
              <a:t>(1)</a:t>
            </a:r>
            <a:endParaRPr sz="2400" dirty="0">
              <a:latin typeface="Arial MT"/>
              <a:cs typeface="Arial MT"/>
            </a:endParaRPr>
          </a:p>
          <a:p>
            <a:pPr marL="16933" algn="just"/>
            <a:r>
              <a:rPr sz="2400" dirty="0">
                <a:latin typeface="Arial MT"/>
                <a:cs typeface="Arial MT"/>
              </a:rPr>
              <a:t>Pejabat</a:t>
            </a:r>
            <a:r>
              <a:rPr sz="2400" spc="-60" dirty="0">
                <a:latin typeface="Arial MT"/>
                <a:cs typeface="Arial MT"/>
              </a:rPr>
              <a:t> </a:t>
            </a:r>
            <a:r>
              <a:rPr sz="2400" dirty="0">
                <a:latin typeface="Arial MT"/>
                <a:cs typeface="Arial MT"/>
              </a:rPr>
              <a:t>dan/atau</a:t>
            </a:r>
            <a:r>
              <a:rPr sz="2400" spc="-67" dirty="0">
                <a:latin typeface="Arial MT"/>
                <a:cs typeface="Arial MT"/>
              </a:rPr>
              <a:t> </a:t>
            </a:r>
            <a:r>
              <a:rPr sz="2400" dirty="0">
                <a:latin typeface="Arial MT"/>
                <a:cs typeface="Arial MT"/>
              </a:rPr>
              <a:t>pelaksana</a:t>
            </a:r>
            <a:r>
              <a:rPr sz="2400" spc="-67" dirty="0">
                <a:latin typeface="Arial MT"/>
                <a:cs typeface="Arial MT"/>
              </a:rPr>
              <a:t> </a:t>
            </a:r>
            <a:r>
              <a:rPr sz="2400" dirty="0">
                <a:latin typeface="Arial MT"/>
                <a:cs typeface="Arial MT"/>
              </a:rPr>
              <a:t>yang</a:t>
            </a:r>
            <a:r>
              <a:rPr sz="2400" spc="-40" dirty="0">
                <a:latin typeface="Arial MT"/>
                <a:cs typeface="Arial MT"/>
              </a:rPr>
              <a:t> </a:t>
            </a:r>
            <a:r>
              <a:rPr sz="2400" dirty="0">
                <a:latin typeface="Arial MT"/>
                <a:cs typeface="Arial MT"/>
              </a:rPr>
              <a:t>melanggar</a:t>
            </a:r>
            <a:r>
              <a:rPr sz="2400" spc="-67" dirty="0">
                <a:latin typeface="Arial MT"/>
                <a:cs typeface="Arial MT"/>
              </a:rPr>
              <a:t> </a:t>
            </a:r>
            <a:r>
              <a:rPr sz="2400" dirty="0">
                <a:latin typeface="Arial MT"/>
                <a:cs typeface="Arial MT"/>
              </a:rPr>
              <a:t>ketentuan</a:t>
            </a:r>
            <a:r>
              <a:rPr sz="2400" spc="-93" dirty="0">
                <a:latin typeface="Arial MT"/>
                <a:cs typeface="Arial MT"/>
              </a:rPr>
              <a:t> </a:t>
            </a:r>
            <a:r>
              <a:rPr sz="2400" dirty="0">
                <a:latin typeface="Arial MT"/>
                <a:cs typeface="Arial MT"/>
              </a:rPr>
              <a:t>sebagaimana</a:t>
            </a:r>
            <a:r>
              <a:rPr sz="2400" spc="-67" dirty="0">
                <a:latin typeface="Arial MT"/>
                <a:cs typeface="Arial MT"/>
              </a:rPr>
              <a:t> </a:t>
            </a:r>
            <a:r>
              <a:rPr sz="2400" dirty="0">
                <a:latin typeface="Arial MT"/>
                <a:cs typeface="Arial MT"/>
              </a:rPr>
              <a:t>dimaksud</a:t>
            </a:r>
            <a:r>
              <a:rPr sz="2400" spc="-67" dirty="0">
                <a:latin typeface="Arial MT"/>
                <a:cs typeface="Arial MT"/>
              </a:rPr>
              <a:t> </a:t>
            </a:r>
            <a:r>
              <a:rPr sz="2400" spc="-13" dirty="0">
                <a:latin typeface="Arial MT"/>
                <a:cs typeface="Arial MT"/>
              </a:rPr>
              <a:t>dalam;</a:t>
            </a:r>
            <a:endParaRPr sz="2400" dirty="0">
              <a:latin typeface="Arial MT"/>
              <a:cs typeface="Arial MT"/>
            </a:endParaRPr>
          </a:p>
          <a:p>
            <a:pPr marL="16933" marR="922844" algn="just"/>
            <a:r>
              <a:rPr sz="2400" dirty="0">
                <a:latin typeface="Arial MT"/>
                <a:cs typeface="Arial MT"/>
              </a:rPr>
              <a:t>-</a:t>
            </a:r>
            <a:r>
              <a:rPr sz="2400" spc="-47" dirty="0">
                <a:latin typeface="Arial MT"/>
                <a:cs typeface="Arial MT"/>
              </a:rPr>
              <a:t> </a:t>
            </a:r>
            <a:r>
              <a:rPr sz="2400" dirty="0">
                <a:latin typeface="Arial MT"/>
                <a:cs typeface="Arial MT"/>
              </a:rPr>
              <a:t>Pasal</a:t>
            </a:r>
            <a:r>
              <a:rPr sz="2400" spc="-27" dirty="0">
                <a:latin typeface="Arial MT"/>
                <a:cs typeface="Arial MT"/>
              </a:rPr>
              <a:t> </a:t>
            </a:r>
            <a:r>
              <a:rPr sz="2400" dirty="0">
                <a:latin typeface="Arial MT"/>
                <a:cs typeface="Arial MT"/>
              </a:rPr>
              <a:t>56</a:t>
            </a:r>
            <a:r>
              <a:rPr sz="2400" spc="-40" dirty="0">
                <a:latin typeface="Arial MT"/>
                <a:cs typeface="Arial MT"/>
              </a:rPr>
              <a:t> </a:t>
            </a:r>
            <a:r>
              <a:rPr sz="2400" dirty="0">
                <a:latin typeface="Arial MT"/>
                <a:cs typeface="Arial MT"/>
              </a:rPr>
              <a:t>ayat</a:t>
            </a:r>
            <a:r>
              <a:rPr sz="2400" spc="-33" dirty="0">
                <a:latin typeface="Arial MT"/>
                <a:cs typeface="Arial MT"/>
              </a:rPr>
              <a:t> </a:t>
            </a:r>
            <a:r>
              <a:rPr sz="2400" dirty="0">
                <a:latin typeface="Arial MT"/>
                <a:cs typeface="Arial MT"/>
              </a:rPr>
              <a:t>(1)</a:t>
            </a:r>
            <a:r>
              <a:rPr sz="2400" spc="-47" dirty="0">
                <a:latin typeface="Arial MT"/>
                <a:cs typeface="Arial MT"/>
              </a:rPr>
              <a:t> </a:t>
            </a:r>
            <a:r>
              <a:rPr sz="2400" dirty="0">
                <a:latin typeface="Arial MT"/>
                <a:cs typeface="Arial MT"/>
              </a:rPr>
              <a:t>:</a:t>
            </a:r>
            <a:r>
              <a:rPr sz="2400" spc="-47" dirty="0">
                <a:latin typeface="Arial MT"/>
                <a:cs typeface="Arial MT"/>
              </a:rPr>
              <a:t> </a:t>
            </a:r>
            <a:r>
              <a:rPr sz="2400" dirty="0">
                <a:latin typeface="Arial MT"/>
                <a:cs typeface="Arial MT"/>
              </a:rPr>
              <a:t>Pencipta</a:t>
            </a:r>
            <a:r>
              <a:rPr sz="2400" spc="-33" dirty="0">
                <a:latin typeface="Arial MT"/>
                <a:cs typeface="Arial MT"/>
              </a:rPr>
              <a:t> </a:t>
            </a:r>
            <a:r>
              <a:rPr sz="2400" dirty="0">
                <a:latin typeface="Arial MT"/>
                <a:cs typeface="Arial MT"/>
              </a:rPr>
              <a:t>arsip</a:t>
            </a:r>
            <a:r>
              <a:rPr sz="2400" spc="-40" dirty="0">
                <a:latin typeface="Arial MT"/>
                <a:cs typeface="Arial MT"/>
              </a:rPr>
              <a:t> </a:t>
            </a:r>
            <a:r>
              <a:rPr sz="2400" dirty="0">
                <a:latin typeface="Arial MT"/>
                <a:cs typeface="Arial MT"/>
              </a:rPr>
              <a:t>wajib</a:t>
            </a:r>
            <a:r>
              <a:rPr sz="2400" spc="7" dirty="0">
                <a:latin typeface="Arial MT"/>
                <a:cs typeface="Arial MT"/>
              </a:rPr>
              <a:t> </a:t>
            </a:r>
            <a:r>
              <a:rPr sz="2400" dirty="0">
                <a:latin typeface="Arial MT"/>
                <a:cs typeface="Arial MT"/>
              </a:rPr>
              <a:t>membuat</a:t>
            </a:r>
            <a:r>
              <a:rPr sz="2400" spc="-80" dirty="0">
                <a:latin typeface="Arial MT"/>
                <a:cs typeface="Arial MT"/>
              </a:rPr>
              <a:t> </a:t>
            </a:r>
            <a:r>
              <a:rPr sz="2400" dirty="0">
                <a:latin typeface="Arial MT"/>
                <a:cs typeface="Arial MT"/>
              </a:rPr>
              <a:t>program</a:t>
            </a:r>
            <a:r>
              <a:rPr sz="2400" spc="-87" dirty="0">
                <a:latin typeface="Arial MT"/>
                <a:cs typeface="Arial MT"/>
              </a:rPr>
              <a:t> </a:t>
            </a:r>
            <a:r>
              <a:rPr sz="2400" dirty="0">
                <a:latin typeface="Arial MT"/>
                <a:cs typeface="Arial MT"/>
              </a:rPr>
              <a:t>arsip</a:t>
            </a:r>
            <a:r>
              <a:rPr sz="2400" spc="-40" dirty="0">
                <a:latin typeface="Arial MT"/>
                <a:cs typeface="Arial MT"/>
              </a:rPr>
              <a:t> </a:t>
            </a:r>
            <a:r>
              <a:rPr sz="2400" dirty="0">
                <a:latin typeface="Arial MT"/>
                <a:cs typeface="Arial MT"/>
              </a:rPr>
              <a:t>vital</a:t>
            </a:r>
            <a:r>
              <a:rPr sz="2400" spc="-13" dirty="0">
                <a:latin typeface="Arial MT"/>
                <a:cs typeface="Arial MT"/>
              </a:rPr>
              <a:t> </a:t>
            </a:r>
            <a:r>
              <a:rPr sz="2400" dirty="0">
                <a:latin typeface="Arial MT"/>
                <a:cs typeface="Arial MT"/>
              </a:rPr>
              <a:t>dikenai</a:t>
            </a:r>
            <a:r>
              <a:rPr sz="2400" spc="-33" dirty="0">
                <a:latin typeface="Arial MT"/>
                <a:cs typeface="Arial MT"/>
              </a:rPr>
              <a:t> </a:t>
            </a:r>
            <a:r>
              <a:rPr sz="2400" dirty="0">
                <a:latin typeface="Arial MT"/>
                <a:cs typeface="Arial MT"/>
              </a:rPr>
              <a:t>sanksi</a:t>
            </a:r>
            <a:r>
              <a:rPr sz="2400" spc="-53" dirty="0">
                <a:latin typeface="Arial MT"/>
                <a:cs typeface="Arial MT"/>
              </a:rPr>
              <a:t> </a:t>
            </a:r>
            <a:r>
              <a:rPr sz="2400" dirty="0">
                <a:latin typeface="Arial MT"/>
                <a:cs typeface="Arial MT"/>
              </a:rPr>
              <a:t>administratif</a:t>
            </a:r>
            <a:r>
              <a:rPr sz="2400" spc="-60" dirty="0">
                <a:latin typeface="Arial MT"/>
                <a:cs typeface="Arial MT"/>
              </a:rPr>
              <a:t> </a:t>
            </a:r>
            <a:r>
              <a:rPr sz="2400" dirty="0">
                <a:latin typeface="Arial MT"/>
                <a:cs typeface="Arial MT"/>
              </a:rPr>
              <a:t>berupa</a:t>
            </a:r>
            <a:r>
              <a:rPr sz="2400" spc="-47" dirty="0">
                <a:latin typeface="Arial MT"/>
                <a:cs typeface="Arial MT"/>
              </a:rPr>
              <a:t> </a:t>
            </a:r>
            <a:r>
              <a:rPr sz="2400" dirty="0">
                <a:latin typeface="Arial MT"/>
                <a:cs typeface="Arial MT"/>
              </a:rPr>
              <a:t>teguran</a:t>
            </a:r>
            <a:r>
              <a:rPr sz="2400" spc="-67" dirty="0">
                <a:latin typeface="Arial MT"/>
                <a:cs typeface="Arial MT"/>
              </a:rPr>
              <a:t> </a:t>
            </a:r>
            <a:r>
              <a:rPr sz="2400" spc="-13" dirty="0">
                <a:latin typeface="Arial MT"/>
                <a:cs typeface="Arial MT"/>
              </a:rPr>
              <a:t>tertulis. </a:t>
            </a:r>
            <a:r>
              <a:rPr sz="2400" dirty="0">
                <a:latin typeface="Arial MT"/>
                <a:cs typeface="Arial MT"/>
              </a:rPr>
              <a:t>Pasal</a:t>
            </a:r>
            <a:r>
              <a:rPr sz="2400" spc="-27" dirty="0">
                <a:latin typeface="Arial MT"/>
                <a:cs typeface="Arial MT"/>
              </a:rPr>
              <a:t> </a:t>
            </a:r>
            <a:r>
              <a:rPr sz="2400" dirty="0">
                <a:latin typeface="Arial MT"/>
                <a:cs typeface="Arial MT"/>
              </a:rPr>
              <a:t>79</a:t>
            </a:r>
            <a:r>
              <a:rPr sz="2400" spc="-27" dirty="0">
                <a:latin typeface="Arial MT"/>
                <a:cs typeface="Arial MT"/>
              </a:rPr>
              <a:t> </a:t>
            </a:r>
            <a:r>
              <a:rPr sz="2400" dirty="0">
                <a:latin typeface="Arial MT"/>
                <a:cs typeface="Arial MT"/>
              </a:rPr>
              <a:t>Ayat</a:t>
            </a:r>
            <a:r>
              <a:rPr sz="2400" spc="-7" dirty="0">
                <a:latin typeface="Arial MT"/>
                <a:cs typeface="Arial MT"/>
              </a:rPr>
              <a:t> </a:t>
            </a:r>
            <a:r>
              <a:rPr sz="2400" spc="-33" dirty="0">
                <a:latin typeface="Arial MT"/>
                <a:cs typeface="Arial MT"/>
              </a:rPr>
              <a:t>(2)</a:t>
            </a:r>
            <a:endParaRPr sz="2400" dirty="0">
              <a:latin typeface="Arial MT"/>
              <a:cs typeface="Arial MT"/>
            </a:endParaRPr>
          </a:p>
          <a:p>
            <a:pPr marL="16933" algn="just"/>
            <a:r>
              <a:rPr sz="2400" dirty="0">
                <a:latin typeface="Arial MT"/>
                <a:cs typeface="Arial MT"/>
              </a:rPr>
              <a:t>Apabila</a:t>
            </a:r>
            <a:r>
              <a:rPr sz="2400" spc="-13" dirty="0">
                <a:latin typeface="Arial MT"/>
                <a:cs typeface="Arial MT"/>
              </a:rPr>
              <a:t> </a:t>
            </a:r>
            <a:r>
              <a:rPr sz="2400" dirty="0">
                <a:latin typeface="Arial MT"/>
                <a:cs typeface="Arial MT"/>
              </a:rPr>
              <a:t>selama</a:t>
            </a:r>
            <a:r>
              <a:rPr sz="2400" spc="-40" dirty="0">
                <a:latin typeface="Arial MT"/>
                <a:cs typeface="Arial MT"/>
              </a:rPr>
              <a:t> </a:t>
            </a:r>
            <a:r>
              <a:rPr sz="2400" dirty="0">
                <a:latin typeface="Arial MT"/>
                <a:cs typeface="Arial MT"/>
              </a:rPr>
              <a:t>6</a:t>
            </a:r>
            <a:r>
              <a:rPr sz="2400" spc="-47" dirty="0">
                <a:latin typeface="Arial MT"/>
                <a:cs typeface="Arial MT"/>
              </a:rPr>
              <a:t> </a:t>
            </a:r>
            <a:r>
              <a:rPr sz="2400" dirty="0">
                <a:latin typeface="Arial MT"/>
                <a:cs typeface="Arial MT"/>
              </a:rPr>
              <a:t>(enam)</a:t>
            </a:r>
            <a:r>
              <a:rPr sz="2400" spc="-60" dirty="0">
                <a:latin typeface="Arial MT"/>
                <a:cs typeface="Arial MT"/>
              </a:rPr>
              <a:t> </a:t>
            </a:r>
            <a:r>
              <a:rPr sz="2400" dirty="0">
                <a:latin typeface="Arial MT"/>
                <a:cs typeface="Arial MT"/>
              </a:rPr>
              <a:t>bulan</a:t>
            </a:r>
            <a:r>
              <a:rPr sz="2400" spc="-33" dirty="0">
                <a:latin typeface="Arial MT"/>
                <a:cs typeface="Arial MT"/>
              </a:rPr>
              <a:t> </a:t>
            </a:r>
            <a:r>
              <a:rPr sz="2400" dirty="0">
                <a:latin typeface="Arial MT"/>
                <a:cs typeface="Arial MT"/>
              </a:rPr>
              <a:t>tidak</a:t>
            </a:r>
            <a:r>
              <a:rPr sz="2400" spc="-33" dirty="0">
                <a:latin typeface="Arial MT"/>
                <a:cs typeface="Arial MT"/>
              </a:rPr>
              <a:t> </a:t>
            </a:r>
            <a:r>
              <a:rPr sz="2400" dirty="0">
                <a:latin typeface="Arial MT"/>
                <a:cs typeface="Arial MT"/>
              </a:rPr>
              <a:t>melakukan</a:t>
            </a:r>
            <a:r>
              <a:rPr sz="2400" spc="-93" dirty="0">
                <a:latin typeface="Arial MT"/>
                <a:cs typeface="Arial MT"/>
              </a:rPr>
              <a:t> </a:t>
            </a:r>
            <a:r>
              <a:rPr sz="2400" dirty="0">
                <a:latin typeface="Arial MT"/>
                <a:cs typeface="Arial MT"/>
              </a:rPr>
              <a:t>perbaikan,</a:t>
            </a:r>
            <a:r>
              <a:rPr sz="2400" spc="-67" dirty="0">
                <a:latin typeface="Arial MT"/>
                <a:cs typeface="Arial MT"/>
              </a:rPr>
              <a:t> </a:t>
            </a:r>
            <a:r>
              <a:rPr sz="2400" dirty="0">
                <a:latin typeface="Arial MT"/>
                <a:cs typeface="Arial MT"/>
              </a:rPr>
              <a:t>pejabat</a:t>
            </a:r>
            <a:r>
              <a:rPr sz="2400" spc="-47" dirty="0">
                <a:latin typeface="Arial MT"/>
                <a:cs typeface="Arial MT"/>
              </a:rPr>
              <a:t> </a:t>
            </a:r>
            <a:r>
              <a:rPr sz="2400" dirty="0">
                <a:latin typeface="Arial MT"/>
                <a:cs typeface="Arial MT"/>
              </a:rPr>
              <a:t>dan/atau</a:t>
            </a:r>
            <a:r>
              <a:rPr sz="2400" spc="-60" dirty="0">
                <a:latin typeface="Arial MT"/>
                <a:cs typeface="Arial MT"/>
              </a:rPr>
              <a:t> </a:t>
            </a:r>
            <a:r>
              <a:rPr sz="2400" dirty="0">
                <a:latin typeface="Arial MT"/>
                <a:cs typeface="Arial MT"/>
              </a:rPr>
              <a:t>pelaksana</a:t>
            </a:r>
            <a:r>
              <a:rPr sz="2400" spc="-60" dirty="0">
                <a:latin typeface="Arial MT"/>
                <a:cs typeface="Arial MT"/>
              </a:rPr>
              <a:t> </a:t>
            </a:r>
            <a:r>
              <a:rPr sz="2400" spc="-13" dirty="0">
                <a:latin typeface="Arial MT"/>
                <a:cs typeface="Arial MT"/>
              </a:rPr>
              <a:t>sebagaimana</a:t>
            </a:r>
            <a:r>
              <a:rPr sz="2400" spc="-53" dirty="0">
                <a:latin typeface="Arial MT"/>
                <a:cs typeface="Arial MT"/>
              </a:rPr>
              <a:t> </a:t>
            </a:r>
            <a:r>
              <a:rPr sz="2400" dirty="0">
                <a:latin typeface="Arial MT"/>
                <a:cs typeface="Arial MT"/>
              </a:rPr>
              <a:t>dimaksud</a:t>
            </a:r>
            <a:r>
              <a:rPr sz="2400" spc="-53" dirty="0">
                <a:latin typeface="Arial MT"/>
                <a:cs typeface="Arial MT"/>
              </a:rPr>
              <a:t> </a:t>
            </a:r>
            <a:r>
              <a:rPr sz="2400" dirty="0">
                <a:latin typeface="Arial MT"/>
                <a:cs typeface="Arial MT"/>
              </a:rPr>
              <a:t>pada</a:t>
            </a:r>
            <a:r>
              <a:rPr sz="2400" spc="-40" dirty="0">
                <a:latin typeface="Arial MT"/>
                <a:cs typeface="Arial MT"/>
              </a:rPr>
              <a:t> </a:t>
            </a:r>
            <a:r>
              <a:rPr sz="2400" dirty="0">
                <a:latin typeface="Arial MT"/>
                <a:cs typeface="Arial MT"/>
              </a:rPr>
              <a:t>ayat</a:t>
            </a:r>
            <a:r>
              <a:rPr sz="2400" spc="-33" dirty="0">
                <a:latin typeface="Arial MT"/>
                <a:cs typeface="Arial MT"/>
              </a:rPr>
              <a:t> (1)</a:t>
            </a:r>
            <a:endParaRPr sz="2400" dirty="0">
              <a:latin typeface="Arial MT"/>
              <a:cs typeface="Arial MT"/>
            </a:endParaRPr>
          </a:p>
          <a:p>
            <a:pPr marL="16933" algn="just"/>
            <a:r>
              <a:rPr sz="2400" dirty="0">
                <a:latin typeface="Arial MT"/>
                <a:cs typeface="Arial MT"/>
              </a:rPr>
              <a:t>dikenai</a:t>
            </a:r>
            <a:r>
              <a:rPr sz="2400" spc="-27" dirty="0">
                <a:latin typeface="Arial MT"/>
                <a:cs typeface="Arial MT"/>
              </a:rPr>
              <a:t> </a:t>
            </a:r>
            <a:r>
              <a:rPr sz="2400" dirty="0">
                <a:latin typeface="Arial MT"/>
                <a:cs typeface="Arial MT"/>
              </a:rPr>
              <a:t>sanksi</a:t>
            </a:r>
            <a:r>
              <a:rPr sz="2400" spc="-60" dirty="0">
                <a:latin typeface="Arial MT"/>
                <a:cs typeface="Arial MT"/>
              </a:rPr>
              <a:t> </a:t>
            </a:r>
            <a:r>
              <a:rPr sz="2400" dirty="0">
                <a:latin typeface="Arial MT"/>
                <a:cs typeface="Arial MT"/>
              </a:rPr>
              <a:t>administratif</a:t>
            </a:r>
            <a:r>
              <a:rPr sz="2400" spc="-60" dirty="0">
                <a:latin typeface="Arial MT"/>
                <a:cs typeface="Arial MT"/>
              </a:rPr>
              <a:t> </a:t>
            </a:r>
            <a:r>
              <a:rPr sz="2400" dirty="0">
                <a:latin typeface="Arial MT"/>
                <a:cs typeface="Arial MT"/>
              </a:rPr>
              <a:t>berupa</a:t>
            </a:r>
            <a:r>
              <a:rPr sz="2400" spc="-47" dirty="0">
                <a:latin typeface="Arial MT"/>
                <a:cs typeface="Arial MT"/>
              </a:rPr>
              <a:t> </a:t>
            </a:r>
            <a:r>
              <a:rPr sz="2400" dirty="0">
                <a:latin typeface="Arial MT"/>
                <a:cs typeface="Arial MT"/>
              </a:rPr>
              <a:t>penurunan</a:t>
            </a:r>
            <a:r>
              <a:rPr sz="2400" spc="-60" dirty="0">
                <a:latin typeface="Arial MT"/>
                <a:cs typeface="Arial MT"/>
              </a:rPr>
              <a:t> </a:t>
            </a:r>
            <a:r>
              <a:rPr sz="2400" dirty="0">
                <a:latin typeface="Arial MT"/>
                <a:cs typeface="Arial MT"/>
              </a:rPr>
              <a:t>gaji</a:t>
            </a:r>
            <a:r>
              <a:rPr sz="2400" spc="-40" dirty="0">
                <a:latin typeface="Arial MT"/>
                <a:cs typeface="Arial MT"/>
              </a:rPr>
              <a:t> </a:t>
            </a:r>
            <a:r>
              <a:rPr sz="2400" dirty="0">
                <a:latin typeface="Arial MT"/>
                <a:cs typeface="Arial MT"/>
              </a:rPr>
              <a:t>sebesar</a:t>
            </a:r>
            <a:r>
              <a:rPr sz="2400" spc="-40" dirty="0">
                <a:latin typeface="Arial MT"/>
                <a:cs typeface="Arial MT"/>
              </a:rPr>
              <a:t> </a:t>
            </a:r>
            <a:r>
              <a:rPr sz="2400" dirty="0">
                <a:latin typeface="Arial MT"/>
                <a:cs typeface="Arial MT"/>
              </a:rPr>
              <a:t>satu</a:t>
            </a:r>
            <a:r>
              <a:rPr sz="2400" spc="-53" dirty="0">
                <a:latin typeface="Arial MT"/>
                <a:cs typeface="Arial MT"/>
              </a:rPr>
              <a:t> </a:t>
            </a:r>
            <a:r>
              <a:rPr sz="2400" dirty="0">
                <a:latin typeface="Arial MT"/>
                <a:cs typeface="Arial MT"/>
              </a:rPr>
              <a:t>kali</a:t>
            </a:r>
            <a:r>
              <a:rPr sz="2400" spc="-47" dirty="0">
                <a:latin typeface="Arial MT"/>
                <a:cs typeface="Arial MT"/>
              </a:rPr>
              <a:t> </a:t>
            </a:r>
            <a:r>
              <a:rPr sz="2400" dirty="0">
                <a:latin typeface="Arial MT"/>
                <a:cs typeface="Arial MT"/>
              </a:rPr>
              <a:t>kenaikan</a:t>
            </a:r>
            <a:r>
              <a:rPr sz="2400" spc="-53" dirty="0">
                <a:latin typeface="Arial MT"/>
                <a:cs typeface="Arial MT"/>
              </a:rPr>
              <a:t> </a:t>
            </a:r>
            <a:r>
              <a:rPr sz="2400" dirty="0">
                <a:latin typeface="Arial MT"/>
                <a:cs typeface="Arial MT"/>
              </a:rPr>
              <a:t>gaji</a:t>
            </a:r>
            <a:r>
              <a:rPr sz="2400" spc="-40" dirty="0">
                <a:latin typeface="Arial MT"/>
                <a:cs typeface="Arial MT"/>
              </a:rPr>
              <a:t> </a:t>
            </a:r>
            <a:r>
              <a:rPr sz="2400" dirty="0">
                <a:latin typeface="Arial MT"/>
                <a:cs typeface="Arial MT"/>
              </a:rPr>
              <a:t>berkala</a:t>
            </a:r>
            <a:r>
              <a:rPr sz="2400" spc="-53" dirty="0">
                <a:latin typeface="Arial MT"/>
                <a:cs typeface="Arial MT"/>
              </a:rPr>
              <a:t> </a:t>
            </a:r>
            <a:r>
              <a:rPr sz="2400" dirty="0">
                <a:latin typeface="Arial MT"/>
                <a:cs typeface="Arial MT"/>
              </a:rPr>
              <a:t>untuk</a:t>
            </a:r>
            <a:r>
              <a:rPr sz="2400" spc="-53" dirty="0">
                <a:latin typeface="Arial MT"/>
                <a:cs typeface="Arial MT"/>
              </a:rPr>
              <a:t> </a:t>
            </a:r>
            <a:r>
              <a:rPr sz="2400" dirty="0">
                <a:latin typeface="Arial MT"/>
                <a:cs typeface="Arial MT"/>
              </a:rPr>
              <a:t>paling</a:t>
            </a:r>
            <a:r>
              <a:rPr sz="2400" spc="-27" dirty="0">
                <a:latin typeface="Arial MT"/>
                <a:cs typeface="Arial MT"/>
              </a:rPr>
              <a:t> </a:t>
            </a:r>
            <a:r>
              <a:rPr sz="2400" dirty="0">
                <a:latin typeface="Arial MT"/>
                <a:cs typeface="Arial MT"/>
              </a:rPr>
              <a:t>lama</a:t>
            </a:r>
            <a:r>
              <a:rPr sz="2400" spc="-33" dirty="0">
                <a:latin typeface="Arial MT"/>
                <a:cs typeface="Arial MT"/>
              </a:rPr>
              <a:t> </a:t>
            </a:r>
            <a:r>
              <a:rPr sz="2400" dirty="0">
                <a:latin typeface="Arial MT"/>
                <a:cs typeface="Arial MT"/>
              </a:rPr>
              <a:t>1</a:t>
            </a:r>
            <a:r>
              <a:rPr sz="2400" spc="-40" dirty="0">
                <a:latin typeface="Arial MT"/>
                <a:cs typeface="Arial MT"/>
              </a:rPr>
              <a:t> </a:t>
            </a:r>
            <a:r>
              <a:rPr sz="2400" dirty="0">
                <a:latin typeface="Arial MT"/>
                <a:cs typeface="Arial MT"/>
              </a:rPr>
              <a:t>(satu)</a:t>
            </a:r>
            <a:r>
              <a:rPr sz="2400" spc="-67" dirty="0">
                <a:latin typeface="Arial MT"/>
                <a:cs typeface="Arial MT"/>
              </a:rPr>
              <a:t> </a:t>
            </a:r>
            <a:r>
              <a:rPr sz="2400" spc="-13" dirty="0">
                <a:latin typeface="Arial MT"/>
                <a:cs typeface="Arial MT"/>
              </a:rPr>
              <a:t>tahun.</a:t>
            </a:r>
            <a:endParaRPr sz="2400" dirty="0">
              <a:latin typeface="Arial MT"/>
              <a:cs typeface="Arial MT"/>
            </a:endParaRPr>
          </a:p>
          <a:p>
            <a:pPr algn="just">
              <a:spcBef>
                <a:spcPts val="73"/>
              </a:spcBef>
            </a:pPr>
            <a:endParaRPr sz="2400" dirty="0">
              <a:latin typeface="Arial MT"/>
              <a:cs typeface="Arial MT"/>
            </a:endParaRPr>
          </a:p>
          <a:p>
            <a:pPr marL="16933" algn="just"/>
            <a:r>
              <a:rPr sz="2400" dirty="0">
                <a:latin typeface="Arial MT"/>
                <a:cs typeface="Arial MT"/>
              </a:rPr>
              <a:t>Pasal</a:t>
            </a:r>
            <a:r>
              <a:rPr sz="2400" spc="-27" dirty="0">
                <a:latin typeface="Arial MT"/>
                <a:cs typeface="Arial MT"/>
              </a:rPr>
              <a:t> </a:t>
            </a:r>
            <a:r>
              <a:rPr sz="2400" dirty="0">
                <a:latin typeface="Arial MT"/>
                <a:cs typeface="Arial MT"/>
              </a:rPr>
              <a:t>79</a:t>
            </a:r>
            <a:r>
              <a:rPr sz="2400" spc="-27" dirty="0">
                <a:latin typeface="Arial MT"/>
                <a:cs typeface="Arial MT"/>
              </a:rPr>
              <a:t> </a:t>
            </a:r>
            <a:r>
              <a:rPr sz="2400" dirty="0">
                <a:latin typeface="Arial MT"/>
                <a:cs typeface="Arial MT"/>
              </a:rPr>
              <a:t>Ayat</a:t>
            </a:r>
            <a:r>
              <a:rPr sz="2400" spc="-7" dirty="0">
                <a:latin typeface="Arial MT"/>
                <a:cs typeface="Arial MT"/>
              </a:rPr>
              <a:t> </a:t>
            </a:r>
            <a:r>
              <a:rPr sz="2400" spc="-33" dirty="0">
                <a:latin typeface="Arial MT"/>
                <a:cs typeface="Arial MT"/>
              </a:rPr>
              <a:t>(3)</a:t>
            </a:r>
            <a:endParaRPr sz="2400" dirty="0">
              <a:latin typeface="Arial MT"/>
              <a:cs typeface="Arial MT"/>
            </a:endParaRPr>
          </a:p>
          <a:p>
            <a:pPr marL="16933" marR="8466" algn="just"/>
            <a:r>
              <a:rPr sz="2400" dirty="0">
                <a:latin typeface="Arial MT"/>
                <a:cs typeface="Arial MT"/>
              </a:rPr>
              <a:t>Apabila</a:t>
            </a:r>
            <a:r>
              <a:rPr sz="2400" spc="-27" dirty="0">
                <a:latin typeface="Arial MT"/>
                <a:cs typeface="Arial MT"/>
              </a:rPr>
              <a:t> </a:t>
            </a:r>
            <a:r>
              <a:rPr sz="2400" dirty="0">
                <a:latin typeface="Arial MT"/>
                <a:cs typeface="Arial MT"/>
              </a:rPr>
              <a:t>selama</a:t>
            </a:r>
            <a:r>
              <a:rPr sz="2400" spc="-40" dirty="0">
                <a:latin typeface="Arial MT"/>
                <a:cs typeface="Arial MT"/>
              </a:rPr>
              <a:t> </a:t>
            </a:r>
            <a:r>
              <a:rPr sz="2400" dirty="0">
                <a:latin typeface="Arial MT"/>
                <a:cs typeface="Arial MT"/>
              </a:rPr>
              <a:t>6</a:t>
            </a:r>
            <a:r>
              <a:rPr sz="2400" spc="-53" dirty="0">
                <a:latin typeface="Arial MT"/>
                <a:cs typeface="Arial MT"/>
              </a:rPr>
              <a:t> </a:t>
            </a:r>
            <a:r>
              <a:rPr sz="2400" dirty="0">
                <a:latin typeface="Arial MT"/>
                <a:cs typeface="Arial MT"/>
              </a:rPr>
              <a:t>(enam)</a:t>
            </a:r>
            <a:r>
              <a:rPr sz="2400" spc="-73" dirty="0">
                <a:latin typeface="Arial MT"/>
                <a:cs typeface="Arial MT"/>
              </a:rPr>
              <a:t> </a:t>
            </a:r>
            <a:r>
              <a:rPr sz="2400" dirty="0">
                <a:latin typeface="Arial MT"/>
                <a:cs typeface="Arial MT"/>
              </a:rPr>
              <a:t>bulan</a:t>
            </a:r>
            <a:r>
              <a:rPr sz="2400" spc="-40" dirty="0">
                <a:latin typeface="Arial MT"/>
                <a:cs typeface="Arial MT"/>
              </a:rPr>
              <a:t> </a:t>
            </a:r>
            <a:r>
              <a:rPr sz="2400" dirty="0">
                <a:latin typeface="Arial MT"/>
                <a:cs typeface="Arial MT"/>
              </a:rPr>
              <a:t>berikutnya</a:t>
            </a:r>
            <a:r>
              <a:rPr sz="2400" spc="-67" dirty="0">
                <a:latin typeface="Arial MT"/>
                <a:cs typeface="Arial MT"/>
              </a:rPr>
              <a:t> </a:t>
            </a:r>
            <a:r>
              <a:rPr sz="2400" dirty="0">
                <a:latin typeface="Arial MT"/>
                <a:cs typeface="Arial MT"/>
              </a:rPr>
              <a:t>tidak</a:t>
            </a:r>
            <a:r>
              <a:rPr sz="2400" spc="-60" dirty="0">
                <a:latin typeface="Arial MT"/>
                <a:cs typeface="Arial MT"/>
              </a:rPr>
              <a:t> </a:t>
            </a:r>
            <a:r>
              <a:rPr sz="2400" dirty="0">
                <a:latin typeface="Arial MT"/>
                <a:cs typeface="Arial MT"/>
              </a:rPr>
              <a:t>melakukan</a:t>
            </a:r>
            <a:r>
              <a:rPr sz="2400" spc="-80" dirty="0">
                <a:latin typeface="Arial MT"/>
                <a:cs typeface="Arial MT"/>
              </a:rPr>
              <a:t> </a:t>
            </a:r>
            <a:r>
              <a:rPr sz="2400" dirty="0">
                <a:latin typeface="Arial MT"/>
                <a:cs typeface="Arial MT"/>
              </a:rPr>
              <a:t>perbaikan,</a:t>
            </a:r>
            <a:r>
              <a:rPr sz="2400" spc="-73" dirty="0">
                <a:latin typeface="Arial MT"/>
                <a:cs typeface="Arial MT"/>
              </a:rPr>
              <a:t> </a:t>
            </a:r>
            <a:r>
              <a:rPr sz="2400" dirty="0">
                <a:latin typeface="Arial MT"/>
                <a:cs typeface="Arial MT"/>
              </a:rPr>
              <a:t>pejabat</a:t>
            </a:r>
            <a:r>
              <a:rPr sz="2400" spc="-53" dirty="0">
                <a:latin typeface="Arial MT"/>
                <a:cs typeface="Arial MT"/>
              </a:rPr>
              <a:t> </a:t>
            </a:r>
            <a:r>
              <a:rPr sz="2400" dirty="0">
                <a:latin typeface="Arial MT"/>
                <a:cs typeface="Arial MT"/>
              </a:rPr>
              <a:t>dan/atau</a:t>
            </a:r>
            <a:r>
              <a:rPr sz="2400" spc="-67" dirty="0">
                <a:latin typeface="Arial MT"/>
                <a:cs typeface="Arial MT"/>
              </a:rPr>
              <a:t> </a:t>
            </a:r>
            <a:r>
              <a:rPr sz="2400" dirty="0">
                <a:latin typeface="Arial MT"/>
                <a:cs typeface="Arial MT"/>
              </a:rPr>
              <a:t>pelaksana</a:t>
            </a:r>
            <a:r>
              <a:rPr sz="2400" spc="-60" dirty="0">
                <a:latin typeface="Arial MT"/>
                <a:cs typeface="Arial MT"/>
              </a:rPr>
              <a:t> </a:t>
            </a:r>
            <a:r>
              <a:rPr sz="2400" dirty="0">
                <a:latin typeface="Arial MT"/>
                <a:cs typeface="Arial MT"/>
              </a:rPr>
              <a:t>sebagaimana</a:t>
            </a:r>
            <a:r>
              <a:rPr sz="2400" spc="-67" dirty="0">
                <a:latin typeface="Arial MT"/>
                <a:cs typeface="Arial MT"/>
              </a:rPr>
              <a:t> </a:t>
            </a:r>
            <a:r>
              <a:rPr sz="2400" dirty="0">
                <a:latin typeface="Arial MT"/>
                <a:cs typeface="Arial MT"/>
              </a:rPr>
              <a:t>dimaksud</a:t>
            </a:r>
            <a:r>
              <a:rPr sz="2400" spc="-60" dirty="0">
                <a:latin typeface="Arial MT"/>
                <a:cs typeface="Arial MT"/>
              </a:rPr>
              <a:t> </a:t>
            </a:r>
            <a:r>
              <a:rPr sz="2400" spc="-27" dirty="0">
                <a:latin typeface="Arial MT"/>
                <a:cs typeface="Arial MT"/>
              </a:rPr>
              <a:t>pada</a:t>
            </a:r>
            <a:r>
              <a:rPr sz="2400" spc="667" dirty="0">
                <a:latin typeface="Arial MT"/>
                <a:cs typeface="Arial MT"/>
              </a:rPr>
              <a:t> </a:t>
            </a:r>
            <a:r>
              <a:rPr sz="2400" dirty="0">
                <a:latin typeface="Arial MT"/>
                <a:cs typeface="Arial MT"/>
              </a:rPr>
              <a:t>ayat</a:t>
            </a:r>
            <a:r>
              <a:rPr sz="2400" spc="-33" dirty="0">
                <a:latin typeface="Arial MT"/>
                <a:cs typeface="Arial MT"/>
              </a:rPr>
              <a:t> </a:t>
            </a:r>
            <a:r>
              <a:rPr sz="2400" dirty="0">
                <a:latin typeface="Arial MT"/>
                <a:cs typeface="Arial MT"/>
              </a:rPr>
              <a:t>(2)</a:t>
            </a:r>
            <a:r>
              <a:rPr sz="2400" spc="-60" dirty="0">
                <a:latin typeface="Arial MT"/>
                <a:cs typeface="Arial MT"/>
              </a:rPr>
              <a:t> </a:t>
            </a:r>
            <a:r>
              <a:rPr sz="2400" dirty="0">
                <a:latin typeface="Arial MT"/>
                <a:cs typeface="Arial MT"/>
              </a:rPr>
              <a:t>dikenai</a:t>
            </a:r>
            <a:r>
              <a:rPr sz="2400" spc="-27" dirty="0">
                <a:latin typeface="Arial MT"/>
                <a:cs typeface="Arial MT"/>
              </a:rPr>
              <a:t> </a:t>
            </a:r>
            <a:r>
              <a:rPr sz="2400" dirty="0">
                <a:latin typeface="Arial MT"/>
                <a:cs typeface="Arial MT"/>
              </a:rPr>
              <a:t>sanksi</a:t>
            </a:r>
            <a:r>
              <a:rPr sz="2400" spc="-60" dirty="0">
                <a:latin typeface="Arial MT"/>
                <a:cs typeface="Arial MT"/>
              </a:rPr>
              <a:t> </a:t>
            </a:r>
            <a:r>
              <a:rPr sz="2400" dirty="0">
                <a:latin typeface="Arial MT"/>
                <a:cs typeface="Arial MT"/>
              </a:rPr>
              <a:t>administratif</a:t>
            </a:r>
            <a:r>
              <a:rPr sz="2400" spc="-53" dirty="0">
                <a:latin typeface="Arial MT"/>
                <a:cs typeface="Arial MT"/>
              </a:rPr>
              <a:t> </a:t>
            </a:r>
            <a:r>
              <a:rPr sz="2400" dirty="0">
                <a:latin typeface="Arial MT"/>
                <a:cs typeface="Arial MT"/>
              </a:rPr>
              <a:t>berupa</a:t>
            </a:r>
            <a:r>
              <a:rPr sz="2400" spc="-47" dirty="0">
                <a:latin typeface="Arial MT"/>
                <a:cs typeface="Arial MT"/>
              </a:rPr>
              <a:t> </a:t>
            </a:r>
            <a:r>
              <a:rPr sz="2400" dirty="0">
                <a:latin typeface="Arial MT"/>
                <a:cs typeface="Arial MT"/>
              </a:rPr>
              <a:t>penurunan</a:t>
            </a:r>
            <a:r>
              <a:rPr sz="2400" spc="-60" dirty="0">
                <a:latin typeface="Arial MT"/>
                <a:cs typeface="Arial MT"/>
              </a:rPr>
              <a:t> </a:t>
            </a:r>
            <a:r>
              <a:rPr sz="2400" dirty="0">
                <a:latin typeface="Arial MT"/>
                <a:cs typeface="Arial MT"/>
              </a:rPr>
              <a:t>pangkat</a:t>
            </a:r>
            <a:r>
              <a:rPr sz="2400" spc="-73" dirty="0">
                <a:latin typeface="Arial MT"/>
                <a:cs typeface="Arial MT"/>
              </a:rPr>
              <a:t> </a:t>
            </a:r>
            <a:r>
              <a:rPr sz="2400" dirty="0">
                <a:latin typeface="Arial MT"/>
                <a:cs typeface="Arial MT"/>
              </a:rPr>
              <a:t>pada</a:t>
            </a:r>
            <a:r>
              <a:rPr sz="2400" spc="-33" dirty="0">
                <a:latin typeface="Arial MT"/>
                <a:cs typeface="Arial MT"/>
              </a:rPr>
              <a:t> </a:t>
            </a:r>
            <a:r>
              <a:rPr sz="2400" dirty="0">
                <a:latin typeface="Arial MT"/>
                <a:cs typeface="Arial MT"/>
              </a:rPr>
              <a:t>pangkat</a:t>
            </a:r>
            <a:r>
              <a:rPr sz="2400" spc="-73" dirty="0">
                <a:latin typeface="Arial MT"/>
                <a:cs typeface="Arial MT"/>
              </a:rPr>
              <a:t> </a:t>
            </a:r>
            <a:r>
              <a:rPr sz="2400" dirty="0">
                <a:latin typeface="Arial MT"/>
                <a:cs typeface="Arial MT"/>
              </a:rPr>
              <a:t>yang</a:t>
            </a:r>
            <a:r>
              <a:rPr sz="2400" spc="-27" dirty="0">
                <a:latin typeface="Arial MT"/>
                <a:cs typeface="Arial MT"/>
              </a:rPr>
              <a:t> </a:t>
            </a:r>
            <a:r>
              <a:rPr sz="2400" dirty="0">
                <a:latin typeface="Arial MT"/>
                <a:cs typeface="Arial MT"/>
              </a:rPr>
              <a:t>setingkat</a:t>
            </a:r>
            <a:r>
              <a:rPr sz="2400" spc="-73" dirty="0">
                <a:latin typeface="Arial MT"/>
                <a:cs typeface="Arial MT"/>
              </a:rPr>
              <a:t> </a:t>
            </a:r>
            <a:r>
              <a:rPr sz="2400" dirty="0">
                <a:latin typeface="Arial MT"/>
                <a:cs typeface="Arial MT"/>
              </a:rPr>
              <a:t>lebih</a:t>
            </a:r>
            <a:r>
              <a:rPr sz="2400" spc="-7" dirty="0">
                <a:latin typeface="Arial MT"/>
                <a:cs typeface="Arial MT"/>
              </a:rPr>
              <a:t> </a:t>
            </a:r>
            <a:r>
              <a:rPr sz="2400" dirty="0">
                <a:latin typeface="Arial MT"/>
                <a:cs typeface="Arial MT"/>
              </a:rPr>
              <a:t>rendah</a:t>
            </a:r>
            <a:r>
              <a:rPr sz="2400" spc="-53" dirty="0">
                <a:latin typeface="Arial MT"/>
                <a:cs typeface="Arial MT"/>
              </a:rPr>
              <a:t> </a:t>
            </a:r>
            <a:r>
              <a:rPr sz="2400" dirty="0">
                <a:latin typeface="Arial MT"/>
                <a:cs typeface="Arial MT"/>
              </a:rPr>
              <a:t>untuk</a:t>
            </a:r>
            <a:r>
              <a:rPr sz="2400" spc="-47" dirty="0">
                <a:latin typeface="Arial MT"/>
                <a:cs typeface="Arial MT"/>
              </a:rPr>
              <a:t> </a:t>
            </a:r>
            <a:r>
              <a:rPr sz="2400" dirty="0">
                <a:latin typeface="Arial MT"/>
                <a:cs typeface="Arial MT"/>
              </a:rPr>
              <a:t>paling</a:t>
            </a:r>
            <a:r>
              <a:rPr sz="2400" spc="-13" dirty="0">
                <a:latin typeface="Arial MT"/>
                <a:cs typeface="Arial MT"/>
              </a:rPr>
              <a:t> </a:t>
            </a:r>
            <a:r>
              <a:rPr sz="2400" dirty="0">
                <a:latin typeface="Arial MT"/>
                <a:cs typeface="Arial MT"/>
              </a:rPr>
              <a:t>lama</a:t>
            </a:r>
            <a:r>
              <a:rPr sz="2400" spc="-40" dirty="0">
                <a:latin typeface="Arial MT"/>
                <a:cs typeface="Arial MT"/>
              </a:rPr>
              <a:t> </a:t>
            </a:r>
            <a:r>
              <a:rPr sz="2400" dirty="0">
                <a:latin typeface="Arial MT"/>
                <a:cs typeface="Arial MT"/>
              </a:rPr>
              <a:t>1</a:t>
            </a:r>
            <a:r>
              <a:rPr sz="2400" spc="-33" dirty="0">
                <a:latin typeface="Arial MT"/>
                <a:cs typeface="Arial MT"/>
              </a:rPr>
              <a:t> </a:t>
            </a:r>
            <a:r>
              <a:rPr sz="2400" spc="-13" dirty="0">
                <a:latin typeface="Arial MT"/>
                <a:cs typeface="Arial MT"/>
              </a:rPr>
              <a:t>(satu) tahun.</a:t>
            </a:r>
            <a:endParaRPr sz="2400" dirty="0">
              <a:latin typeface="Arial MT"/>
              <a:cs typeface="Arial MT"/>
            </a:endParaRPr>
          </a:p>
        </p:txBody>
      </p:sp>
    </p:spTree>
    <p:extLst>
      <p:ext uri="{BB962C8B-B14F-4D97-AF65-F5344CB8AC3E}">
        <p14:creationId xmlns:p14="http://schemas.microsoft.com/office/powerpoint/2010/main" val="272941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1"/>
            <a:ext cx="12145433" cy="1152313"/>
            <a:chOff x="0" y="0"/>
            <a:chExt cx="9109075" cy="864235"/>
          </a:xfrm>
        </p:grpSpPr>
        <p:pic>
          <p:nvPicPr>
            <p:cNvPr id="3" name="object 3"/>
            <p:cNvPicPr/>
            <p:nvPr/>
          </p:nvPicPr>
          <p:blipFill>
            <a:blip r:embed="rId2" cstate="print"/>
            <a:stretch>
              <a:fillRect/>
            </a:stretch>
          </p:blipFill>
          <p:spPr>
            <a:xfrm>
              <a:off x="0" y="0"/>
              <a:ext cx="9108948" cy="864108"/>
            </a:xfrm>
            <a:prstGeom prst="rect">
              <a:avLst/>
            </a:prstGeom>
          </p:spPr>
        </p:pic>
        <p:pic>
          <p:nvPicPr>
            <p:cNvPr id="4" name="object 4"/>
            <p:cNvPicPr/>
            <p:nvPr/>
          </p:nvPicPr>
          <p:blipFill>
            <a:blip r:embed="rId3" cstate="print"/>
            <a:stretch>
              <a:fillRect/>
            </a:stretch>
          </p:blipFill>
          <p:spPr>
            <a:xfrm>
              <a:off x="8522207" y="105155"/>
              <a:ext cx="477011" cy="711708"/>
            </a:xfrm>
            <a:prstGeom prst="rect">
              <a:avLst/>
            </a:prstGeom>
          </p:spPr>
        </p:pic>
      </p:grpSp>
      <p:sp>
        <p:nvSpPr>
          <p:cNvPr id="5" name="object 5"/>
          <p:cNvSpPr txBox="1">
            <a:spLocks noGrp="1"/>
          </p:cNvSpPr>
          <p:nvPr>
            <p:ph type="title"/>
          </p:nvPr>
        </p:nvSpPr>
        <p:spPr>
          <a:xfrm>
            <a:off x="824720" y="348083"/>
            <a:ext cx="7870613" cy="1165148"/>
          </a:xfrm>
          <a:prstGeom prst="rect">
            <a:avLst/>
          </a:prstGeom>
        </p:spPr>
        <p:txBody>
          <a:bodyPr vert="horz" wrap="square" lIns="0" tIns="16087" rIns="0" bIns="0" rtlCol="0" anchor="ctr">
            <a:spAutoFit/>
          </a:bodyPr>
          <a:lstStyle/>
          <a:p>
            <a:pPr marL="16933" marR="6773">
              <a:lnSpc>
                <a:spcPct val="100000"/>
              </a:lnSpc>
              <a:spcBef>
                <a:spcPts val="127"/>
              </a:spcBef>
            </a:pPr>
            <a:r>
              <a:rPr sz="3733" spc="-13" dirty="0">
                <a:solidFill>
                  <a:srgbClr val="000000"/>
                </a:solidFill>
              </a:rPr>
              <a:t>Komposisi</a:t>
            </a:r>
            <a:r>
              <a:rPr sz="3733" spc="-187" dirty="0">
                <a:solidFill>
                  <a:srgbClr val="000000"/>
                </a:solidFill>
              </a:rPr>
              <a:t> </a:t>
            </a:r>
            <a:r>
              <a:rPr sz="3733" dirty="0">
                <a:solidFill>
                  <a:srgbClr val="000000"/>
                </a:solidFill>
              </a:rPr>
              <a:t>Arsip</a:t>
            </a:r>
            <a:r>
              <a:rPr sz="3733" spc="-107" dirty="0">
                <a:solidFill>
                  <a:srgbClr val="000000"/>
                </a:solidFill>
              </a:rPr>
              <a:t> </a:t>
            </a:r>
            <a:r>
              <a:rPr sz="3733" dirty="0" err="1">
                <a:solidFill>
                  <a:srgbClr val="000000"/>
                </a:solidFill>
              </a:rPr>
              <a:t>dalam</a:t>
            </a:r>
            <a:r>
              <a:rPr sz="3733" spc="-87" dirty="0">
                <a:solidFill>
                  <a:srgbClr val="000000"/>
                </a:solidFill>
              </a:rPr>
              <a:t> </a:t>
            </a:r>
            <a:r>
              <a:rPr sz="3733" spc="-13" dirty="0" err="1">
                <a:solidFill>
                  <a:srgbClr val="000000"/>
                </a:solidFill>
              </a:rPr>
              <a:t>Organisasi</a:t>
            </a:r>
            <a:r>
              <a:rPr lang="id-ID" sz="3733" spc="-13" dirty="0">
                <a:solidFill>
                  <a:srgbClr val="000000"/>
                </a:solidFill>
              </a:rPr>
              <a:t> </a:t>
            </a:r>
            <a:br>
              <a:rPr lang="en-US" sz="3733" spc="-13" dirty="0">
                <a:solidFill>
                  <a:srgbClr val="000000"/>
                </a:solidFill>
              </a:rPr>
            </a:br>
            <a:r>
              <a:rPr lang="en-US" sz="3733" spc="-13" dirty="0">
                <a:solidFill>
                  <a:srgbClr val="000000"/>
                </a:solidFill>
              </a:rPr>
              <a:t>(</a:t>
            </a:r>
            <a:r>
              <a:rPr lang="id-ID" sz="3733" dirty="0"/>
              <a:t>Betty</a:t>
            </a:r>
            <a:r>
              <a:rPr lang="id-ID" sz="3733" spc="-47" dirty="0"/>
              <a:t> </a:t>
            </a:r>
            <a:r>
              <a:rPr lang="id-ID" sz="3733" dirty="0"/>
              <a:t>R.</a:t>
            </a:r>
            <a:r>
              <a:rPr lang="id-ID" sz="3733" spc="-67" dirty="0"/>
              <a:t> </a:t>
            </a:r>
            <a:r>
              <a:rPr lang="id-ID" sz="3733" spc="-13" dirty="0" err="1"/>
              <a:t>Ricks</a:t>
            </a:r>
            <a:r>
              <a:rPr lang="en-US" sz="3733" spc="-13" dirty="0"/>
              <a:t>)</a:t>
            </a:r>
            <a:endParaRPr sz="3733" dirty="0"/>
          </a:p>
        </p:txBody>
      </p:sp>
      <p:grpSp>
        <p:nvGrpSpPr>
          <p:cNvPr id="6" name="object 6"/>
          <p:cNvGrpSpPr/>
          <p:nvPr/>
        </p:nvGrpSpPr>
        <p:grpSpPr>
          <a:xfrm>
            <a:off x="618322" y="2162385"/>
            <a:ext cx="4008967" cy="4021667"/>
            <a:chOff x="463741" y="1621789"/>
            <a:chExt cx="3006725" cy="3016250"/>
          </a:xfrm>
        </p:grpSpPr>
        <p:sp>
          <p:nvSpPr>
            <p:cNvPr id="7" name="object 7"/>
            <p:cNvSpPr/>
            <p:nvPr/>
          </p:nvSpPr>
          <p:spPr>
            <a:xfrm>
              <a:off x="1971929" y="1631314"/>
              <a:ext cx="1498600" cy="2446655"/>
            </a:xfrm>
            <a:custGeom>
              <a:avLst/>
              <a:gdLst/>
              <a:ahLst/>
              <a:cxnLst/>
              <a:rect l="l" t="t" r="r" b="b"/>
              <a:pathLst>
                <a:path w="1498600" h="2446654">
                  <a:moveTo>
                    <a:pt x="0" y="0"/>
                  </a:moveTo>
                  <a:lnTo>
                    <a:pt x="0" y="1498600"/>
                  </a:lnTo>
                  <a:lnTo>
                    <a:pt x="1160779" y="2446312"/>
                  </a:lnTo>
                  <a:lnTo>
                    <a:pt x="1191308" y="2407645"/>
                  </a:lnTo>
                  <a:lnTo>
                    <a:pt x="1220475" y="2368098"/>
                  </a:lnTo>
                  <a:lnTo>
                    <a:pt x="1248265" y="2327708"/>
                  </a:lnTo>
                  <a:lnTo>
                    <a:pt x="1274668" y="2286512"/>
                  </a:lnTo>
                  <a:lnTo>
                    <a:pt x="1299669" y="2244547"/>
                  </a:lnTo>
                  <a:lnTo>
                    <a:pt x="1323255" y="2201849"/>
                  </a:lnTo>
                  <a:lnTo>
                    <a:pt x="1345414" y="2158456"/>
                  </a:lnTo>
                  <a:lnTo>
                    <a:pt x="1366132" y="2114404"/>
                  </a:lnTo>
                  <a:lnTo>
                    <a:pt x="1385397" y="2069730"/>
                  </a:lnTo>
                  <a:lnTo>
                    <a:pt x="1403196" y="2024472"/>
                  </a:lnTo>
                  <a:lnTo>
                    <a:pt x="1419515" y="1978666"/>
                  </a:lnTo>
                  <a:lnTo>
                    <a:pt x="1434341" y="1932349"/>
                  </a:lnTo>
                  <a:lnTo>
                    <a:pt x="1447662" y="1885558"/>
                  </a:lnTo>
                  <a:lnTo>
                    <a:pt x="1459465" y="1838331"/>
                  </a:lnTo>
                  <a:lnTo>
                    <a:pt x="1469736" y="1790703"/>
                  </a:lnTo>
                  <a:lnTo>
                    <a:pt x="1478462" y="1742711"/>
                  </a:lnTo>
                  <a:lnTo>
                    <a:pt x="1485631" y="1694394"/>
                  </a:lnTo>
                  <a:lnTo>
                    <a:pt x="1491230" y="1645787"/>
                  </a:lnTo>
                  <a:lnTo>
                    <a:pt x="1495245" y="1596928"/>
                  </a:lnTo>
                  <a:lnTo>
                    <a:pt x="1497663" y="1547853"/>
                  </a:lnTo>
                  <a:lnTo>
                    <a:pt x="1498472" y="1498600"/>
                  </a:lnTo>
                  <a:lnTo>
                    <a:pt x="1497703" y="1450098"/>
                  </a:lnTo>
                  <a:lnTo>
                    <a:pt x="1495409" y="1401982"/>
                  </a:lnTo>
                  <a:lnTo>
                    <a:pt x="1491614" y="1354274"/>
                  </a:lnTo>
                  <a:lnTo>
                    <a:pt x="1486341" y="1306996"/>
                  </a:lnTo>
                  <a:lnTo>
                    <a:pt x="1479614" y="1260174"/>
                  </a:lnTo>
                  <a:lnTo>
                    <a:pt x="1471456" y="1213829"/>
                  </a:lnTo>
                  <a:lnTo>
                    <a:pt x="1461889" y="1167986"/>
                  </a:lnTo>
                  <a:lnTo>
                    <a:pt x="1450938" y="1122666"/>
                  </a:lnTo>
                  <a:lnTo>
                    <a:pt x="1438626" y="1077895"/>
                  </a:lnTo>
                  <a:lnTo>
                    <a:pt x="1424975" y="1033694"/>
                  </a:lnTo>
                  <a:lnTo>
                    <a:pt x="1410010" y="990087"/>
                  </a:lnTo>
                  <a:lnTo>
                    <a:pt x="1393752" y="947098"/>
                  </a:lnTo>
                  <a:lnTo>
                    <a:pt x="1376227" y="904749"/>
                  </a:lnTo>
                  <a:lnTo>
                    <a:pt x="1357456" y="863064"/>
                  </a:lnTo>
                  <a:lnTo>
                    <a:pt x="1337463" y="822066"/>
                  </a:lnTo>
                  <a:lnTo>
                    <a:pt x="1316271" y="781779"/>
                  </a:lnTo>
                  <a:lnTo>
                    <a:pt x="1293904" y="742225"/>
                  </a:lnTo>
                  <a:lnTo>
                    <a:pt x="1270384" y="703428"/>
                  </a:lnTo>
                  <a:lnTo>
                    <a:pt x="1245736" y="665412"/>
                  </a:lnTo>
                  <a:lnTo>
                    <a:pt x="1219982" y="628199"/>
                  </a:lnTo>
                  <a:lnTo>
                    <a:pt x="1193145" y="591812"/>
                  </a:lnTo>
                  <a:lnTo>
                    <a:pt x="1165249" y="556276"/>
                  </a:lnTo>
                  <a:lnTo>
                    <a:pt x="1136318" y="521613"/>
                  </a:lnTo>
                  <a:lnTo>
                    <a:pt x="1106373" y="487846"/>
                  </a:lnTo>
                  <a:lnTo>
                    <a:pt x="1075439" y="454999"/>
                  </a:lnTo>
                  <a:lnTo>
                    <a:pt x="1043539" y="423095"/>
                  </a:lnTo>
                  <a:lnTo>
                    <a:pt x="1010695" y="392157"/>
                  </a:lnTo>
                  <a:lnTo>
                    <a:pt x="976932" y="362209"/>
                  </a:lnTo>
                  <a:lnTo>
                    <a:pt x="942273" y="333273"/>
                  </a:lnTo>
                  <a:lnTo>
                    <a:pt x="906740" y="305374"/>
                  </a:lnTo>
                  <a:lnTo>
                    <a:pt x="870357" y="278533"/>
                  </a:lnTo>
                  <a:lnTo>
                    <a:pt x="833147" y="252776"/>
                  </a:lnTo>
                  <a:lnTo>
                    <a:pt x="795134" y="228124"/>
                  </a:lnTo>
                  <a:lnTo>
                    <a:pt x="756341" y="204601"/>
                  </a:lnTo>
                  <a:lnTo>
                    <a:pt x="716791" y="182231"/>
                  </a:lnTo>
                  <a:lnTo>
                    <a:pt x="676506" y="161036"/>
                  </a:lnTo>
                  <a:lnTo>
                    <a:pt x="635512" y="141040"/>
                  </a:lnTo>
                  <a:lnTo>
                    <a:pt x="593830" y="122266"/>
                  </a:lnTo>
                  <a:lnTo>
                    <a:pt x="551484" y="104737"/>
                  </a:lnTo>
                  <a:lnTo>
                    <a:pt x="508497" y="88478"/>
                  </a:lnTo>
                  <a:lnTo>
                    <a:pt x="464893" y="73509"/>
                  </a:lnTo>
                  <a:lnTo>
                    <a:pt x="420694" y="59857"/>
                  </a:lnTo>
                  <a:lnTo>
                    <a:pt x="375924" y="47542"/>
                  </a:lnTo>
                  <a:lnTo>
                    <a:pt x="330607" y="36589"/>
                  </a:lnTo>
                  <a:lnTo>
                    <a:pt x="284765" y="27021"/>
                  </a:lnTo>
                  <a:lnTo>
                    <a:pt x="238422" y="18862"/>
                  </a:lnTo>
                  <a:lnTo>
                    <a:pt x="191600" y="12133"/>
                  </a:lnTo>
                  <a:lnTo>
                    <a:pt x="144324" y="6860"/>
                  </a:lnTo>
                  <a:lnTo>
                    <a:pt x="96617" y="3064"/>
                  </a:lnTo>
                  <a:lnTo>
                    <a:pt x="48501" y="769"/>
                  </a:lnTo>
                  <a:lnTo>
                    <a:pt x="0" y="0"/>
                  </a:lnTo>
                  <a:close/>
                </a:path>
              </a:pathLst>
            </a:custGeom>
            <a:solidFill>
              <a:srgbClr val="0DD2D9"/>
            </a:solidFill>
          </p:spPr>
          <p:txBody>
            <a:bodyPr wrap="square" lIns="0" tIns="0" rIns="0" bIns="0" rtlCol="0"/>
            <a:lstStyle/>
            <a:p>
              <a:endParaRPr sz="2400"/>
            </a:p>
          </p:txBody>
        </p:sp>
        <p:sp>
          <p:nvSpPr>
            <p:cNvPr id="8" name="object 8"/>
            <p:cNvSpPr/>
            <p:nvPr/>
          </p:nvSpPr>
          <p:spPr>
            <a:xfrm>
              <a:off x="674128" y="3129914"/>
              <a:ext cx="2458720" cy="1498600"/>
            </a:xfrm>
            <a:custGeom>
              <a:avLst/>
              <a:gdLst/>
              <a:ahLst/>
              <a:cxnLst/>
              <a:rect l="l" t="t" r="r" b="b"/>
              <a:pathLst>
                <a:path w="2458720" h="1498600">
                  <a:moveTo>
                    <a:pt x="1297800" y="0"/>
                  </a:moveTo>
                  <a:lnTo>
                    <a:pt x="0" y="749236"/>
                  </a:lnTo>
                  <a:lnTo>
                    <a:pt x="25443" y="791676"/>
                  </a:lnTo>
                  <a:lnTo>
                    <a:pt x="52240" y="833202"/>
                  </a:lnTo>
                  <a:lnTo>
                    <a:pt x="80366" y="873783"/>
                  </a:lnTo>
                  <a:lnTo>
                    <a:pt x="109792" y="913389"/>
                  </a:lnTo>
                  <a:lnTo>
                    <a:pt x="140495" y="951989"/>
                  </a:lnTo>
                  <a:lnTo>
                    <a:pt x="172446" y="989552"/>
                  </a:lnTo>
                  <a:lnTo>
                    <a:pt x="205622" y="1026049"/>
                  </a:lnTo>
                  <a:lnTo>
                    <a:pt x="239994" y="1061448"/>
                  </a:lnTo>
                  <a:lnTo>
                    <a:pt x="275539" y="1095719"/>
                  </a:lnTo>
                  <a:lnTo>
                    <a:pt x="312228" y="1128831"/>
                  </a:lnTo>
                  <a:lnTo>
                    <a:pt x="350037" y="1160754"/>
                  </a:lnTo>
                  <a:lnTo>
                    <a:pt x="388090" y="1190831"/>
                  </a:lnTo>
                  <a:lnTo>
                    <a:pt x="426809" y="1219484"/>
                  </a:lnTo>
                  <a:lnTo>
                    <a:pt x="466162" y="1246715"/>
                  </a:lnTo>
                  <a:lnTo>
                    <a:pt x="506115" y="1272530"/>
                  </a:lnTo>
                  <a:lnTo>
                    <a:pt x="546637" y="1296929"/>
                  </a:lnTo>
                  <a:lnTo>
                    <a:pt x="587693" y="1319918"/>
                  </a:lnTo>
                  <a:lnTo>
                    <a:pt x="629252" y="1341500"/>
                  </a:lnTo>
                  <a:lnTo>
                    <a:pt x="671281" y="1361677"/>
                  </a:lnTo>
                  <a:lnTo>
                    <a:pt x="713747" y="1380453"/>
                  </a:lnTo>
                  <a:lnTo>
                    <a:pt x="756617" y="1397831"/>
                  </a:lnTo>
                  <a:lnTo>
                    <a:pt x="799858" y="1413815"/>
                  </a:lnTo>
                  <a:lnTo>
                    <a:pt x="843439" y="1428407"/>
                  </a:lnTo>
                  <a:lnTo>
                    <a:pt x="887325" y="1441612"/>
                  </a:lnTo>
                  <a:lnTo>
                    <a:pt x="931485" y="1453432"/>
                  </a:lnTo>
                  <a:lnTo>
                    <a:pt x="975886" y="1463872"/>
                  </a:lnTo>
                  <a:lnTo>
                    <a:pt x="1020495" y="1472933"/>
                  </a:lnTo>
                  <a:lnTo>
                    <a:pt x="1065279" y="1480620"/>
                  </a:lnTo>
                  <a:lnTo>
                    <a:pt x="1110205" y="1486935"/>
                  </a:lnTo>
                  <a:lnTo>
                    <a:pt x="1155242" y="1491883"/>
                  </a:lnTo>
                  <a:lnTo>
                    <a:pt x="1200355" y="1495465"/>
                  </a:lnTo>
                  <a:lnTo>
                    <a:pt x="1245513" y="1497687"/>
                  </a:lnTo>
                  <a:lnTo>
                    <a:pt x="1290682" y="1498550"/>
                  </a:lnTo>
                  <a:lnTo>
                    <a:pt x="1335831" y="1498059"/>
                  </a:lnTo>
                  <a:lnTo>
                    <a:pt x="1380925" y="1496216"/>
                  </a:lnTo>
                  <a:lnTo>
                    <a:pt x="1425933" y="1493025"/>
                  </a:lnTo>
                  <a:lnTo>
                    <a:pt x="1470822" y="1488490"/>
                  </a:lnTo>
                  <a:lnTo>
                    <a:pt x="1515559" y="1482613"/>
                  </a:lnTo>
                  <a:lnTo>
                    <a:pt x="1560111" y="1475397"/>
                  </a:lnTo>
                  <a:lnTo>
                    <a:pt x="1604446" y="1466847"/>
                  </a:lnTo>
                  <a:lnTo>
                    <a:pt x="1648531" y="1456965"/>
                  </a:lnTo>
                  <a:lnTo>
                    <a:pt x="1692333" y="1445755"/>
                  </a:lnTo>
                  <a:lnTo>
                    <a:pt x="1735819" y="1433220"/>
                  </a:lnTo>
                  <a:lnTo>
                    <a:pt x="1778957" y="1419364"/>
                  </a:lnTo>
                  <a:lnTo>
                    <a:pt x="1821714" y="1404189"/>
                  </a:lnTo>
                  <a:lnTo>
                    <a:pt x="1864057" y="1387699"/>
                  </a:lnTo>
                  <a:lnTo>
                    <a:pt x="1905954" y="1369897"/>
                  </a:lnTo>
                  <a:lnTo>
                    <a:pt x="1947371" y="1350787"/>
                  </a:lnTo>
                  <a:lnTo>
                    <a:pt x="1988277" y="1330371"/>
                  </a:lnTo>
                  <a:lnTo>
                    <a:pt x="2028638" y="1308654"/>
                  </a:lnTo>
                  <a:lnTo>
                    <a:pt x="2068422" y="1285639"/>
                  </a:lnTo>
                  <a:lnTo>
                    <a:pt x="2107596" y="1261328"/>
                  </a:lnTo>
                  <a:lnTo>
                    <a:pt x="2146126" y="1235725"/>
                  </a:lnTo>
                  <a:lnTo>
                    <a:pt x="2183982" y="1208834"/>
                  </a:lnTo>
                  <a:lnTo>
                    <a:pt x="2221129" y="1180657"/>
                  </a:lnTo>
                  <a:lnTo>
                    <a:pt x="2257535" y="1151199"/>
                  </a:lnTo>
                  <a:lnTo>
                    <a:pt x="2293168" y="1120461"/>
                  </a:lnTo>
                  <a:lnTo>
                    <a:pt x="2327994" y="1088449"/>
                  </a:lnTo>
                  <a:lnTo>
                    <a:pt x="2361981" y="1055164"/>
                  </a:lnTo>
                  <a:lnTo>
                    <a:pt x="2395096" y="1020611"/>
                  </a:lnTo>
                  <a:lnTo>
                    <a:pt x="2427306" y="984792"/>
                  </a:lnTo>
                  <a:lnTo>
                    <a:pt x="2458580" y="947712"/>
                  </a:lnTo>
                  <a:lnTo>
                    <a:pt x="1297800" y="0"/>
                  </a:lnTo>
                  <a:close/>
                </a:path>
              </a:pathLst>
            </a:custGeom>
            <a:solidFill>
              <a:srgbClr val="0DD2D9"/>
            </a:solidFill>
          </p:spPr>
          <p:txBody>
            <a:bodyPr wrap="square" lIns="0" tIns="0" rIns="0" bIns="0" rtlCol="0"/>
            <a:lstStyle/>
            <a:p>
              <a:endParaRPr sz="2400"/>
            </a:p>
          </p:txBody>
        </p:sp>
        <p:sp>
          <p:nvSpPr>
            <p:cNvPr id="9" name="object 9"/>
            <p:cNvSpPr/>
            <p:nvPr/>
          </p:nvSpPr>
          <p:spPr>
            <a:xfrm>
              <a:off x="674128" y="3129914"/>
              <a:ext cx="2458720" cy="1498600"/>
            </a:xfrm>
            <a:custGeom>
              <a:avLst/>
              <a:gdLst/>
              <a:ahLst/>
              <a:cxnLst/>
              <a:rect l="l" t="t" r="r" b="b"/>
              <a:pathLst>
                <a:path w="2458720" h="1498600">
                  <a:moveTo>
                    <a:pt x="2458580" y="947712"/>
                  </a:moveTo>
                  <a:lnTo>
                    <a:pt x="2427306" y="984792"/>
                  </a:lnTo>
                  <a:lnTo>
                    <a:pt x="2395096" y="1020611"/>
                  </a:lnTo>
                  <a:lnTo>
                    <a:pt x="2361981" y="1055164"/>
                  </a:lnTo>
                  <a:lnTo>
                    <a:pt x="2327994" y="1088449"/>
                  </a:lnTo>
                  <a:lnTo>
                    <a:pt x="2293168" y="1120461"/>
                  </a:lnTo>
                  <a:lnTo>
                    <a:pt x="2257535" y="1151199"/>
                  </a:lnTo>
                  <a:lnTo>
                    <a:pt x="2221129" y="1180657"/>
                  </a:lnTo>
                  <a:lnTo>
                    <a:pt x="2183982" y="1208834"/>
                  </a:lnTo>
                  <a:lnTo>
                    <a:pt x="2146126" y="1235725"/>
                  </a:lnTo>
                  <a:lnTo>
                    <a:pt x="2107596" y="1261328"/>
                  </a:lnTo>
                  <a:lnTo>
                    <a:pt x="2068422" y="1285639"/>
                  </a:lnTo>
                  <a:lnTo>
                    <a:pt x="2028638" y="1308654"/>
                  </a:lnTo>
                  <a:lnTo>
                    <a:pt x="1988277" y="1330371"/>
                  </a:lnTo>
                  <a:lnTo>
                    <a:pt x="1947371" y="1350787"/>
                  </a:lnTo>
                  <a:lnTo>
                    <a:pt x="1905954" y="1369897"/>
                  </a:lnTo>
                  <a:lnTo>
                    <a:pt x="1864057" y="1387699"/>
                  </a:lnTo>
                  <a:lnTo>
                    <a:pt x="1821714" y="1404189"/>
                  </a:lnTo>
                  <a:lnTo>
                    <a:pt x="1778957" y="1419364"/>
                  </a:lnTo>
                  <a:lnTo>
                    <a:pt x="1735819" y="1433220"/>
                  </a:lnTo>
                  <a:lnTo>
                    <a:pt x="1692333" y="1445755"/>
                  </a:lnTo>
                  <a:lnTo>
                    <a:pt x="1648531" y="1456965"/>
                  </a:lnTo>
                  <a:lnTo>
                    <a:pt x="1604446" y="1466847"/>
                  </a:lnTo>
                  <a:lnTo>
                    <a:pt x="1560111" y="1475397"/>
                  </a:lnTo>
                  <a:lnTo>
                    <a:pt x="1515559" y="1482613"/>
                  </a:lnTo>
                  <a:lnTo>
                    <a:pt x="1470822" y="1488490"/>
                  </a:lnTo>
                  <a:lnTo>
                    <a:pt x="1425933" y="1493025"/>
                  </a:lnTo>
                  <a:lnTo>
                    <a:pt x="1380925" y="1496216"/>
                  </a:lnTo>
                  <a:lnTo>
                    <a:pt x="1335831" y="1498059"/>
                  </a:lnTo>
                  <a:lnTo>
                    <a:pt x="1290682" y="1498550"/>
                  </a:lnTo>
                  <a:lnTo>
                    <a:pt x="1245513" y="1497687"/>
                  </a:lnTo>
                  <a:lnTo>
                    <a:pt x="1200355" y="1495465"/>
                  </a:lnTo>
                  <a:lnTo>
                    <a:pt x="1155242" y="1491883"/>
                  </a:lnTo>
                  <a:lnTo>
                    <a:pt x="1110205" y="1486935"/>
                  </a:lnTo>
                  <a:lnTo>
                    <a:pt x="1065279" y="1480620"/>
                  </a:lnTo>
                  <a:lnTo>
                    <a:pt x="1020495" y="1472933"/>
                  </a:lnTo>
                  <a:lnTo>
                    <a:pt x="975886" y="1463872"/>
                  </a:lnTo>
                  <a:lnTo>
                    <a:pt x="931485" y="1453432"/>
                  </a:lnTo>
                  <a:lnTo>
                    <a:pt x="887325" y="1441612"/>
                  </a:lnTo>
                  <a:lnTo>
                    <a:pt x="843439" y="1428407"/>
                  </a:lnTo>
                  <a:lnTo>
                    <a:pt x="799858" y="1413815"/>
                  </a:lnTo>
                  <a:lnTo>
                    <a:pt x="756617" y="1397831"/>
                  </a:lnTo>
                  <a:lnTo>
                    <a:pt x="713747" y="1380453"/>
                  </a:lnTo>
                  <a:lnTo>
                    <a:pt x="671281" y="1361677"/>
                  </a:lnTo>
                  <a:lnTo>
                    <a:pt x="629252" y="1341500"/>
                  </a:lnTo>
                  <a:lnTo>
                    <a:pt x="587693" y="1319918"/>
                  </a:lnTo>
                  <a:lnTo>
                    <a:pt x="546637" y="1296929"/>
                  </a:lnTo>
                  <a:lnTo>
                    <a:pt x="506115" y="1272530"/>
                  </a:lnTo>
                  <a:lnTo>
                    <a:pt x="466162" y="1246715"/>
                  </a:lnTo>
                  <a:lnTo>
                    <a:pt x="426809" y="1219484"/>
                  </a:lnTo>
                  <a:lnTo>
                    <a:pt x="388090" y="1190831"/>
                  </a:lnTo>
                  <a:lnTo>
                    <a:pt x="350037" y="1160754"/>
                  </a:lnTo>
                  <a:lnTo>
                    <a:pt x="312228" y="1128831"/>
                  </a:lnTo>
                  <a:lnTo>
                    <a:pt x="275539" y="1095719"/>
                  </a:lnTo>
                  <a:lnTo>
                    <a:pt x="239994" y="1061448"/>
                  </a:lnTo>
                  <a:lnTo>
                    <a:pt x="205622" y="1026049"/>
                  </a:lnTo>
                  <a:lnTo>
                    <a:pt x="172446" y="989552"/>
                  </a:lnTo>
                  <a:lnTo>
                    <a:pt x="140495" y="951989"/>
                  </a:lnTo>
                  <a:lnTo>
                    <a:pt x="109792" y="913389"/>
                  </a:lnTo>
                  <a:lnTo>
                    <a:pt x="80366" y="873783"/>
                  </a:lnTo>
                  <a:lnTo>
                    <a:pt x="52240" y="833202"/>
                  </a:lnTo>
                  <a:lnTo>
                    <a:pt x="25443" y="791676"/>
                  </a:lnTo>
                  <a:lnTo>
                    <a:pt x="0" y="749236"/>
                  </a:lnTo>
                  <a:lnTo>
                    <a:pt x="1297800" y="0"/>
                  </a:lnTo>
                  <a:lnTo>
                    <a:pt x="2458580" y="947712"/>
                  </a:lnTo>
                  <a:close/>
                </a:path>
              </a:pathLst>
            </a:custGeom>
            <a:ln w="19050">
              <a:solidFill>
                <a:srgbClr val="FFFFFF"/>
              </a:solidFill>
            </a:ln>
          </p:spPr>
          <p:txBody>
            <a:bodyPr wrap="square" lIns="0" tIns="0" rIns="0" bIns="0" rtlCol="0"/>
            <a:lstStyle/>
            <a:p>
              <a:endParaRPr sz="2400"/>
            </a:p>
          </p:txBody>
        </p:sp>
        <p:sp>
          <p:nvSpPr>
            <p:cNvPr id="10" name="object 10"/>
            <p:cNvSpPr/>
            <p:nvPr/>
          </p:nvSpPr>
          <p:spPr>
            <a:xfrm>
              <a:off x="473266" y="1931923"/>
              <a:ext cx="1499235" cy="1947545"/>
            </a:xfrm>
            <a:custGeom>
              <a:avLst/>
              <a:gdLst/>
              <a:ahLst/>
              <a:cxnLst/>
              <a:rect l="l" t="t" r="r" b="b"/>
              <a:pathLst>
                <a:path w="1499235" h="1947545">
                  <a:moveTo>
                    <a:pt x="598398" y="0"/>
                  </a:moveTo>
                  <a:lnTo>
                    <a:pt x="560322" y="29564"/>
                  </a:lnTo>
                  <a:lnTo>
                    <a:pt x="523435" y="60131"/>
                  </a:lnTo>
                  <a:lnTo>
                    <a:pt x="487744" y="91666"/>
                  </a:lnTo>
                  <a:lnTo>
                    <a:pt x="453254" y="124138"/>
                  </a:lnTo>
                  <a:lnTo>
                    <a:pt x="419973" y="157514"/>
                  </a:lnTo>
                  <a:lnTo>
                    <a:pt x="387906" y="191763"/>
                  </a:lnTo>
                  <a:lnTo>
                    <a:pt x="357062" y="226851"/>
                  </a:lnTo>
                  <a:lnTo>
                    <a:pt x="327445" y="262746"/>
                  </a:lnTo>
                  <a:lnTo>
                    <a:pt x="299064" y="299416"/>
                  </a:lnTo>
                  <a:lnTo>
                    <a:pt x="271923" y="336828"/>
                  </a:lnTo>
                  <a:lnTo>
                    <a:pt x="246031" y="374951"/>
                  </a:lnTo>
                  <a:lnTo>
                    <a:pt x="221394" y="413751"/>
                  </a:lnTo>
                  <a:lnTo>
                    <a:pt x="198018" y="453197"/>
                  </a:lnTo>
                  <a:lnTo>
                    <a:pt x="175909" y="493256"/>
                  </a:lnTo>
                  <a:lnTo>
                    <a:pt x="155075" y="533895"/>
                  </a:lnTo>
                  <a:lnTo>
                    <a:pt x="135523" y="575083"/>
                  </a:lnTo>
                  <a:lnTo>
                    <a:pt x="117258" y="616787"/>
                  </a:lnTo>
                  <a:lnTo>
                    <a:pt x="100287" y="658974"/>
                  </a:lnTo>
                  <a:lnTo>
                    <a:pt x="84617" y="701612"/>
                  </a:lnTo>
                  <a:lnTo>
                    <a:pt x="70255" y="744669"/>
                  </a:lnTo>
                  <a:lnTo>
                    <a:pt x="57207" y="788112"/>
                  </a:lnTo>
                  <a:lnTo>
                    <a:pt x="45479" y="831910"/>
                  </a:lnTo>
                  <a:lnTo>
                    <a:pt x="35079" y="876029"/>
                  </a:lnTo>
                  <a:lnTo>
                    <a:pt x="26013" y="920437"/>
                  </a:lnTo>
                  <a:lnTo>
                    <a:pt x="18287" y="965103"/>
                  </a:lnTo>
                  <a:lnTo>
                    <a:pt x="11909" y="1009993"/>
                  </a:lnTo>
                  <a:lnTo>
                    <a:pt x="6885" y="1055075"/>
                  </a:lnTo>
                  <a:lnTo>
                    <a:pt x="3220" y="1100317"/>
                  </a:lnTo>
                  <a:lnTo>
                    <a:pt x="923" y="1145686"/>
                  </a:lnTo>
                  <a:lnTo>
                    <a:pt x="0" y="1191151"/>
                  </a:lnTo>
                  <a:lnTo>
                    <a:pt x="456" y="1236678"/>
                  </a:lnTo>
                  <a:lnTo>
                    <a:pt x="2300" y="1282235"/>
                  </a:lnTo>
                  <a:lnTo>
                    <a:pt x="5536" y="1327791"/>
                  </a:lnTo>
                  <a:lnTo>
                    <a:pt x="10173" y="1373312"/>
                  </a:lnTo>
                  <a:lnTo>
                    <a:pt x="16217" y="1418766"/>
                  </a:lnTo>
                  <a:lnTo>
                    <a:pt x="23674" y="1464122"/>
                  </a:lnTo>
                  <a:lnTo>
                    <a:pt x="32550" y="1509345"/>
                  </a:lnTo>
                  <a:lnTo>
                    <a:pt x="42853" y="1554405"/>
                  </a:lnTo>
                  <a:lnTo>
                    <a:pt x="54589" y="1599269"/>
                  </a:lnTo>
                  <a:lnTo>
                    <a:pt x="67765" y="1643903"/>
                  </a:lnTo>
                  <a:lnTo>
                    <a:pt x="82387" y="1688277"/>
                  </a:lnTo>
                  <a:lnTo>
                    <a:pt x="98462" y="1732358"/>
                  </a:lnTo>
                  <a:lnTo>
                    <a:pt x="115997" y="1776113"/>
                  </a:lnTo>
                  <a:lnTo>
                    <a:pt x="134998" y="1819509"/>
                  </a:lnTo>
                  <a:lnTo>
                    <a:pt x="155471" y="1862516"/>
                  </a:lnTo>
                  <a:lnTo>
                    <a:pt x="177424" y="1905099"/>
                  </a:lnTo>
                  <a:lnTo>
                    <a:pt x="200862" y="1947227"/>
                  </a:lnTo>
                  <a:lnTo>
                    <a:pt x="1498662" y="1197990"/>
                  </a:lnTo>
                  <a:lnTo>
                    <a:pt x="598398" y="0"/>
                  </a:lnTo>
                  <a:close/>
                </a:path>
              </a:pathLst>
            </a:custGeom>
            <a:solidFill>
              <a:srgbClr val="0DD2D9"/>
            </a:solidFill>
          </p:spPr>
          <p:txBody>
            <a:bodyPr wrap="square" lIns="0" tIns="0" rIns="0" bIns="0" rtlCol="0"/>
            <a:lstStyle/>
            <a:p>
              <a:endParaRPr sz="2400"/>
            </a:p>
          </p:txBody>
        </p:sp>
        <p:sp>
          <p:nvSpPr>
            <p:cNvPr id="11" name="object 11"/>
            <p:cNvSpPr/>
            <p:nvPr/>
          </p:nvSpPr>
          <p:spPr>
            <a:xfrm>
              <a:off x="473266" y="1931923"/>
              <a:ext cx="1499235" cy="1947545"/>
            </a:xfrm>
            <a:custGeom>
              <a:avLst/>
              <a:gdLst/>
              <a:ahLst/>
              <a:cxnLst/>
              <a:rect l="l" t="t" r="r" b="b"/>
              <a:pathLst>
                <a:path w="1499235" h="1947545">
                  <a:moveTo>
                    <a:pt x="200862" y="1947227"/>
                  </a:moveTo>
                  <a:lnTo>
                    <a:pt x="177424" y="1905099"/>
                  </a:lnTo>
                  <a:lnTo>
                    <a:pt x="155471" y="1862516"/>
                  </a:lnTo>
                  <a:lnTo>
                    <a:pt x="134998" y="1819509"/>
                  </a:lnTo>
                  <a:lnTo>
                    <a:pt x="115997" y="1776113"/>
                  </a:lnTo>
                  <a:lnTo>
                    <a:pt x="98462" y="1732358"/>
                  </a:lnTo>
                  <a:lnTo>
                    <a:pt x="82387" y="1688277"/>
                  </a:lnTo>
                  <a:lnTo>
                    <a:pt x="67765" y="1643903"/>
                  </a:lnTo>
                  <a:lnTo>
                    <a:pt x="54589" y="1599269"/>
                  </a:lnTo>
                  <a:lnTo>
                    <a:pt x="42853" y="1554405"/>
                  </a:lnTo>
                  <a:lnTo>
                    <a:pt x="32550" y="1509345"/>
                  </a:lnTo>
                  <a:lnTo>
                    <a:pt x="23674" y="1464122"/>
                  </a:lnTo>
                  <a:lnTo>
                    <a:pt x="16217" y="1418766"/>
                  </a:lnTo>
                  <a:lnTo>
                    <a:pt x="10173" y="1373312"/>
                  </a:lnTo>
                  <a:lnTo>
                    <a:pt x="5536" y="1327791"/>
                  </a:lnTo>
                  <a:lnTo>
                    <a:pt x="2300" y="1282235"/>
                  </a:lnTo>
                  <a:lnTo>
                    <a:pt x="456" y="1236678"/>
                  </a:lnTo>
                  <a:lnTo>
                    <a:pt x="0" y="1191151"/>
                  </a:lnTo>
                  <a:lnTo>
                    <a:pt x="923" y="1145686"/>
                  </a:lnTo>
                  <a:lnTo>
                    <a:pt x="3220" y="1100317"/>
                  </a:lnTo>
                  <a:lnTo>
                    <a:pt x="6885" y="1055075"/>
                  </a:lnTo>
                  <a:lnTo>
                    <a:pt x="11909" y="1009993"/>
                  </a:lnTo>
                  <a:lnTo>
                    <a:pt x="18287" y="965103"/>
                  </a:lnTo>
                  <a:lnTo>
                    <a:pt x="26013" y="920437"/>
                  </a:lnTo>
                  <a:lnTo>
                    <a:pt x="35079" y="876029"/>
                  </a:lnTo>
                  <a:lnTo>
                    <a:pt x="45479" y="831910"/>
                  </a:lnTo>
                  <a:lnTo>
                    <a:pt x="57207" y="788112"/>
                  </a:lnTo>
                  <a:lnTo>
                    <a:pt x="70255" y="744669"/>
                  </a:lnTo>
                  <a:lnTo>
                    <a:pt x="84617" y="701612"/>
                  </a:lnTo>
                  <a:lnTo>
                    <a:pt x="100287" y="658974"/>
                  </a:lnTo>
                  <a:lnTo>
                    <a:pt x="117258" y="616787"/>
                  </a:lnTo>
                  <a:lnTo>
                    <a:pt x="135523" y="575083"/>
                  </a:lnTo>
                  <a:lnTo>
                    <a:pt x="155075" y="533895"/>
                  </a:lnTo>
                  <a:lnTo>
                    <a:pt x="175909" y="493256"/>
                  </a:lnTo>
                  <a:lnTo>
                    <a:pt x="198018" y="453197"/>
                  </a:lnTo>
                  <a:lnTo>
                    <a:pt x="221394" y="413751"/>
                  </a:lnTo>
                  <a:lnTo>
                    <a:pt x="246031" y="374951"/>
                  </a:lnTo>
                  <a:lnTo>
                    <a:pt x="271923" y="336828"/>
                  </a:lnTo>
                  <a:lnTo>
                    <a:pt x="299064" y="299416"/>
                  </a:lnTo>
                  <a:lnTo>
                    <a:pt x="327445" y="262746"/>
                  </a:lnTo>
                  <a:lnTo>
                    <a:pt x="357062" y="226851"/>
                  </a:lnTo>
                  <a:lnTo>
                    <a:pt x="387906" y="191763"/>
                  </a:lnTo>
                  <a:lnTo>
                    <a:pt x="419973" y="157514"/>
                  </a:lnTo>
                  <a:lnTo>
                    <a:pt x="453254" y="124138"/>
                  </a:lnTo>
                  <a:lnTo>
                    <a:pt x="487744" y="91666"/>
                  </a:lnTo>
                  <a:lnTo>
                    <a:pt x="523435" y="60131"/>
                  </a:lnTo>
                  <a:lnTo>
                    <a:pt x="560322" y="29564"/>
                  </a:lnTo>
                  <a:lnTo>
                    <a:pt x="598398" y="0"/>
                  </a:lnTo>
                  <a:lnTo>
                    <a:pt x="1498662" y="1197990"/>
                  </a:lnTo>
                  <a:lnTo>
                    <a:pt x="200862" y="1947227"/>
                  </a:lnTo>
                  <a:close/>
                </a:path>
              </a:pathLst>
            </a:custGeom>
            <a:ln w="19050">
              <a:solidFill>
                <a:srgbClr val="FFFFFF"/>
              </a:solidFill>
            </a:ln>
          </p:spPr>
          <p:txBody>
            <a:bodyPr wrap="square" lIns="0" tIns="0" rIns="0" bIns="0" rtlCol="0"/>
            <a:lstStyle/>
            <a:p>
              <a:endParaRPr sz="2400"/>
            </a:p>
          </p:txBody>
        </p:sp>
        <p:sp>
          <p:nvSpPr>
            <p:cNvPr id="12" name="object 12"/>
            <p:cNvSpPr/>
            <p:nvPr/>
          </p:nvSpPr>
          <p:spPr>
            <a:xfrm>
              <a:off x="1071676" y="1631314"/>
              <a:ext cx="900430" cy="1498600"/>
            </a:xfrm>
            <a:custGeom>
              <a:avLst/>
              <a:gdLst/>
              <a:ahLst/>
              <a:cxnLst/>
              <a:rect l="l" t="t" r="r" b="b"/>
              <a:pathLst>
                <a:path w="900430" h="1498600">
                  <a:moveTo>
                    <a:pt x="900252" y="0"/>
                  </a:moveTo>
                  <a:lnTo>
                    <a:pt x="849057" y="874"/>
                  </a:lnTo>
                  <a:lnTo>
                    <a:pt x="798049" y="3489"/>
                  </a:lnTo>
                  <a:lnTo>
                    <a:pt x="747271" y="7830"/>
                  </a:lnTo>
                  <a:lnTo>
                    <a:pt x="696763" y="13883"/>
                  </a:lnTo>
                  <a:lnTo>
                    <a:pt x="646568" y="21634"/>
                  </a:lnTo>
                  <a:lnTo>
                    <a:pt x="596727" y="31069"/>
                  </a:lnTo>
                  <a:lnTo>
                    <a:pt x="547282" y="42174"/>
                  </a:lnTo>
                  <a:lnTo>
                    <a:pt x="498275" y="54935"/>
                  </a:lnTo>
                  <a:lnTo>
                    <a:pt x="449746" y="69339"/>
                  </a:lnTo>
                  <a:lnTo>
                    <a:pt x="401739" y="85370"/>
                  </a:lnTo>
                  <a:lnTo>
                    <a:pt x="354294" y="103016"/>
                  </a:lnTo>
                  <a:lnTo>
                    <a:pt x="307454" y="122262"/>
                  </a:lnTo>
                  <a:lnTo>
                    <a:pt x="261260" y="143093"/>
                  </a:lnTo>
                  <a:lnTo>
                    <a:pt x="215754" y="165497"/>
                  </a:lnTo>
                  <a:lnTo>
                    <a:pt x="170977" y="189459"/>
                  </a:lnTo>
                  <a:lnTo>
                    <a:pt x="126972" y="214965"/>
                  </a:lnTo>
                  <a:lnTo>
                    <a:pt x="83779" y="242002"/>
                  </a:lnTo>
                  <a:lnTo>
                    <a:pt x="41441" y="270554"/>
                  </a:lnTo>
                  <a:lnTo>
                    <a:pt x="0" y="300609"/>
                  </a:lnTo>
                  <a:lnTo>
                    <a:pt x="900252" y="1498600"/>
                  </a:lnTo>
                  <a:lnTo>
                    <a:pt x="900252" y="0"/>
                  </a:lnTo>
                  <a:close/>
                </a:path>
              </a:pathLst>
            </a:custGeom>
            <a:solidFill>
              <a:srgbClr val="0DD2D9"/>
            </a:solidFill>
          </p:spPr>
          <p:txBody>
            <a:bodyPr wrap="square" lIns="0" tIns="0" rIns="0" bIns="0" rtlCol="0"/>
            <a:lstStyle/>
            <a:p>
              <a:endParaRPr sz="2400"/>
            </a:p>
          </p:txBody>
        </p:sp>
        <p:sp>
          <p:nvSpPr>
            <p:cNvPr id="13" name="object 13"/>
            <p:cNvSpPr/>
            <p:nvPr/>
          </p:nvSpPr>
          <p:spPr>
            <a:xfrm>
              <a:off x="1071676" y="1631314"/>
              <a:ext cx="900430" cy="1498600"/>
            </a:xfrm>
            <a:custGeom>
              <a:avLst/>
              <a:gdLst/>
              <a:ahLst/>
              <a:cxnLst/>
              <a:rect l="l" t="t" r="r" b="b"/>
              <a:pathLst>
                <a:path w="900430" h="1498600">
                  <a:moveTo>
                    <a:pt x="0" y="300609"/>
                  </a:moveTo>
                  <a:lnTo>
                    <a:pt x="41441" y="270554"/>
                  </a:lnTo>
                  <a:lnTo>
                    <a:pt x="83779" y="242002"/>
                  </a:lnTo>
                  <a:lnTo>
                    <a:pt x="126972" y="214965"/>
                  </a:lnTo>
                  <a:lnTo>
                    <a:pt x="170977" y="189459"/>
                  </a:lnTo>
                  <a:lnTo>
                    <a:pt x="215754" y="165497"/>
                  </a:lnTo>
                  <a:lnTo>
                    <a:pt x="261260" y="143093"/>
                  </a:lnTo>
                  <a:lnTo>
                    <a:pt x="307454" y="122262"/>
                  </a:lnTo>
                  <a:lnTo>
                    <a:pt x="354294" y="103016"/>
                  </a:lnTo>
                  <a:lnTo>
                    <a:pt x="401739" y="85370"/>
                  </a:lnTo>
                  <a:lnTo>
                    <a:pt x="449746" y="69339"/>
                  </a:lnTo>
                  <a:lnTo>
                    <a:pt x="498275" y="54935"/>
                  </a:lnTo>
                  <a:lnTo>
                    <a:pt x="547282" y="42174"/>
                  </a:lnTo>
                  <a:lnTo>
                    <a:pt x="596727" y="31069"/>
                  </a:lnTo>
                  <a:lnTo>
                    <a:pt x="646568" y="21634"/>
                  </a:lnTo>
                  <a:lnTo>
                    <a:pt x="696763" y="13883"/>
                  </a:lnTo>
                  <a:lnTo>
                    <a:pt x="747271" y="7830"/>
                  </a:lnTo>
                  <a:lnTo>
                    <a:pt x="798049" y="3489"/>
                  </a:lnTo>
                  <a:lnTo>
                    <a:pt x="849057" y="874"/>
                  </a:lnTo>
                  <a:lnTo>
                    <a:pt x="900252" y="0"/>
                  </a:lnTo>
                  <a:lnTo>
                    <a:pt x="900252" y="1498600"/>
                  </a:lnTo>
                  <a:lnTo>
                    <a:pt x="0" y="300609"/>
                  </a:lnTo>
                  <a:close/>
                </a:path>
              </a:pathLst>
            </a:custGeom>
            <a:ln w="19050">
              <a:solidFill>
                <a:srgbClr val="FFFFFF"/>
              </a:solidFill>
            </a:ln>
          </p:spPr>
          <p:txBody>
            <a:bodyPr wrap="square" lIns="0" tIns="0" rIns="0" bIns="0" rtlCol="0"/>
            <a:lstStyle/>
            <a:p>
              <a:endParaRPr sz="2400"/>
            </a:p>
          </p:txBody>
        </p:sp>
      </p:grpSp>
      <p:sp>
        <p:nvSpPr>
          <p:cNvPr id="14" name="object 14"/>
          <p:cNvSpPr txBox="1"/>
          <p:nvPr/>
        </p:nvSpPr>
        <p:spPr>
          <a:xfrm>
            <a:off x="2028951" y="5068412"/>
            <a:ext cx="1043093" cy="263320"/>
          </a:xfrm>
          <a:prstGeom prst="rect">
            <a:avLst/>
          </a:prstGeom>
        </p:spPr>
        <p:txBody>
          <a:bodyPr vert="horz" wrap="square" lIns="0" tIns="16933" rIns="0" bIns="0" rtlCol="0">
            <a:spAutoFit/>
          </a:bodyPr>
          <a:lstStyle/>
          <a:p>
            <a:pPr marL="16933">
              <a:spcBef>
                <a:spcPts val="133"/>
              </a:spcBef>
            </a:pPr>
            <a:r>
              <a:rPr sz="1600" dirty="0">
                <a:latin typeface="Arial MT"/>
                <a:cs typeface="Arial MT"/>
              </a:rPr>
              <a:t>Inaktif</a:t>
            </a:r>
            <a:r>
              <a:rPr sz="1600" spc="-33" dirty="0">
                <a:latin typeface="Arial MT"/>
                <a:cs typeface="Arial MT"/>
              </a:rPr>
              <a:t> 30%</a:t>
            </a:r>
            <a:endParaRPr sz="1600" dirty="0">
              <a:latin typeface="Arial MT"/>
              <a:cs typeface="Arial MT"/>
            </a:endParaRPr>
          </a:p>
        </p:txBody>
      </p:sp>
      <p:sp>
        <p:nvSpPr>
          <p:cNvPr id="15" name="object 15"/>
          <p:cNvSpPr txBox="1"/>
          <p:nvPr/>
        </p:nvSpPr>
        <p:spPr>
          <a:xfrm>
            <a:off x="984610" y="3573053"/>
            <a:ext cx="986367" cy="694400"/>
          </a:xfrm>
          <a:prstGeom prst="rect">
            <a:avLst/>
          </a:prstGeom>
        </p:spPr>
        <p:txBody>
          <a:bodyPr vert="horz" wrap="square" lIns="0" tIns="16933" rIns="0" bIns="0" rtlCol="0">
            <a:spAutoFit/>
          </a:bodyPr>
          <a:lstStyle/>
          <a:p>
            <a:pPr marL="16933">
              <a:spcBef>
                <a:spcPts val="133"/>
              </a:spcBef>
            </a:pPr>
            <a:r>
              <a:rPr sz="1467" dirty="0">
                <a:latin typeface="Arial MT"/>
                <a:cs typeface="Arial MT"/>
              </a:rPr>
              <a:t>Aktif</a:t>
            </a:r>
            <a:r>
              <a:rPr sz="1467" spc="-47" dirty="0">
                <a:latin typeface="Arial MT"/>
                <a:cs typeface="Arial MT"/>
              </a:rPr>
              <a:t> </a:t>
            </a:r>
            <a:r>
              <a:rPr sz="1467" spc="-33" dirty="0">
                <a:latin typeface="Arial MT"/>
                <a:cs typeface="Arial MT"/>
              </a:rPr>
              <a:t>25%</a:t>
            </a:r>
            <a:endParaRPr sz="1467" dirty="0">
              <a:latin typeface="Arial MT"/>
              <a:cs typeface="Arial MT"/>
            </a:endParaRPr>
          </a:p>
          <a:p>
            <a:pPr marL="16933" marR="6773"/>
            <a:r>
              <a:rPr sz="1467" spc="-13" dirty="0">
                <a:latin typeface="Arial MT"/>
                <a:cs typeface="Arial MT"/>
              </a:rPr>
              <a:t>(1-</a:t>
            </a:r>
            <a:r>
              <a:rPr sz="1467" dirty="0">
                <a:latin typeface="Arial MT"/>
                <a:cs typeface="Arial MT"/>
              </a:rPr>
              <a:t>5%</a:t>
            </a:r>
            <a:r>
              <a:rPr sz="1467" spc="-7" dirty="0">
                <a:latin typeface="Arial MT"/>
                <a:cs typeface="Arial MT"/>
              </a:rPr>
              <a:t> </a:t>
            </a:r>
            <a:r>
              <a:rPr sz="1467" spc="-13" dirty="0">
                <a:latin typeface="Arial MT"/>
                <a:cs typeface="Arial MT"/>
              </a:rPr>
              <a:t>arsip vital)</a:t>
            </a:r>
            <a:endParaRPr sz="1467" dirty="0">
              <a:latin typeface="Arial MT"/>
              <a:cs typeface="Arial MT"/>
            </a:endParaRPr>
          </a:p>
        </p:txBody>
      </p:sp>
      <p:sp>
        <p:nvSpPr>
          <p:cNvPr id="16" name="object 16"/>
          <p:cNvSpPr txBox="1"/>
          <p:nvPr/>
        </p:nvSpPr>
        <p:spPr>
          <a:xfrm>
            <a:off x="3077077" y="3116749"/>
            <a:ext cx="802640" cy="755762"/>
          </a:xfrm>
          <a:prstGeom prst="rect">
            <a:avLst/>
          </a:prstGeom>
        </p:spPr>
        <p:txBody>
          <a:bodyPr vert="horz" wrap="square" lIns="0" tIns="16933" rIns="0" bIns="0" rtlCol="0">
            <a:spAutoFit/>
          </a:bodyPr>
          <a:lstStyle/>
          <a:p>
            <a:pPr marL="16933" marR="6773">
              <a:spcBef>
                <a:spcPts val="133"/>
              </a:spcBef>
            </a:pPr>
            <a:r>
              <a:rPr sz="1600" spc="-13" dirty="0">
                <a:latin typeface="Arial MT"/>
                <a:cs typeface="Arial MT"/>
              </a:rPr>
              <a:t>Tidak Berguna </a:t>
            </a:r>
            <a:r>
              <a:rPr sz="1600" spc="-27" dirty="0">
                <a:latin typeface="Arial MT"/>
                <a:cs typeface="Arial MT"/>
              </a:rPr>
              <a:t>(35%)</a:t>
            </a:r>
            <a:endParaRPr sz="1600" dirty="0">
              <a:latin typeface="Arial MT"/>
              <a:cs typeface="Arial MT"/>
            </a:endParaRPr>
          </a:p>
        </p:txBody>
      </p:sp>
      <p:sp>
        <p:nvSpPr>
          <p:cNvPr id="17" name="object 17"/>
          <p:cNvSpPr txBox="1"/>
          <p:nvPr/>
        </p:nvSpPr>
        <p:spPr>
          <a:xfrm>
            <a:off x="1663356" y="2484434"/>
            <a:ext cx="973667" cy="509541"/>
          </a:xfrm>
          <a:prstGeom prst="rect">
            <a:avLst/>
          </a:prstGeom>
        </p:spPr>
        <p:txBody>
          <a:bodyPr vert="horz" wrap="square" lIns="0" tIns="16933" rIns="0" bIns="0" rtlCol="0">
            <a:spAutoFit/>
          </a:bodyPr>
          <a:lstStyle/>
          <a:p>
            <a:pPr marL="16933" marR="6773">
              <a:spcBef>
                <a:spcPts val="133"/>
              </a:spcBef>
            </a:pPr>
            <a:r>
              <a:rPr sz="1600" spc="-13" dirty="0">
                <a:latin typeface="Arial MT"/>
                <a:cs typeface="Arial MT"/>
              </a:rPr>
              <a:t>Permanen </a:t>
            </a:r>
            <a:r>
              <a:rPr sz="1600" spc="-33" dirty="0">
                <a:latin typeface="Arial MT"/>
                <a:cs typeface="Arial MT"/>
              </a:rPr>
              <a:t>10%</a:t>
            </a:r>
            <a:endParaRPr sz="1600" dirty="0">
              <a:latin typeface="Arial MT"/>
              <a:cs typeface="Arial MT"/>
            </a:endParaRPr>
          </a:p>
        </p:txBody>
      </p:sp>
      <p:sp>
        <p:nvSpPr>
          <p:cNvPr id="18" name="object 18"/>
          <p:cNvSpPr txBox="1"/>
          <p:nvPr/>
        </p:nvSpPr>
        <p:spPr>
          <a:xfrm>
            <a:off x="5538215" y="2070778"/>
            <a:ext cx="5296747" cy="1125094"/>
          </a:xfrm>
          <a:prstGeom prst="rect">
            <a:avLst/>
          </a:prstGeom>
        </p:spPr>
        <p:txBody>
          <a:bodyPr vert="horz" wrap="square" lIns="0" tIns="16933" rIns="0" bIns="0" rtlCol="0">
            <a:spAutoFit/>
          </a:bodyPr>
          <a:lstStyle/>
          <a:p>
            <a:pPr marL="16933" marR="6773" indent="-1693" algn="ctr">
              <a:spcBef>
                <a:spcPts val="133"/>
              </a:spcBef>
            </a:pPr>
            <a:r>
              <a:rPr sz="2400" dirty="0">
                <a:latin typeface="Arial MT"/>
                <a:cs typeface="Arial MT"/>
              </a:rPr>
              <a:t>Dalam</a:t>
            </a:r>
            <a:r>
              <a:rPr sz="2400" spc="-47" dirty="0">
                <a:latin typeface="Arial MT"/>
                <a:cs typeface="Arial MT"/>
              </a:rPr>
              <a:t> </a:t>
            </a:r>
            <a:r>
              <a:rPr sz="2400" dirty="0">
                <a:latin typeface="Arial MT"/>
                <a:cs typeface="Arial MT"/>
              </a:rPr>
              <a:t>pengelolaan</a:t>
            </a:r>
            <a:r>
              <a:rPr sz="2400" spc="-27" dirty="0">
                <a:latin typeface="Arial MT"/>
                <a:cs typeface="Arial MT"/>
              </a:rPr>
              <a:t> </a:t>
            </a:r>
            <a:r>
              <a:rPr sz="2400" dirty="0">
                <a:latin typeface="Arial MT"/>
                <a:cs typeface="Arial MT"/>
              </a:rPr>
              <a:t>arsip</a:t>
            </a:r>
            <a:r>
              <a:rPr sz="2400" spc="-47" dirty="0">
                <a:latin typeface="Arial MT"/>
                <a:cs typeface="Arial MT"/>
              </a:rPr>
              <a:t> </a:t>
            </a:r>
            <a:r>
              <a:rPr sz="2400" spc="-13" dirty="0">
                <a:latin typeface="Arial MT"/>
                <a:cs typeface="Arial MT"/>
              </a:rPr>
              <a:t>dinamis, </a:t>
            </a:r>
            <a:r>
              <a:rPr sz="2400" dirty="0">
                <a:latin typeface="Arial MT"/>
                <a:cs typeface="Arial MT"/>
              </a:rPr>
              <a:t>terdapat</a:t>
            </a:r>
            <a:r>
              <a:rPr sz="2400" spc="-20" dirty="0">
                <a:latin typeface="Arial MT"/>
                <a:cs typeface="Arial MT"/>
              </a:rPr>
              <a:t> </a:t>
            </a:r>
            <a:r>
              <a:rPr sz="2400" spc="-13" dirty="0">
                <a:latin typeface="Arial MT"/>
                <a:cs typeface="Arial MT"/>
              </a:rPr>
              <a:t>arsip-</a:t>
            </a:r>
            <a:r>
              <a:rPr sz="2400" dirty="0">
                <a:latin typeface="Arial MT"/>
                <a:cs typeface="Arial MT"/>
              </a:rPr>
              <a:t>arsip</a:t>
            </a:r>
            <a:r>
              <a:rPr sz="2400" spc="-27" dirty="0">
                <a:latin typeface="Arial MT"/>
                <a:cs typeface="Arial MT"/>
              </a:rPr>
              <a:t> </a:t>
            </a:r>
            <a:r>
              <a:rPr sz="2400" dirty="0">
                <a:latin typeface="Arial MT"/>
                <a:cs typeface="Arial MT"/>
              </a:rPr>
              <a:t>yang</a:t>
            </a:r>
            <a:r>
              <a:rPr sz="2400" spc="7" dirty="0">
                <a:latin typeface="Arial MT"/>
                <a:cs typeface="Arial MT"/>
              </a:rPr>
              <a:t> </a:t>
            </a:r>
            <a:r>
              <a:rPr sz="2400" spc="-13" dirty="0">
                <a:latin typeface="Arial MT"/>
                <a:cs typeface="Arial MT"/>
              </a:rPr>
              <a:t>dikategorikan </a:t>
            </a:r>
            <a:r>
              <a:rPr sz="2400" dirty="0">
                <a:latin typeface="Arial MT"/>
                <a:cs typeface="Arial MT"/>
              </a:rPr>
              <a:t>sebagai</a:t>
            </a:r>
            <a:r>
              <a:rPr sz="2400" spc="-27" dirty="0">
                <a:latin typeface="Arial MT"/>
                <a:cs typeface="Arial MT"/>
              </a:rPr>
              <a:t> </a:t>
            </a:r>
            <a:r>
              <a:rPr sz="2400" dirty="0">
                <a:latin typeface="Arial MT"/>
                <a:cs typeface="Arial MT"/>
              </a:rPr>
              <a:t>arsip</a:t>
            </a:r>
            <a:r>
              <a:rPr sz="2400" spc="-47" dirty="0">
                <a:latin typeface="Arial MT"/>
                <a:cs typeface="Arial MT"/>
              </a:rPr>
              <a:t> </a:t>
            </a:r>
            <a:r>
              <a:rPr sz="2400" spc="-13" dirty="0">
                <a:latin typeface="Arial MT"/>
                <a:cs typeface="Arial MT"/>
              </a:rPr>
              <a:t>vital.</a:t>
            </a:r>
            <a:endParaRPr sz="2400">
              <a:latin typeface="Arial MT"/>
              <a:cs typeface="Arial MT"/>
            </a:endParaRPr>
          </a:p>
        </p:txBody>
      </p:sp>
      <p:sp>
        <p:nvSpPr>
          <p:cNvPr id="19" name="object 19"/>
          <p:cNvSpPr txBox="1"/>
          <p:nvPr/>
        </p:nvSpPr>
        <p:spPr>
          <a:xfrm>
            <a:off x="7359228" y="3534156"/>
            <a:ext cx="1660313" cy="386430"/>
          </a:xfrm>
          <a:prstGeom prst="rect">
            <a:avLst/>
          </a:prstGeom>
        </p:spPr>
        <p:txBody>
          <a:bodyPr vert="horz" wrap="square" lIns="0" tIns="16933" rIns="0" bIns="0" rtlCol="0">
            <a:spAutoFit/>
          </a:bodyPr>
          <a:lstStyle/>
          <a:p>
            <a:pPr marL="16933">
              <a:spcBef>
                <a:spcPts val="133"/>
              </a:spcBef>
            </a:pPr>
            <a:r>
              <a:rPr sz="2400" b="1" spc="-13" dirty="0">
                <a:latin typeface="Arial"/>
                <a:cs typeface="Arial"/>
              </a:rPr>
              <a:t>SEHINGGA</a:t>
            </a:r>
            <a:endParaRPr sz="2400">
              <a:latin typeface="Arial"/>
              <a:cs typeface="Arial"/>
            </a:endParaRPr>
          </a:p>
        </p:txBody>
      </p:sp>
      <p:sp>
        <p:nvSpPr>
          <p:cNvPr id="20" name="object 20"/>
          <p:cNvSpPr txBox="1"/>
          <p:nvPr/>
        </p:nvSpPr>
        <p:spPr>
          <a:xfrm>
            <a:off x="4985513" y="4265677"/>
            <a:ext cx="6398260" cy="1494426"/>
          </a:xfrm>
          <a:prstGeom prst="rect">
            <a:avLst/>
          </a:prstGeom>
        </p:spPr>
        <p:txBody>
          <a:bodyPr vert="horz" wrap="square" lIns="0" tIns="16933" rIns="0" bIns="0" rtlCol="0">
            <a:spAutoFit/>
          </a:bodyPr>
          <a:lstStyle/>
          <a:p>
            <a:pPr marL="475815" marR="463962" indent="-847" algn="ctr">
              <a:spcBef>
                <a:spcPts val="133"/>
              </a:spcBef>
            </a:pPr>
            <a:r>
              <a:rPr sz="2400" dirty="0">
                <a:latin typeface="Arial MT"/>
                <a:cs typeface="Arial MT"/>
              </a:rPr>
              <a:t>mengelola</a:t>
            </a:r>
            <a:r>
              <a:rPr sz="2400" spc="-33" dirty="0">
                <a:latin typeface="Arial MT"/>
                <a:cs typeface="Arial MT"/>
              </a:rPr>
              <a:t> </a:t>
            </a:r>
            <a:r>
              <a:rPr sz="2400" dirty="0">
                <a:latin typeface="Arial MT"/>
                <a:cs typeface="Arial MT"/>
              </a:rPr>
              <a:t>arsip</a:t>
            </a:r>
            <a:r>
              <a:rPr sz="2400" spc="-40" dirty="0">
                <a:latin typeface="Arial MT"/>
                <a:cs typeface="Arial MT"/>
              </a:rPr>
              <a:t> </a:t>
            </a:r>
            <a:r>
              <a:rPr sz="2400" dirty="0">
                <a:latin typeface="Arial MT"/>
                <a:cs typeface="Arial MT"/>
              </a:rPr>
              <a:t>dinamis</a:t>
            </a:r>
            <a:r>
              <a:rPr sz="2400" spc="-40" dirty="0">
                <a:latin typeface="Arial MT"/>
                <a:cs typeface="Arial MT"/>
              </a:rPr>
              <a:t> </a:t>
            </a:r>
            <a:r>
              <a:rPr sz="2400" dirty="0">
                <a:latin typeface="Arial MT"/>
                <a:cs typeface="Arial MT"/>
              </a:rPr>
              <a:t>tidak</a:t>
            </a:r>
            <a:r>
              <a:rPr sz="2400" spc="-33" dirty="0">
                <a:latin typeface="Arial MT"/>
                <a:cs typeface="Arial MT"/>
              </a:rPr>
              <a:t> </a:t>
            </a:r>
            <a:r>
              <a:rPr sz="2400" spc="-13" dirty="0">
                <a:latin typeface="Arial MT"/>
                <a:cs typeface="Arial MT"/>
              </a:rPr>
              <a:t>cukup </a:t>
            </a:r>
            <a:r>
              <a:rPr sz="2400" dirty="0">
                <a:latin typeface="Arial MT"/>
                <a:cs typeface="Arial MT"/>
              </a:rPr>
              <a:t>dengan</a:t>
            </a:r>
            <a:r>
              <a:rPr sz="2400" spc="-53" dirty="0">
                <a:latin typeface="Arial MT"/>
                <a:cs typeface="Arial MT"/>
              </a:rPr>
              <a:t> </a:t>
            </a:r>
            <a:r>
              <a:rPr sz="2400" dirty="0">
                <a:latin typeface="Arial MT"/>
                <a:cs typeface="Arial MT"/>
              </a:rPr>
              <a:t>menata,</a:t>
            </a:r>
            <a:r>
              <a:rPr sz="2400" spc="-73" dirty="0">
                <a:latin typeface="Arial MT"/>
                <a:cs typeface="Arial MT"/>
              </a:rPr>
              <a:t> </a:t>
            </a:r>
            <a:r>
              <a:rPr sz="2400" dirty="0">
                <a:latin typeface="Arial MT"/>
                <a:cs typeface="Arial MT"/>
              </a:rPr>
              <a:t>menyimpan</a:t>
            </a:r>
            <a:r>
              <a:rPr sz="2400" spc="-27" dirty="0">
                <a:latin typeface="Arial MT"/>
                <a:cs typeface="Arial MT"/>
              </a:rPr>
              <a:t> </a:t>
            </a:r>
            <a:r>
              <a:rPr sz="2400" spc="-33" dirty="0">
                <a:latin typeface="Arial MT"/>
                <a:cs typeface="Arial MT"/>
              </a:rPr>
              <a:t>dan </a:t>
            </a:r>
            <a:r>
              <a:rPr sz="2400" dirty="0">
                <a:latin typeface="Arial MT"/>
                <a:cs typeface="Arial MT"/>
              </a:rPr>
              <a:t>menemukan</a:t>
            </a:r>
            <a:r>
              <a:rPr sz="2400" spc="-40" dirty="0">
                <a:latin typeface="Arial MT"/>
                <a:cs typeface="Arial MT"/>
              </a:rPr>
              <a:t> </a:t>
            </a:r>
            <a:r>
              <a:rPr sz="2400" dirty="0">
                <a:latin typeface="Arial MT"/>
                <a:cs typeface="Arial MT"/>
              </a:rPr>
              <a:t>kembali</a:t>
            </a:r>
            <a:r>
              <a:rPr sz="2400" spc="-53" dirty="0">
                <a:latin typeface="Arial MT"/>
                <a:cs typeface="Arial MT"/>
              </a:rPr>
              <a:t> </a:t>
            </a:r>
            <a:r>
              <a:rPr sz="2400" dirty="0">
                <a:latin typeface="Arial MT"/>
                <a:cs typeface="Arial MT"/>
              </a:rPr>
              <a:t>apabila</a:t>
            </a:r>
            <a:r>
              <a:rPr sz="2400" spc="-40" dirty="0">
                <a:latin typeface="Arial MT"/>
                <a:cs typeface="Arial MT"/>
              </a:rPr>
              <a:t> </a:t>
            </a:r>
            <a:r>
              <a:rPr sz="2400" spc="-13" dirty="0">
                <a:latin typeface="Arial MT"/>
                <a:cs typeface="Arial MT"/>
              </a:rPr>
              <a:t>diperlukan,</a:t>
            </a:r>
            <a:endParaRPr sz="2400">
              <a:latin typeface="Arial MT"/>
              <a:cs typeface="Arial MT"/>
            </a:endParaRPr>
          </a:p>
          <a:p>
            <a:pPr algn="ctr">
              <a:lnSpc>
                <a:spcPct val="100000"/>
              </a:lnSpc>
            </a:pPr>
            <a:r>
              <a:rPr sz="2400" dirty="0">
                <a:latin typeface="Arial MT"/>
                <a:cs typeface="Arial MT"/>
              </a:rPr>
              <a:t>tetapi</a:t>
            </a:r>
            <a:r>
              <a:rPr sz="2400" spc="-47" dirty="0">
                <a:latin typeface="Arial MT"/>
                <a:cs typeface="Arial MT"/>
              </a:rPr>
              <a:t> </a:t>
            </a:r>
            <a:r>
              <a:rPr sz="2400" dirty="0">
                <a:latin typeface="Arial MT"/>
                <a:cs typeface="Arial MT"/>
              </a:rPr>
              <a:t>juga</a:t>
            </a:r>
            <a:r>
              <a:rPr sz="2400" spc="-33" dirty="0">
                <a:latin typeface="Arial MT"/>
                <a:cs typeface="Arial MT"/>
              </a:rPr>
              <a:t> </a:t>
            </a:r>
            <a:r>
              <a:rPr sz="2400" b="1" dirty="0">
                <a:latin typeface="Arial"/>
                <a:cs typeface="Arial"/>
              </a:rPr>
              <a:t>bagaimana</a:t>
            </a:r>
            <a:r>
              <a:rPr sz="2400" b="1" spc="-40" dirty="0">
                <a:latin typeface="Arial"/>
                <a:cs typeface="Arial"/>
              </a:rPr>
              <a:t> </a:t>
            </a:r>
            <a:r>
              <a:rPr sz="2400" b="1" dirty="0">
                <a:latin typeface="Arial"/>
                <a:cs typeface="Arial"/>
              </a:rPr>
              <a:t>cara</a:t>
            </a:r>
            <a:r>
              <a:rPr sz="2400" b="1" spc="-27" dirty="0">
                <a:latin typeface="Arial"/>
                <a:cs typeface="Arial"/>
              </a:rPr>
              <a:t> </a:t>
            </a:r>
            <a:r>
              <a:rPr sz="2400" b="1" spc="-13" dirty="0">
                <a:latin typeface="Arial"/>
                <a:cs typeface="Arial"/>
              </a:rPr>
              <a:t>pengamanannya.</a:t>
            </a:r>
            <a:endParaRPr sz="2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F41A9-F9FA-3109-41DB-933E489D3D2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4D03D6E3-F253-9AD4-E624-5C8984C6149F}"/>
              </a:ext>
            </a:extLst>
          </p:cNvPr>
          <p:cNvGrpSpPr/>
          <p:nvPr/>
        </p:nvGrpSpPr>
        <p:grpSpPr>
          <a:xfrm>
            <a:off x="1" y="1"/>
            <a:ext cx="12145433" cy="1152313"/>
            <a:chOff x="0" y="0"/>
            <a:chExt cx="9109075" cy="864235"/>
          </a:xfrm>
        </p:grpSpPr>
        <p:pic>
          <p:nvPicPr>
            <p:cNvPr id="3" name="object 3">
              <a:extLst>
                <a:ext uri="{FF2B5EF4-FFF2-40B4-BE49-F238E27FC236}">
                  <a16:creationId xmlns:a16="http://schemas.microsoft.com/office/drawing/2014/main" id="{D8D07E2E-52F4-9560-DF18-C9FD0FC624AA}"/>
                </a:ext>
              </a:extLst>
            </p:cNvPr>
            <p:cNvPicPr/>
            <p:nvPr/>
          </p:nvPicPr>
          <p:blipFill>
            <a:blip r:embed="rId2" cstate="print"/>
            <a:stretch>
              <a:fillRect/>
            </a:stretch>
          </p:blipFill>
          <p:spPr>
            <a:xfrm>
              <a:off x="0" y="0"/>
              <a:ext cx="9108948" cy="864108"/>
            </a:xfrm>
            <a:prstGeom prst="rect">
              <a:avLst/>
            </a:prstGeom>
          </p:spPr>
        </p:pic>
        <p:pic>
          <p:nvPicPr>
            <p:cNvPr id="4" name="object 4">
              <a:extLst>
                <a:ext uri="{FF2B5EF4-FFF2-40B4-BE49-F238E27FC236}">
                  <a16:creationId xmlns:a16="http://schemas.microsoft.com/office/drawing/2014/main" id="{F24F9716-61DD-73FF-AD3C-BA0004FBF2A0}"/>
                </a:ext>
              </a:extLst>
            </p:cNvPr>
            <p:cNvPicPr/>
            <p:nvPr/>
          </p:nvPicPr>
          <p:blipFill>
            <a:blip r:embed="rId3" cstate="print"/>
            <a:stretch>
              <a:fillRect/>
            </a:stretch>
          </p:blipFill>
          <p:spPr>
            <a:xfrm>
              <a:off x="8522207" y="105155"/>
              <a:ext cx="477011" cy="711708"/>
            </a:xfrm>
            <a:prstGeom prst="rect">
              <a:avLst/>
            </a:prstGeom>
          </p:spPr>
        </p:pic>
      </p:grpSp>
      <p:grpSp>
        <p:nvGrpSpPr>
          <p:cNvPr id="5" name="object 5">
            <a:extLst>
              <a:ext uri="{FF2B5EF4-FFF2-40B4-BE49-F238E27FC236}">
                <a16:creationId xmlns:a16="http://schemas.microsoft.com/office/drawing/2014/main" id="{AC0933EF-9333-19D2-1DE1-651C12589260}"/>
              </a:ext>
            </a:extLst>
          </p:cNvPr>
          <p:cNvGrpSpPr/>
          <p:nvPr/>
        </p:nvGrpSpPr>
        <p:grpSpPr>
          <a:xfrm>
            <a:off x="4077969" y="1845648"/>
            <a:ext cx="1595120" cy="1925320"/>
            <a:chOff x="3058477" y="1384236"/>
            <a:chExt cx="1196340" cy="1443990"/>
          </a:xfrm>
        </p:grpSpPr>
        <p:sp>
          <p:nvSpPr>
            <p:cNvPr id="6" name="object 6">
              <a:extLst>
                <a:ext uri="{FF2B5EF4-FFF2-40B4-BE49-F238E27FC236}">
                  <a16:creationId xmlns:a16="http://schemas.microsoft.com/office/drawing/2014/main" id="{FDE5C282-6105-FFD2-56BE-EF314BF6279A}"/>
                </a:ext>
              </a:extLst>
            </p:cNvPr>
            <p:cNvSpPr/>
            <p:nvPr/>
          </p:nvSpPr>
          <p:spPr>
            <a:xfrm>
              <a:off x="3058477" y="1384236"/>
              <a:ext cx="1196340" cy="1443990"/>
            </a:xfrm>
            <a:custGeom>
              <a:avLst/>
              <a:gdLst/>
              <a:ahLst/>
              <a:cxnLst/>
              <a:rect l="l" t="t" r="r" b="b"/>
              <a:pathLst>
                <a:path w="1196339" h="1443989">
                  <a:moveTo>
                    <a:pt x="597900" y="0"/>
                  </a:moveTo>
                  <a:lnTo>
                    <a:pt x="552030" y="1750"/>
                  </a:lnTo>
                  <a:lnTo>
                    <a:pt x="506376" y="7002"/>
                  </a:lnTo>
                  <a:lnTo>
                    <a:pt x="461158" y="15756"/>
                  </a:lnTo>
                  <a:lnTo>
                    <a:pt x="416591" y="28011"/>
                  </a:lnTo>
                  <a:lnTo>
                    <a:pt x="372893" y="43767"/>
                  </a:lnTo>
                  <a:lnTo>
                    <a:pt x="330283" y="63025"/>
                  </a:lnTo>
                  <a:lnTo>
                    <a:pt x="288978" y="85784"/>
                  </a:lnTo>
                  <a:lnTo>
                    <a:pt x="249196" y="112044"/>
                  </a:lnTo>
                  <a:lnTo>
                    <a:pt x="211153" y="141806"/>
                  </a:lnTo>
                  <a:lnTo>
                    <a:pt x="175069" y="175069"/>
                  </a:lnTo>
                  <a:lnTo>
                    <a:pt x="141806" y="211153"/>
                  </a:lnTo>
                  <a:lnTo>
                    <a:pt x="112044" y="249196"/>
                  </a:lnTo>
                  <a:lnTo>
                    <a:pt x="85784" y="288978"/>
                  </a:lnTo>
                  <a:lnTo>
                    <a:pt x="63025" y="330283"/>
                  </a:lnTo>
                  <a:lnTo>
                    <a:pt x="43767" y="372893"/>
                  </a:lnTo>
                  <a:lnTo>
                    <a:pt x="28011" y="416591"/>
                  </a:lnTo>
                  <a:lnTo>
                    <a:pt x="15756" y="461158"/>
                  </a:lnTo>
                  <a:lnTo>
                    <a:pt x="7002" y="506376"/>
                  </a:lnTo>
                  <a:lnTo>
                    <a:pt x="1750" y="552030"/>
                  </a:lnTo>
                  <a:lnTo>
                    <a:pt x="0" y="597900"/>
                  </a:lnTo>
                  <a:lnTo>
                    <a:pt x="1750" y="643769"/>
                  </a:lnTo>
                  <a:lnTo>
                    <a:pt x="7002" y="689419"/>
                  </a:lnTo>
                  <a:lnTo>
                    <a:pt x="15756" y="734633"/>
                  </a:lnTo>
                  <a:lnTo>
                    <a:pt x="28011" y="779193"/>
                  </a:lnTo>
                  <a:lnTo>
                    <a:pt x="43767" y="822882"/>
                  </a:lnTo>
                  <a:lnTo>
                    <a:pt x="63025" y="865482"/>
                  </a:lnTo>
                  <a:lnTo>
                    <a:pt x="85784" y="906774"/>
                  </a:lnTo>
                  <a:lnTo>
                    <a:pt x="112044" y="946543"/>
                  </a:lnTo>
                  <a:lnTo>
                    <a:pt x="141806" y="984569"/>
                  </a:lnTo>
                  <a:lnTo>
                    <a:pt x="175069" y="1020635"/>
                  </a:lnTo>
                  <a:lnTo>
                    <a:pt x="597852" y="1443418"/>
                  </a:lnTo>
                  <a:lnTo>
                    <a:pt x="1020635" y="1020635"/>
                  </a:lnTo>
                  <a:lnTo>
                    <a:pt x="1053916" y="984569"/>
                  </a:lnTo>
                  <a:lnTo>
                    <a:pt x="1083694" y="946543"/>
                  </a:lnTo>
                  <a:lnTo>
                    <a:pt x="1109969" y="906774"/>
                  </a:lnTo>
                  <a:lnTo>
                    <a:pt x="1132740" y="865482"/>
                  </a:lnTo>
                  <a:lnTo>
                    <a:pt x="1152009" y="822882"/>
                  </a:lnTo>
                  <a:lnTo>
                    <a:pt x="1167773" y="779193"/>
                  </a:lnTo>
                  <a:lnTo>
                    <a:pt x="1180035" y="734633"/>
                  </a:lnTo>
                  <a:lnTo>
                    <a:pt x="1188793" y="689419"/>
                  </a:lnTo>
                  <a:lnTo>
                    <a:pt x="1194048" y="643769"/>
                  </a:lnTo>
                  <a:lnTo>
                    <a:pt x="1195800" y="597900"/>
                  </a:lnTo>
                  <a:lnTo>
                    <a:pt x="1194048" y="552030"/>
                  </a:lnTo>
                  <a:lnTo>
                    <a:pt x="1188793" y="506376"/>
                  </a:lnTo>
                  <a:lnTo>
                    <a:pt x="1180035" y="461158"/>
                  </a:lnTo>
                  <a:lnTo>
                    <a:pt x="1167773" y="416591"/>
                  </a:lnTo>
                  <a:lnTo>
                    <a:pt x="1152009" y="372893"/>
                  </a:lnTo>
                  <a:lnTo>
                    <a:pt x="1132740" y="330283"/>
                  </a:lnTo>
                  <a:lnTo>
                    <a:pt x="1109969" y="288978"/>
                  </a:lnTo>
                  <a:lnTo>
                    <a:pt x="1083694" y="249196"/>
                  </a:lnTo>
                  <a:lnTo>
                    <a:pt x="1053916" y="211153"/>
                  </a:lnTo>
                  <a:lnTo>
                    <a:pt x="1020635" y="175069"/>
                  </a:lnTo>
                  <a:lnTo>
                    <a:pt x="984569" y="141806"/>
                  </a:lnTo>
                  <a:lnTo>
                    <a:pt x="946543" y="112044"/>
                  </a:lnTo>
                  <a:lnTo>
                    <a:pt x="906774" y="85784"/>
                  </a:lnTo>
                  <a:lnTo>
                    <a:pt x="865482" y="63025"/>
                  </a:lnTo>
                  <a:lnTo>
                    <a:pt x="822882" y="43767"/>
                  </a:lnTo>
                  <a:lnTo>
                    <a:pt x="779193" y="28011"/>
                  </a:lnTo>
                  <a:lnTo>
                    <a:pt x="734633" y="15756"/>
                  </a:lnTo>
                  <a:lnTo>
                    <a:pt x="689419" y="7002"/>
                  </a:lnTo>
                  <a:lnTo>
                    <a:pt x="643769" y="1750"/>
                  </a:lnTo>
                  <a:lnTo>
                    <a:pt x="597900" y="0"/>
                  </a:lnTo>
                  <a:close/>
                </a:path>
              </a:pathLst>
            </a:custGeom>
            <a:solidFill>
              <a:srgbClr val="0DD2D9"/>
            </a:solidFill>
          </p:spPr>
          <p:txBody>
            <a:bodyPr wrap="square" lIns="0" tIns="0" rIns="0" bIns="0" rtlCol="0"/>
            <a:lstStyle/>
            <a:p>
              <a:endParaRPr sz="2400"/>
            </a:p>
          </p:txBody>
        </p:sp>
        <p:pic>
          <p:nvPicPr>
            <p:cNvPr id="7" name="object 7">
              <a:extLst>
                <a:ext uri="{FF2B5EF4-FFF2-40B4-BE49-F238E27FC236}">
                  <a16:creationId xmlns:a16="http://schemas.microsoft.com/office/drawing/2014/main" id="{400E7243-4F7B-7FD3-2EE4-FBF3C724EB4A}"/>
                </a:ext>
              </a:extLst>
            </p:cNvPr>
            <p:cNvPicPr/>
            <p:nvPr/>
          </p:nvPicPr>
          <p:blipFill>
            <a:blip r:embed="rId4" cstate="print"/>
            <a:stretch>
              <a:fillRect/>
            </a:stretch>
          </p:blipFill>
          <p:spPr>
            <a:xfrm>
              <a:off x="3127247" y="1452372"/>
              <a:ext cx="1057655" cy="1059179"/>
            </a:xfrm>
            <a:prstGeom prst="rect">
              <a:avLst/>
            </a:prstGeom>
          </p:spPr>
        </p:pic>
        <p:sp>
          <p:nvSpPr>
            <p:cNvPr id="8" name="object 8">
              <a:extLst>
                <a:ext uri="{FF2B5EF4-FFF2-40B4-BE49-F238E27FC236}">
                  <a16:creationId xmlns:a16="http://schemas.microsoft.com/office/drawing/2014/main" id="{53A505B1-4A34-8452-BBEE-C420C6EFC263}"/>
                </a:ext>
              </a:extLst>
            </p:cNvPr>
            <p:cNvSpPr/>
            <p:nvPr/>
          </p:nvSpPr>
          <p:spPr>
            <a:xfrm>
              <a:off x="3127247" y="1452372"/>
              <a:ext cx="1057910" cy="1059180"/>
            </a:xfrm>
            <a:custGeom>
              <a:avLst/>
              <a:gdLst/>
              <a:ahLst/>
              <a:cxnLst/>
              <a:rect l="l" t="t" r="r" b="b"/>
              <a:pathLst>
                <a:path w="1057910" h="1059180">
                  <a:moveTo>
                    <a:pt x="0" y="529589"/>
                  </a:moveTo>
                  <a:lnTo>
                    <a:pt x="2160" y="481387"/>
                  </a:lnTo>
                  <a:lnTo>
                    <a:pt x="8518" y="434396"/>
                  </a:lnTo>
                  <a:lnTo>
                    <a:pt x="18887" y="388805"/>
                  </a:lnTo>
                  <a:lnTo>
                    <a:pt x="33080" y="344800"/>
                  </a:lnTo>
                  <a:lnTo>
                    <a:pt x="50911" y="302568"/>
                  </a:lnTo>
                  <a:lnTo>
                    <a:pt x="72192" y="262297"/>
                  </a:lnTo>
                  <a:lnTo>
                    <a:pt x="96738" y="224173"/>
                  </a:lnTo>
                  <a:lnTo>
                    <a:pt x="124361" y="188383"/>
                  </a:lnTo>
                  <a:lnTo>
                    <a:pt x="154876" y="155114"/>
                  </a:lnTo>
                  <a:lnTo>
                    <a:pt x="188095" y="124554"/>
                  </a:lnTo>
                  <a:lnTo>
                    <a:pt x="223833" y="96888"/>
                  </a:lnTo>
                  <a:lnTo>
                    <a:pt x="261902" y="72305"/>
                  </a:lnTo>
                  <a:lnTo>
                    <a:pt x="302116" y="50991"/>
                  </a:lnTo>
                  <a:lnTo>
                    <a:pt x="344288" y="33132"/>
                  </a:lnTo>
                  <a:lnTo>
                    <a:pt x="388231" y="18917"/>
                  </a:lnTo>
                  <a:lnTo>
                    <a:pt x="433760" y="8532"/>
                  </a:lnTo>
                  <a:lnTo>
                    <a:pt x="480688" y="2164"/>
                  </a:lnTo>
                  <a:lnTo>
                    <a:pt x="528827" y="0"/>
                  </a:lnTo>
                  <a:lnTo>
                    <a:pt x="576967" y="2164"/>
                  </a:lnTo>
                  <a:lnTo>
                    <a:pt x="623895" y="8532"/>
                  </a:lnTo>
                  <a:lnTo>
                    <a:pt x="669424" y="18917"/>
                  </a:lnTo>
                  <a:lnTo>
                    <a:pt x="713367" y="33132"/>
                  </a:lnTo>
                  <a:lnTo>
                    <a:pt x="755539" y="50991"/>
                  </a:lnTo>
                  <a:lnTo>
                    <a:pt x="795753" y="72305"/>
                  </a:lnTo>
                  <a:lnTo>
                    <a:pt x="833822" y="96888"/>
                  </a:lnTo>
                  <a:lnTo>
                    <a:pt x="869560" y="124554"/>
                  </a:lnTo>
                  <a:lnTo>
                    <a:pt x="902779" y="155114"/>
                  </a:lnTo>
                  <a:lnTo>
                    <a:pt x="933294" y="188383"/>
                  </a:lnTo>
                  <a:lnTo>
                    <a:pt x="960917" y="224173"/>
                  </a:lnTo>
                  <a:lnTo>
                    <a:pt x="985463" y="262297"/>
                  </a:lnTo>
                  <a:lnTo>
                    <a:pt x="1006744" y="302568"/>
                  </a:lnTo>
                  <a:lnTo>
                    <a:pt x="1024575" y="344800"/>
                  </a:lnTo>
                  <a:lnTo>
                    <a:pt x="1038768" y="388805"/>
                  </a:lnTo>
                  <a:lnTo>
                    <a:pt x="1049137" y="434396"/>
                  </a:lnTo>
                  <a:lnTo>
                    <a:pt x="1055495" y="481387"/>
                  </a:lnTo>
                  <a:lnTo>
                    <a:pt x="1057655" y="529589"/>
                  </a:lnTo>
                  <a:lnTo>
                    <a:pt x="1055495" y="577792"/>
                  </a:lnTo>
                  <a:lnTo>
                    <a:pt x="1049137" y="624783"/>
                  </a:lnTo>
                  <a:lnTo>
                    <a:pt x="1038768" y="670374"/>
                  </a:lnTo>
                  <a:lnTo>
                    <a:pt x="1024575" y="714379"/>
                  </a:lnTo>
                  <a:lnTo>
                    <a:pt x="1006744" y="756611"/>
                  </a:lnTo>
                  <a:lnTo>
                    <a:pt x="985463" y="796882"/>
                  </a:lnTo>
                  <a:lnTo>
                    <a:pt x="960917" y="835006"/>
                  </a:lnTo>
                  <a:lnTo>
                    <a:pt x="933294" y="870796"/>
                  </a:lnTo>
                  <a:lnTo>
                    <a:pt x="902779" y="904065"/>
                  </a:lnTo>
                  <a:lnTo>
                    <a:pt x="869560" y="934625"/>
                  </a:lnTo>
                  <a:lnTo>
                    <a:pt x="833822" y="962291"/>
                  </a:lnTo>
                  <a:lnTo>
                    <a:pt x="795753" y="986874"/>
                  </a:lnTo>
                  <a:lnTo>
                    <a:pt x="755539" y="1008188"/>
                  </a:lnTo>
                  <a:lnTo>
                    <a:pt x="713367" y="1026047"/>
                  </a:lnTo>
                  <a:lnTo>
                    <a:pt x="669424" y="1040262"/>
                  </a:lnTo>
                  <a:lnTo>
                    <a:pt x="623895" y="1050647"/>
                  </a:lnTo>
                  <a:lnTo>
                    <a:pt x="576967" y="1057015"/>
                  </a:lnTo>
                  <a:lnTo>
                    <a:pt x="528827" y="1059179"/>
                  </a:lnTo>
                  <a:lnTo>
                    <a:pt x="480688" y="1057015"/>
                  </a:lnTo>
                  <a:lnTo>
                    <a:pt x="433760" y="1050647"/>
                  </a:lnTo>
                  <a:lnTo>
                    <a:pt x="388231" y="1040262"/>
                  </a:lnTo>
                  <a:lnTo>
                    <a:pt x="344288" y="1026047"/>
                  </a:lnTo>
                  <a:lnTo>
                    <a:pt x="302116" y="1008188"/>
                  </a:lnTo>
                  <a:lnTo>
                    <a:pt x="261902" y="986874"/>
                  </a:lnTo>
                  <a:lnTo>
                    <a:pt x="223833" y="962291"/>
                  </a:lnTo>
                  <a:lnTo>
                    <a:pt x="188095" y="934625"/>
                  </a:lnTo>
                  <a:lnTo>
                    <a:pt x="154876" y="904065"/>
                  </a:lnTo>
                  <a:lnTo>
                    <a:pt x="124361" y="870796"/>
                  </a:lnTo>
                  <a:lnTo>
                    <a:pt x="96738" y="835006"/>
                  </a:lnTo>
                  <a:lnTo>
                    <a:pt x="72192" y="796882"/>
                  </a:lnTo>
                  <a:lnTo>
                    <a:pt x="50911" y="756611"/>
                  </a:lnTo>
                  <a:lnTo>
                    <a:pt x="33080" y="714379"/>
                  </a:lnTo>
                  <a:lnTo>
                    <a:pt x="18887" y="670374"/>
                  </a:lnTo>
                  <a:lnTo>
                    <a:pt x="8518" y="624783"/>
                  </a:lnTo>
                  <a:lnTo>
                    <a:pt x="2160" y="577792"/>
                  </a:lnTo>
                  <a:lnTo>
                    <a:pt x="0" y="529589"/>
                  </a:lnTo>
                  <a:close/>
                </a:path>
              </a:pathLst>
            </a:custGeom>
            <a:ln w="6350">
              <a:solidFill>
                <a:srgbClr val="FFFFFF"/>
              </a:solidFill>
            </a:ln>
          </p:spPr>
          <p:txBody>
            <a:bodyPr wrap="square" lIns="0" tIns="0" rIns="0" bIns="0" rtlCol="0"/>
            <a:lstStyle/>
            <a:p>
              <a:endParaRPr sz="2400"/>
            </a:p>
          </p:txBody>
        </p:sp>
      </p:grpSp>
      <p:grpSp>
        <p:nvGrpSpPr>
          <p:cNvPr id="9" name="object 9">
            <a:extLst>
              <a:ext uri="{FF2B5EF4-FFF2-40B4-BE49-F238E27FC236}">
                <a16:creationId xmlns:a16="http://schemas.microsoft.com/office/drawing/2014/main" id="{5B2797D8-AE23-F3CB-9AF0-24D2D1C06258}"/>
              </a:ext>
            </a:extLst>
          </p:cNvPr>
          <p:cNvGrpSpPr/>
          <p:nvPr/>
        </p:nvGrpSpPr>
        <p:grpSpPr>
          <a:xfrm>
            <a:off x="6508453" y="1845648"/>
            <a:ext cx="1595120" cy="1925320"/>
            <a:chOff x="4881340" y="1384236"/>
            <a:chExt cx="1196340" cy="1443990"/>
          </a:xfrm>
        </p:grpSpPr>
        <p:sp>
          <p:nvSpPr>
            <p:cNvPr id="10" name="object 10">
              <a:extLst>
                <a:ext uri="{FF2B5EF4-FFF2-40B4-BE49-F238E27FC236}">
                  <a16:creationId xmlns:a16="http://schemas.microsoft.com/office/drawing/2014/main" id="{CA41B64E-29F5-C2F3-0478-52DD612490A9}"/>
                </a:ext>
              </a:extLst>
            </p:cNvPr>
            <p:cNvSpPr/>
            <p:nvPr/>
          </p:nvSpPr>
          <p:spPr>
            <a:xfrm>
              <a:off x="4881340" y="1384236"/>
              <a:ext cx="1196340" cy="1443990"/>
            </a:xfrm>
            <a:custGeom>
              <a:avLst/>
              <a:gdLst/>
              <a:ahLst/>
              <a:cxnLst/>
              <a:rect l="l" t="t" r="r" b="b"/>
              <a:pathLst>
                <a:path w="1196339" h="1443989">
                  <a:moveTo>
                    <a:pt x="597947" y="0"/>
                  </a:moveTo>
                  <a:lnTo>
                    <a:pt x="552083" y="1750"/>
                  </a:lnTo>
                  <a:lnTo>
                    <a:pt x="506435" y="7002"/>
                  </a:lnTo>
                  <a:lnTo>
                    <a:pt x="461222" y="15756"/>
                  </a:lnTo>
                  <a:lnTo>
                    <a:pt x="416662" y="28011"/>
                  </a:lnTo>
                  <a:lnTo>
                    <a:pt x="372971" y="43767"/>
                  </a:lnTo>
                  <a:lnTo>
                    <a:pt x="330366" y="63025"/>
                  </a:lnTo>
                  <a:lnTo>
                    <a:pt x="289066" y="85784"/>
                  </a:lnTo>
                  <a:lnTo>
                    <a:pt x="249288" y="112044"/>
                  </a:lnTo>
                  <a:lnTo>
                    <a:pt x="211248" y="141806"/>
                  </a:lnTo>
                  <a:lnTo>
                    <a:pt x="175164" y="175069"/>
                  </a:lnTo>
                  <a:lnTo>
                    <a:pt x="141883" y="211153"/>
                  </a:lnTo>
                  <a:lnTo>
                    <a:pt x="112105" y="249196"/>
                  </a:lnTo>
                  <a:lnTo>
                    <a:pt x="85830" y="288978"/>
                  </a:lnTo>
                  <a:lnTo>
                    <a:pt x="63059" y="330283"/>
                  </a:lnTo>
                  <a:lnTo>
                    <a:pt x="43791" y="372893"/>
                  </a:lnTo>
                  <a:lnTo>
                    <a:pt x="28026" y="416591"/>
                  </a:lnTo>
                  <a:lnTo>
                    <a:pt x="15764" y="461158"/>
                  </a:lnTo>
                  <a:lnTo>
                    <a:pt x="7006" y="506376"/>
                  </a:lnTo>
                  <a:lnTo>
                    <a:pt x="1751" y="552030"/>
                  </a:lnTo>
                  <a:lnTo>
                    <a:pt x="0" y="597900"/>
                  </a:lnTo>
                  <a:lnTo>
                    <a:pt x="1751" y="643769"/>
                  </a:lnTo>
                  <a:lnTo>
                    <a:pt x="7006" y="689419"/>
                  </a:lnTo>
                  <a:lnTo>
                    <a:pt x="15764" y="734633"/>
                  </a:lnTo>
                  <a:lnTo>
                    <a:pt x="28026" y="779193"/>
                  </a:lnTo>
                  <a:lnTo>
                    <a:pt x="43791" y="822882"/>
                  </a:lnTo>
                  <a:lnTo>
                    <a:pt x="63059" y="865482"/>
                  </a:lnTo>
                  <a:lnTo>
                    <a:pt x="85830" y="906774"/>
                  </a:lnTo>
                  <a:lnTo>
                    <a:pt x="112105" y="946543"/>
                  </a:lnTo>
                  <a:lnTo>
                    <a:pt x="141883" y="984569"/>
                  </a:lnTo>
                  <a:lnTo>
                    <a:pt x="175164" y="1020635"/>
                  </a:lnTo>
                  <a:lnTo>
                    <a:pt x="597947" y="1443418"/>
                  </a:lnTo>
                  <a:lnTo>
                    <a:pt x="1020730" y="1020635"/>
                  </a:lnTo>
                  <a:lnTo>
                    <a:pt x="1053993" y="984569"/>
                  </a:lnTo>
                  <a:lnTo>
                    <a:pt x="1083755" y="946543"/>
                  </a:lnTo>
                  <a:lnTo>
                    <a:pt x="1110016" y="906774"/>
                  </a:lnTo>
                  <a:lnTo>
                    <a:pt x="1132775" y="865482"/>
                  </a:lnTo>
                  <a:lnTo>
                    <a:pt x="1152032" y="822882"/>
                  </a:lnTo>
                  <a:lnTo>
                    <a:pt x="1167789" y="779193"/>
                  </a:lnTo>
                  <a:lnTo>
                    <a:pt x="1180043" y="734633"/>
                  </a:lnTo>
                  <a:lnTo>
                    <a:pt x="1188797" y="689419"/>
                  </a:lnTo>
                  <a:lnTo>
                    <a:pt x="1194049" y="643769"/>
                  </a:lnTo>
                  <a:lnTo>
                    <a:pt x="1195800" y="597900"/>
                  </a:lnTo>
                  <a:lnTo>
                    <a:pt x="1194049" y="552030"/>
                  </a:lnTo>
                  <a:lnTo>
                    <a:pt x="1188797" y="506376"/>
                  </a:lnTo>
                  <a:lnTo>
                    <a:pt x="1180043" y="461158"/>
                  </a:lnTo>
                  <a:lnTo>
                    <a:pt x="1167789" y="416591"/>
                  </a:lnTo>
                  <a:lnTo>
                    <a:pt x="1152032" y="372893"/>
                  </a:lnTo>
                  <a:lnTo>
                    <a:pt x="1132775" y="330283"/>
                  </a:lnTo>
                  <a:lnTo>
                    <a:pt x="1110016" y="288978"/>
                  </a:lnTo>
                  <a:lnTo>
                    <a:pt x="1083755" y="249196"/>
                  </a:lnTo>
                  <a:lnTo>
                    <a:pt x="1053993" y="211153"/>
                  </a:lnTo>
                  <a:lnTo>
                    <a:pt x="1020730" y="175069"/>
                  </a:lnTo>
                  <a:lnTo>
                    <a:pt x="984647" y="141806"/>
                  </a:lnTo>
                  <a:lnTo>
                    <a:pt x="946607" y="112044"/>
                  </a:lnTo>
                  <a:lnTo>
                    <a:pt x="906828" y="85784"/>
                  </a:lnTo>
                  <a:lnTo>
                    <a:pt x="865528" y="63025"/>
                  </a:lnTo>
                  <a:lnTo>
                    <a:pt x="822924" y="43767"/>
                  </a:lnTo>
                  <a:lnTo>
                    <a:pt x="779233" y="28011"/>
                  </a:lnTo>
                  <a:lnTo>
                    <a:pt x="734672" y="15756"/>
                  </a:lnTo>
                  <a:lnTo>
                    <a:pt x="689459" y="7002"/>
                  </a:lnTo>
                  <a:lnTo>
                    <a:pt x="643812" y="1750"/>
                  </a:lnTo>
                  <a:lnTo>
                    <a:pt x="597947" y="0"/>
                  </a:lnTo>
                  <a:close/>
                </a:path>
              </a:pathLst>
            </a:custGeom>
            <a:solidFill>
              <a:srgbClr val="0DD2D9"/>
            </a:solidFill>
          </p:spPr>
          <p:txBody>
            <a:bodyPr wrap="square" lIns="0" tIns="0" rIns="0" bIns="0" rtlCol="0"/>
            <a:lstStyle/>
            <a:p>
              <a:endParaRPr sz="2400"/>
            </a:p>
          </p:txBody>
        </p:sp>
        <p:pic>
          <p:nvPicPr>
            <p:cNvPr id="11" name="object 11">
              <a:extLst>
                <a:ext uri="{FF2B5EF4-FFF2-40B4-BE49-F238E27FC236}">
                  <a16:creationId xmlns:a16="http://schemas.microsoft.com/office/drawing/2014/main" id="{BF7C1ED7-0AC9-7F0A-7DB3-D3509D072782}"/>
                </a:ext>
              </a:extLst>
            </p:cNvPr>
            <p:cNvPicPr/>
            <p:nvPr/>
          </p:nvPicPr>
          <p:blipFill>
            <a:blip r:embed="rId5" cstate="print"/>
            <a:stretch>
              <a:fillRect/>
            </a:stretch>
          </p:blipFill>
          <p:spPr>
            <a:xfrm>
              <a:off x="4949952" y="1452372"/>
              <a:ext cx="1057656" cy="1059179"/>
            </a:xfrm>
            <a:prstGeom prst="rect">
              <a:avLst/>
            </a:prstGeom>
          </p:spPr>
        </p:pic>
        <p:sp>
          <p:nvSpPr>
            <p:cNvPr id="12" name="object 12">
              <a:extLst>
                <a:ext uri="{FF2B5EF4-FFF2-40B4-BE49-F238E27FC236}">
                  <a16:creationId xmlns:a16="http://schemas.microsoft.com/office/drawing/2014/main" id="{C01C100D-434A-4865-BCD4-F9E0BC3BDEC6}"/>
                </a:ext>
              </a:extLst>
            </p:cNvPr>
            <p:cNvSpPr/>
            <p:nvPr/>
          </p:nvSpPr>
          <p:spPr>
            <a:xfrm>
              <a:off x="4949952" y="1452372"/>
              <a:ext cx="1057910" cy="1059180"/>
            </a:xfrm>
            <a:custGeom>
              <a:avLst/>
              <a:gdLst/>
              <a:ahLst/>
              <a:cxnLst/>
              <a:rect l="l" t="t" r="r" b="b"/>
              <a:pathLst>
                <a:path w="1057910" h="1059180">
                  <a:moveTo>
                    <a:pt x="0" y="529589"/>
                  </a:moveTo>
                  <a:lnTo>
                    <a:pt x="2160" y="481387"/>
                  </a:lnTo>
                  <a:lnTo>
                    <a:pt x="8518" y="434396"/>
                  </a:lnTo>
                  <a:lnTo>
                    <a:pt x="18887" y="388805"/>
                  </a:lnTo>
                  <a:lnTo>
                    <a:pt x="33080" y="344800"/>
                  </a:lnTo>
                  <a:lnTo>
                    <a:pt x="50911" y="302568"/>
                  </a:lnTo>
                  <a:lnTo>
                    <a:pt x="72192" y="262297"/>
                  </a:lnTo>
                  <a:lnTo>
                    <a:pt x="96738" y="224173"/>
                  </a:lnTo>
                  <a:lnTo>
                    <a:pt x="124361" y="188383"/>
                  </a:lnTo>
                  <a:lnTo>
                    <a:pt x="154876" y="155114"/>
                  </a:lnTo>
                  <a:lnTo>
                    <a:pt x="188095" y="124554"/>
                  </a:lnTo>
                  <a:lnTo>
                    <a:pt x="223833" y="96888"/>
                  </a:lnTo>
                  <a:lnTo>
                    <a:pt x="261902" y="72305"/>
                  </a:lnTo>
                  <a:lnTo>
                    <a:pt x="302116" y="50991"/>
                  </a:lnTo>
                  <a:lnTo>
                    <a:pt x="344288" y="33132"/>
                  </a:lnTo>
                  <a:lnTo>
                    <a:pt x="388231" y="18917"/>
                  </a:lnTo>
                  <a:lnTo>
                    <a:pt x="433760" y="8532"/>
                  </a:lnTo>
                  <a:lnTo>
                    <a:pt x="480688" y="2164"/>
                  </a:lnTo>
                  <a:lnTo>
                    <a:pt x="528827" y="0"/>
                  </a:lnTo>
                  <a:lnTo>
                    <a:pt x="576967" y="2164"/>
                  </a:lnTo>
                  <a:lnTo>
                    <a:pt x="623895" y="8532"/>
                  </a:lnTo>
                  <a:lnTo>
                    <a:pt x="669424" y="18917"/>
                  </a:lnTo>
                  <a:lnTo>
                    <a:pt x="713367" y="33132"/>
                  </a:lnTo>
                  <a:lnTo>
                    <a:pt x="755539" y="50991"/>
                  </a:lnTo>
                  <a:lnTo>
                    <a:pt x="795753" y="72305"/>
                  </a:lnTo>
                  <a:lnTo>
                    <a:pt x="833822" y="96888"/>
                  </a:lnTo>
                  <a:lnTo>
                    <a:pt x="869560" y="124554"/>
                  </a:lnTo>
                  <a:lnTo>
                    <a:pt x="902779" y="155114"/>
                  </a:lnTo>
                  <a:lnTo>
                    <a:pt x="933294" y="188383"/>
                  </a:lnTo>
                  <a:lnTo>
                    <a:pt x="960917" y="224173"/>
                  </a:lnTo>
                  <a:lnTo>
                    <a:pt x="985463" y="262297"/>
                  </a:lnTo>
                  <a:lnTo>
                    <a:pt x="1006744" y="302568"/>
                  </a:lnTo>
                  <a:lnTo>
                    <a:pt x="1024575" y="344800"/>
                  </a:lnTo>
                  <a:lnTo>
                    <a:pt x="1038768" y="388805"/>
                  </a:lnTo>
                  <a:lnTo>
                    <a:pt x="1049137" y="434396"/>
                  </a:lnTo>
                  <a:lnTo>
                    <a:pt x="1055495" y="481387"/>
                  </a:lnTo>
                  <a:lnTo>
                    <a:pt x="1057656" y="529589"/>
                  </a:lnTo>
                  <a:lnTo>
                    <a:pt x="1055495" y="577792"/>
                  </a:lnTo>
                  <a:lnTo>
                    <a:pt x="1049137" y="624783"/>
                  </a:lnTo>
                  <a:lnTo>
                    <a:pt x="1038768" y="670374"/>
                  </a:lnTo>
                  <a:lnTo>
                    <a:pt x="1024575" y="714379"/>
                  </a:lnTo>
                  <a:lnTo>
                    <a:pt x="1006744" y="756611"/>
                  </a:lnTo>
                  <a:lnTo>
                    <a:pt x="985463" y="796882"/>
                  </a:lnTo>
                  <a:lnTo>
                    <a:pt x="960917" y="835006"/>
                  </a:lnTo>
                  <a:lnTo>
                    <a:pt x="933294" y="870796"/>
                  </a:lnTo>
                  <a:lnTo>
                    <a:pt x="902779" y="904065"/>
                  </a:lnTo>
                  <a:lnTo>
                    <a:pt x="869560" y="934625"/>
                  </a:lnTo>
                  <a:lnTo>
                    <a:pt x="833822" y="962291"/>
                  </a:lnTo>
                  <a:lnTo>
                    <a:pt x="795753" y="986874"/>
                  </a:lnTo>
                  <a:lnTo>
                    <a:pt x="755539" y="1008188"/>
                  </a:lnTo>
                  <a:lnTo>
                    <a:pt x="713367" y="1026047"/>
                  </a:lnTo>
                  <a:lnTo>
                    <a:pt x="669424" y="1040262"/>
                  </a:lnTo>
                  <a:lnTo>
                    <a:pt x="623895" y="1050647"/>
                  </a:lnTo>
                  <a:lnTo>
                    <a:pt x="576967" y="1057015"/>
                  </a:lnTo>
                  <a:lnTo>
                    <a:pt x="528827" y="1059179"/>
                  </a:lnTo>
                  <a:lnTo>
                    <a:pt x="480688" y="1057015"/>
                  </a:lnTo>
                  <a:lnTo>
                    <a:pt x="433760" y="1050647"/>
                  </a:lnTo>
                  <a:lnTo>
                    <a:pt x="388231" y="1040262"/>
                  </a:lnTo>
                  <a:lnTo>
                    <a:pt x="344288" y="1026047"/>
                  </a:lnTo>
                  <a:lnTo>
                    <a:pt x="302116" y="1008188"/>
                  </a:lnTo>
                  <a:lnTo>
                    <a:pt x="261902" y="986874"/>
                  </a:lnTo>
                  <a:lnTo>
                    <a:pt x="223833" y="962291"/>
                  </a:lnTo>
                  <a:lnTo>
                    <a:pt x="188095" y="934625"/>
                  </a:lnTo>
                  <a:lnTo>
                    <a:pt x="154876" y="904065"/>
                  </a:lnTo>
                  <a:lnTo>
                    <a:pt x="124361" y="870796"/>
                  </a:lnTo>
                  <a:lnTo>
                    <a:pt x="96738" y="835006"/>
                  </a:lnTo>
                  <a:lnTo>
                    <a:pt x="72192" y="796882"/>
                  </a:lnTo>
                  <a:lnTo>
                    <a:pt x="50911" y="756611"/>
                  </a:lnTo>
                  <a:lnTo>
                    <a:pt x="33080" y="714379"/>
                  </a:lnTo>
                  <a:lnTo>
                    <a:pt x="18887" y="670374"/>
                  </a:lnTo>
                  <a:lnTo>
                    <a:pt x="8518" y="624783"/>
                  </a:lnTo>
                  <a:lnTo>
                    <a:pt x="2160" y="577792"/>
                  </a:lnTo>
                  <a:lnTo>
                    <a:pt x="0" y="529589"/>
                  </a:lnTo>
                  <a:close/>
                </a:path>
              </a:pathLst>
            </a:custGeom>
            <a:ln w="6350">
              <a:solidFill>
                <a:srgbClr val="FFFFFF"/>
              </a:solidFill>
            </a:ln>
          </p:spPr>
          <p:txBody>
            <a:bodyPr wrap="square" lIns="0" tIns="0" rIns="0" bIns="0" rtlCol="0"/>
            <a:lstStyle/>
            <a:p>
              <a:endParaRPr sz="2400"/>
            </a:p>
          </p:txBody>
        </p:sp>
      </p:grpSp>
      <p:sp>
        <p:nvSpPr>
          <p:cNvPr id="13" name="object 13">
            <a:extLst>
              <a:ext uri="{FF2B5EF4-FFF2-40B4-BE49-F238E27FC236}">
                <a16:creationId xmlns:a16="http://schemas.microsoft.com/office/drawing/2014/main" id="{DE882813-5ED6-EF67-47F5-8ADF9460AC7C}"/>
              </a:ext>
            </a:extLst>
          </p:cNvPr>
          <p:cNvSpPr txBox="1"/>
          <p:nvPr/>
        </p:nvSpPr>
        <p:spPr>
          <a:xfrm>
            <a:off x="7063401" y="2116667"/>
            <a:ext cx="485987" cy="1001983"/>
          </a:xfrm>
          <a:prstGeom prst="rect">
            <a:avLst/>
          </a:prstGeom>
        </p:spPr>
        <p:txBody>
          <a:bodyPr vert="horz" wrap="square" lIns="0" tIns="16933" rIns="0" bIns="0" rtlCol="0">
            <a:spAutoFit/>
          </a:bodyPr>
          <a:lstStyle/>
          <a:p>
            <a:pPr marL="16933">
              <a:spcBef>
                <a:spcPts val="133"/>
              </a:spcBef>
            </a:pPr>
            <a:r>
              <a:rPr sz="6400" spc="-67" dirty="0">
                <a:solidFill>
                  <a:srgbClr val="585858"/>
                </a:solidFill>
                <a:latin typeface="Arial MT"/>
                <a:cs typeface="Arial MT"/>
              </a:rPr>
              <a:t>3</a:t>
            </a:r>
            <a:endParaRPr sz="6400">
              <a:latin typeface="Arial MT"/>
              <a:cs typeface="Arial MT"/>
            </a:endParaRPr>
          </a:p>
        </p:txBody>
      </p:sp>
      <p:grpSp>
        <p:nvGrpSpPr>
          <p:cNvPr id="14" name="object 14">
            <a:extLst>
              <a:ext uri="{FF2B5EF4-FFF2-40B4-BE49-F238E27FC236}">
                <a16:creationId xmlns:a16="http://schemas.microsoft.com/office/drawing/2014/main" id="{4DF1F96C-69A3-EC9C-7905-45AF7FB9ABDE}"/>
              </a:ext>
            </a:extLst>
          </p:cNvPr>
          <p:cNvGrpSpPr/>
          <p:nvPr/>
        </p:nvGrpSpPr>
        <p:grpSpPr>
          <a:xfrm>
            <a:off x="8939064" y="1845648"/>
            <a:ext cx="1595120" cy="1925320"/>
            <a:chOff x="6704298" y="1384236"/>
            <a:chExt cx="1196340" cy="1443990"/>
          </a:xfrm>
        </p:grpSpPr>
        <p:sp>
          <p:nvSpPr>
            <p:cNvPr id="15" name="object 15">
              <a:extLst>
                <a:ext uri="{FF2B5EF4-FFF2-40B4-BE49-F238E27FC236}">
                  <a16:creationId xmlns:a16="http://schemas.microsoft.com/office/drawing/2014/main" id="{7107E011-63B1-FC88-C86D-F4E264BCA5F0}"/>
                </a:ext>
              </a:extLst>
            </p:cNvPr>
            <p:cNvSpPr/>
            <p:nvPr/>
          </p:nvSpPr>
          <p:spPr>
            <a:xfrm>
              <a:off x="6704298" y="1384236"/>
              <a:ext cx="1196340" cy="1443990"/>
            </a:xfrm>
            <a:custGeom>
              <a:avLst/>
              <a:gdLst/>
              <a:ahLst/>
              <a:cxnLst/>
              <a:rect l="l" t="t" r="r" b="b"/>
              <a:pathLst>
                <a:path w="1196340" h="1443989">
                  <a:moveTo>
                    <a:pt x="597884" y="0"/>
                  </a:moveTo>
                  <a:lnTo>
                    <a:pt x="552019" y="1750"/>
                  </a:lnTo>
                  <a:lnTo>
                    <a:pt x="506372" y="7002"/>
                  </a:lnTo>
                  <a:lnTo>
                    <a:pt x="461161" y="15756"/>
                  </a:lnTo>
                  <a:lnTo>
                    <a:pt x="416602" y="28011"/>
                  </a:lnTo>
                  <a:lnTo>
                    <a:pt x="372915" y="43767"/>
                  </a:lnTo>
                  <a:lnTo>
                    <a:pt x="330317" y="63025"/>
                  </a:lnTo>
                  <a:lnTo>
                    <a:pt x="289024" y="85784"/>
                  </a:lnTo>
                  <a:lnTo>
                    <a:pt x="249257" y="112044"/>
                  </a:lnTo>
                  <a:lnTo>
                    <a:pt x="211231" y="141806"/>
                  </a:lnTo>
                  <a:lnTo>
                    <a:pt x="175164" y="175069"/>
                  </a:lnTo>
                  <a:lnTo>
                    <a:pt x="141883" y="211153"/>
                  </a:lnTo>
                  <a:lnTo>
                    <a:pt x="112105" y="249196"/>
                  </a:lnTo>
                  <a:lnTo>
                    <a:pt x="85830" y="288978"/>
                  </a:lnTo>
                  <a:lnTo>
                    <a:pt x="63059" y="330283"/>
                  </a:lnTo>
                  <a:lnTo>
                    <a:pt x="43791" y="372893"/>
                  </a:lnTo>
                  <a:lnTo>
                    <a:pt x="28026" y="416591"/>
                  </a:lnTo>
                  <a:lnTo>
                    <a:pt x="15764" y="461158"/>
                  </a:lnTo>
                  <a:lnTo>
                    <a:pt x="7006" y="506376"/>
                  </a:lnTo>
                  <a:lnTo>
                    <a:pt x="1751" y="552030"/>
                  </a:lnTo>
                  <a:lnTo>
                    <a:pt x="0" y="597900"/>
                  </a:lnTo>
                  <a:lnTo>
                    <a:pt x="1751" y="643769"/>
                  </a:lnTo>
                  <a:lnTo>
                    <a:pt x="7006" y="689419"/>
                  </a:lnTo>
                  <a:lnTo>
                    <a:pt x="15764" y="734633"/>
                  </a:lnTo>
                  <a:lnTo>
                    <a:pt x="28026" y="779193"/>
                  </a:lnTo>
                  <a:lnTo>
                    <a:pt x="43791" y="822882"/>
                  </a:lnTo>
                  <a:lnTo>
                    <a:pt x="63059" y="865482"/>
                  </a:lnTo>
                  <a:lnTo>
                    <a:pt x="85830" y="906774"/>
                  </a:lnTo>
                  <a:lnTo>
                    <a:pt x="112105" y="946543"/>
                  </a:lnTo>
                  <a:lnTo>
                    <a:pt x="141883" y="984569"/>
                  </a:lnTo>
                  <a:lnTo>
                    <a:pt x="175164" y="1020635"/>
                  </a:lnTo>
                  <a:lnTo>
                    <a:pt x="597947" y="1443418"/>
                  </a:lnTo>
                  <a:lnTo>
                    <a:pt x="1020603" y="1020635"/>
                  </a:lnTo>
                  <a:lnTo>
                    <a:pt x="1053885" y="984569"/>
                  </a:lnTo>
                  <a:lnTo>
                    <a:pt x="1083663" y="946543"/>
                  </a:lnTo>
                  <a:lnTo>
                    <a:pt x="1109937" y="906774"/>
                  </a:lnTo>
                  <a:lnTo>
                    <a:pt x="1132709" y="865482"/>
                  </a:lnTo>
                  <a:lnTo>
                    <a:pt x="1151977" y="822882"/>
                  </a:lnTo>
                  <a:lnTo>
                    <a:pt x="1167742" y="779193"/>
                  </a:lnTo>
                  <a:lnTo>
                    <a:pt x="1180003" y="734633"/>
                  </a:lnTo>
                  <a:lnTo>
                    <a:pt x="1188761" y="689419"/>
                  </a:lnTo>
                  <a:lnTo>
                    <a:pt x="1194016" y="643769"/>
                  </a:lnTo>
                  <a:lnTo>
                    <a:pt x="1195768" y="597900"/>
                  </a:lnTo>
                  <a:lnTo>
                    <a:pt x="1194016" y="552030"/>
                  </a:lnTo>
                  <a:lnTo>
                    <a:pt x="1188761" y="506376"/>
                  </a:lnTo>
                  <a:lnTo>
                    <a:pt x="1180003" y="461158"/>
                  </a:lnTo>
                  <a:lnTo>
                    <a:pt x="1167742" y="416591"/>
                  </a:lnTo>
                  <a:lnTo>
                    <a:pt x="1151977" y="372893"/>
                  </a:lnTo>
                  <a:lnTo>
                    <a:pt x="1132709" y="330283"/>
                  </a:lnTo>
                  <a:lnTo>
                    <a:pt x="1109937" y="288978"/>
                  </a:lnTo>
                  <a:lnTo>
                    <a:pt x="1083663" y="249196"/>
                  </a:lnTo>
                  <a:lnTo>
                    <a:pt x="1053885" y="211153"/>
                  </a:lnTo>
                  <a:lnTo>
                    <a:pt x="1020603" y="175069"/>
                  </a:lnTo>
                  <a:lnTo>
                    <a:pt x="984537" y="141806"/>
                  </a:lnTo>
                  <a:lnTo>
                    <a:pt x="946511" y="112044"/>
                  </a:lnTo>
                  <a:lnTo>
                    <a:pt x="906743" y="85784"/>
                  </a:lnTo>
                  <a:lnTo>
                    <a:pt x="865451" y="63025"/>
                  </a:lnTo>
                  <a:lnTo>
                    <a:pt x="822852" y="43767"/>
                  </a:lnTo>
                  <a:lnTo>
                    <a:pt x="779165" y="28011"/>
                  </a:lnTo>
                  <a:lnTo>
                    <a:pt x="734607" y="15756"/>
                  </a:lnTo>
                  <a:lnTo>
                    <a:pt x="689395" y="7002"/>
                  </a:lnTo>
                  <a:lnTo>
                    <a:pt x="643748" y="1750"/>
                  </a:lnTo>
                  <a:lnTo>
                    <a:pt x="597884" y="0"/>
                  </a:lnTo>
                  <a:close/>
                </a:path>
              </a:pathLst>
            </a:custGeom>
            <a:solidFill>
              <a:srgbClr val="0DD2D9"/>
            </a:solidFill>
          </p:spPr>
          <p:txBody>
            <a:bodyPr wrap="square" lIns="0" tIns="0" rIns="0" bIns="0" rtlCol="0"/>
            <a:lstStyle/>
            <a:p>
              <a:endParaRPr sz="2400"/>
            </a:p>
          </p:txBody>
        </p:sp>
        <p:pic>
          <p:nvPicPr>
            <p:cNvPr id="16" name="object 16">
              <a:extLst>
                <a:ext uri="{FF2B5EF4-FFF2-40B4-BE49-F238E27FC236}">
                  <a16:creationId xmlns:a16="http://schemas.microsoft.com/office/drawing/2014/main" id="{2E2CCC70-53EF-0D10-C749-B684553AE324}"/>
                </a:ext>
              </a:extLst>
            </p:cNvPr>
            <p:cNvPicPr/>
            <p:nvPr/>
          </p:nvPicPr>
          <p:blipFill>
            <a:blip r:embed="rId6" cstate="print"/>
            <a:stretch>
              <a:fillRect/>
            </a:stretch>
          </p:blipFill>
          <p:spPr>
            <a:xfrm>
              <a:off x="6772656" y="1452372"/>
              <a:ext cx="1059179" cy="1059179"/>
            </a:xfrm>
            <a:prstGeom prst="rect">
              <a:avLst/>
            </a:prstGeom>
          </p:spPr>
        </p:pic>
        <p:sp>
          <p:nvSpPr>
            <p:cNvPr id="17" name="object 17">
              <a:extLst>
                <a:ext uri="{FF2B5EF4-FFF2-40B4-BE49-F238E27FC236}">
                  <a16:creationId xmlns:a16="http://schemas.microsoft.com/office/drawing/2014/main" id="{207AFDB7-AD2C-6F8A-4676-07DC9D4382BD}"/>
                </a:ext>
              </a:extLst>
            </p:cNvPr>
            <p:cNvSpPr/>
            <p:nvPr/>
          </p:nvSpPr>
          <p:spPr>
            <a:xfrm>
              <a:off x="6772656" y="1452372"/>
              <a:ext cx="1059180" cy="1059180"/>
            </a:xfrm>
            <a:custGeom>
              <a:avLst/>
              <a:gdLst/>
              <a:ahLst/>
              <a:cxnLst/>
              <a:rect l="l" t="t" r="r" b="b"/>
              <a:pathLst>
                <a:path w="1059179" h="1059180">
                  <a:moveTo>
                    <a:pt x="0" y="529589"/>
                  </a:moveTo>
                  <a:lnTo>
                    <a:pt x="2164" y="481387"/>
                  </a:lnTo>
                  <a:lnTo>
                    <a:pt x="8532" y="434396"/>
                  </a:lnTo>
                  <a:lnTo>
                    <a:pt x="18917" y="388805"/>
                  </a:lnTo>
                  <a:lnTo>
                    <a:pt x="33132" y="344800"/>
                  </a:lnTo>
                  <a:lnTo>
                    <a:pt x="50991" y="302568"/>
                  </a:lnTo>
                  <a:lnTo>
                    <a:pt x="72305" y="262297"/>
                  </a:lnTo>
                  <a:lnTo>
                    <a:pt x="96888" y="224173"/>
                  </a:lnTo>
                  <a:lnTo>
                    <a:pt x="124554" y="188383"/>
                  </a:lnTo>
                  <a:lnTo>
                    <a:pt x="155114" y="155114"/>
                  </a:lnTo>
                  <a:lnTo>
                    <a:pt x="188383" y="124554"/>
                  </a:lnTo>
                  <a:lnTo>
                    <a:pt x="224173" y="96888"/>
                  </a:lnTo>
                  <a:lnTo>
                    <a:pt x="262297" y="72305"/>
                  </a:lnTo>
                  <a:lnTo>
                    <a:pt x="302568" y="50991"/>
                  </a:lnTo>
                  <a:lnTo>
                    <a:pt x="344800" y="33132"/>
                  </a:lnTo>
                  <a:lnTo>
                    <a:pt x="388805" y="18917"/>
                  </a:lnTo>
                  <a:lnTo>
                    <a:pt x="434396" y="8532"/>
                  </a:lnTo>
                  <a:lnTo>
                    <a:pt x="481387" y="2164"/>
                  </a:lnTo>
                  <a:lnTo>
                    <a:pt x="529590" y="0"/>
                  </a:lnTo>
                  <a:lnTo>
                    <a:pt x="577792" y="2164"/>
                  </a:lnTo>
                  <a:lnTo>
                    <a:pt x="624783" y="8532"/>
                  </a:lnTo>
                  <a:lnTo>
                    <a:pt x="670374" y="18917"/>
                  </a:lnTo>
                  <a:lnTo>
                    <a:pt x="714379" y="33132"/>
                  </a:lnTo>
                  <a:lnTo>
                    <a:pt x="756611" y="50991"/>
                  </a:lnTo>
                  <a:lnTo>
                    <a:pt x="796882" y="72305"/>
                  </a:lnTo>
                  <a:lnTo>
                    <a:pt x="835006" y="96888"/>
                  </a:lnTo>
                  <a:lnTo>
                    <a:pt x="870796" y="124554"/>
                  </a:lnTo>
                  <a:lnTo>
                    <a:pt x="904065" y="155114"/>
                  </a:lnTo>
                  <a:lnTo>
                    <a:pt x="934625" y="188383"/>
                  </a:lnTo>
                  <a:lnTo>
                    <a:pt x="962291" y="224173"/>
                  </a:lnTo>
                  <a:lnTo>
                    <a:pt x="986874" y="262297"/>
                  </a:lnTo>
                  <a:lnTo>
                    <a:pt x="1008188" y="302568"/>
                  </a:lnTo>
                  <a:lnTo>
                    <a:pt x="1026047" y="344800"/>
                  </a:lnTo>
                  <a:lnTo>
                    <a:pt x="1040262" y="388805"/>
                  </a:lnTo>
                  <a:lnTo>
                    <a:pt x="1050647" y="434396"/>
                  </a:lnTo>
                  <a:lnTo>
                    <a:pt x="1057015" y="481387"/>
                  </a:lnTo>
                  <a:lnTo>
                    <a:pt x="1059179" y="529589"/>
                  </a:lnTo>
                  <a:lnTo>
                    <a:pt x="1057015" y="577792"/>
                  </a:lnTo>
                  <a:lnTo>
                    <a:pt x="1050647" y="624783"/>
                  </a:lnTo>
                  <a:lnTo>
                    <a:pt x="1040262" y="670374"/>
                  </a:lnTo>
                  <a:lnTo>
                    <a:pt x="1026047" y="714379"/>
                  </a:lnTo>
                  <a:lnTo>
                    <a:pt x="1008188" y="756611"/>
                  </a:lnTo>
                  <a:lnTo>
                    <a:pt x="986874" y="796882"/>
                  </a:lnTo>
                  <a:lnTo>
                    <a:pt x="962291" y="835006"/>
                  </a:lnTo>
                  <a:lnTo>
                    <a:pt x="934625" y="870796"/>
                  </a:lnTo>
                  <a:lnTo>
                    <a:pt x="904065" y="904065"/>
                  </a:lnTo>
                  <a:lnTo>
                    <a:pt x="870796" y="934625"/>
                  </a:lnTo>
                  <a:lnTo>
                    <a:pt x="835006" y="962291"/>
                  </a:lnTo>
                  <a:lnTo>
                    <a:pt x="796882" y="986874"/>
                  </a:lnTo>
                  <a:lnTo>
                    <a:pt x="756611" y="1008188"/>
                  </a:lnTo>
                  <a:lnTo>
                    <a:pt x="714379" y="1026047"/>
                  </a:lnTo>
                  <a:lnTo>
                    <a:pt x="670374" y="1040262"/>
                  </a:lnTo>
                  <a:lnTo>
                    <a:pt x="624783" y="1050647"/>
                  </a:lnTo>
                  <a:lnTo>
                    <a:pt x="577792" y="1057015"/>
                  </a:lnTo>
                  <a:lnTo>
                    <a:pt x="529590" y="1059179"/>
                  </a:lnTo>
                  <a:lnTo>
                    <a:pt x="481387" y="1057015"/>
                  </a:lnTo>
                  <a:lnTo>
                    <a:pt x="434396" y="1050647"/>
                  </a:lnTo>
                  <a:lnTo>
                    <a:pt x="388805" y="1040262"/>
                  </a:lnTo>
                  <a:lnTo>
                    <a:pt x="344800" y="1026047"/>
                  </a:lnTo>
                  <a:lnTo>
                    <a:pt x="302568" y="1008188"/>
                  </a:lnTo>
                  <a:lnTo>
                    <a:pt x="262297" y="986874"/>
                  </a:lnTo>
                  <a:lnTo>
                    <a:pt x="224173" y="962291"/>
                  </a:lnTo>
                  <a:lnTo>
                    <a:pt x="188383" y="934625"/>
                  </a:lnTo>
                  <a:lnTo>
                    <a:pt x="155114" y="904065"/>
                  </a:lnTo>
                  <a:lnTo>
                    <a:pt x="124554" y="870796"/>
                  </a:lnTo>
                  <a:lnTo>
                    <a:pt x="96888" y="835006"/>
                  </a:lnTo>
                  <a:lnTo>
                    <a:pt x="72305" y="796882"/>
                  </a:lnTo>
                  <a:lnTo>
                    <a:pt x="50991" y="756611"/>
                  </a:lnTo>
                  <a:lnTo>
                    <a:pt x="33132" y="714379"/>
                  </a:lnTo>
                  <a:lnTo>
                    <a:pt x="18917" y="670374"/>
                  </a:lnTo>
                  <a:lnTo>
                    <a:pt x="8532" y="624783"/>
                  </a:lnTo>
                  <a:lnTo>
                    <a:pt x="2164" y="577792"/>
                  </a:lnTo>
                  <a:lnTo>
                    <a:pt x="0" y="529589"/>
                  </a:lnTo>
                  <a:close/>
                </a:path>
              </a:pathLst>
            </a:custGeom>
            <a:ln w="6350">
              <a:solidFill>
                <a:srgbClr val="FFFFFF"/>
              </a:solidFill>
            </a:ln>
          </p:spPr>
          <p:txBody>
            <a:bodyPr wrap="square" lIns="0" tIns="0" rIns="0" bIns="0" rtlCol="0"/>
            <a:lstStyle/>
            <a:p>
              <a:endParaRPr sz="2400"/>
            </a:p>
          </p:txBody>
        </p:sp>
      </p:grpSp>
      <p:sp>
        <p:nvSpPr>
          <p:cNvPr id="18" name="object 18">
            <a:extLst>
              <a:ext uri="{FF2B5EF4-FFF2-40B4-BE49-F238E27FC236}">
                <a16:creationId xmlns:a16="http://schemas.microsoft.com/office/drawing/2014/main" id="{662B02DC-BA7B-788F-9108-4DDC453DD65A}"/>
              </a:ext>
            </a:extLst>
          </p:cNvPr>
          <p:cNvSpPr txBox="1"/>
          <p:nvPr/>
        </p:nvSpPr>
        <p:spPr>
          <a:xfrm>
            <a:off x="9494520" y="2116667"/>
            <a:ext cx="485987" cy="1001983"/>
          </a:xfrm>
          <a:prstGeom prst="rect">
            <a:avLst/>
          </a:prstGeom>
        </p:spPr>
        <p:txBody>
          <a:bodyPr vert="horz" wrap="square" lIns="0" tIns="16933" rIns="0" bIns="0" rtlCol="0">
            <a:spAutoFit/>
          </a:bodyPr>
          <a:lstStyle/>
          <a:p>
            <a:pPr marL="16933">
              <a:spcBef>
                <a:spcPts val="133"/>
              </a:spcBef>
            </a:pPr>
            <a:r>
              <a:rPr sz="6400" spc="-67" dirty="0">
                <a:solidFill>
                  <a:srgbClr val="585858"/>
                </a:solidFill>
                <a:latin typeface="Arial MT"/>
                <a:cs typeface="Arial MT"/>
              </a:rPr>
              <a:t>4</a:t>
            </a:r>
            <a:endParaRPr sz="6400">
              <a:latin typeface="Arial MT"/>
              <a:cs typeface="Arial MT"/>
            </a:endParaRPr>
          </a:p>
        </p:txBody>
      </p:sp>
      <p:sp>
        <p:nvSpPr>
          <p:cNvPr id="19" name="object 19">
            <a:extLst>
              <a:ext uri="{FF2B5EF4-FFF2-40B4-BE49-F238E27FC236}">
                <a16:creationId xmlns:a16="http://schemas.microsoft.com/office/drawing/2014/main" id="{561B798A-92CB-1415-6EBB-F46FFB544626}"/>
              </a:ext>
            </a:extLst>
          </p:cNvPr>
          <p:cNvSpPr txBox="1">
            <a:spLocks noGrp="1"/>
          </p:cNvSpPr>
          <p:nvPr>
            <p:ph type="title"/>
          </p:nvPr>
        </p:nvSpPr>
        <p:spPr>
          <a:xfrm>
            <a:off x="313470" y="491814"/>
            <a:ext cx="5319605" cy="755762"/>
          </a:xfrm>
          <a:prstGeom prst="rect">
            <a:avLst/>
          </a:prstGeom>
        </p:spPr>
        <p:txBody>
          <a:bodyPr vert="horz" wrap="square" lIns="0" tIns="16933" rIns="0" bIns="0" rtlCol="0" anchor="ctr">
            <a:spAutoFit/>
          </a:bodyPr>
          <a:lstStyle/>
          <a:p>
            <a:pPr marL="16933">
              <a:lnSpc>
                <a:spcPct val="100000"/>
              </a:lnSpc>
              <a:spcBef>
                <a:spcPts val="133"/>
              </a:spcBef>
            </a:pPr>
            <a:r>
              <a:rPr sz="4800" dirty="0"/>
              <a:t>Kriteria</a:t>
            </a:r>
            <a:r>
              <a:rPr sz="4800" spc="-233" dirty="0"/>
              <a:t> </a:t>
            </a:r>
            <a:r>
              <a:rPr sz="4800" dirty="0"/>
              <a:t>Arsip</a:t>
            </a:r>
            <a:r>
              <a:rPr sz="4800" spc="-60" dirty="0"/>
              <a:t> </a:t>
            </a:r>
            <a:r>
              <a:rPr sz="4800" spc="-13" dirty="0"/>
              <a:t>Vital</a:t>
            </a:r>
            <a:endParaRPr sz="4800"/>
          </a:p>
        </p:txBody>
      </p:sp>
      <p:sp>
        <p:nvSpPr>
          <p:cNvPr id="20" name="object 20">
            <a:extLst>
              <a:ext uri="{FF2B5EF4-FFF2-40B4-BE49-F238E27FC236}">
                <a16:creationId xmlns:a16="http://schemas.microsoft.com/office/drawing/2014/main" id="{95F19CF8-B0AD-859D-148B-785AC9316D5E}"/>
              </a:ext>
            </a:extLst>
          </p:cNvPr>
          <p:cNvSpPr txBox="1"/>
          <p:nvPr/>
        </p:nvSpPr>
        <p:spPr>
          <a:xfrm>
            <a:off x="313469" y="1228682"/>
            <a:ext cx="2401147" cy="344475"/>
          </a:xfrm>
          <a:prstGeom prst="rect">
            <a:avLst/>
          </a:prstGeom>
        </p:spPr>
        <p:txBody>
          <a:bodyPr vert="horz" wrap="square" lIns="0" tIns="16087" rIns="0" bIns="0" rtlCol="0">
            <a:spAutoFit/>
          </a:bodyPr>
          <a:lstStyle/>
          <a:p>
            <a:pPr marL="16933">
              <a:spcBef>
                <a:spcPts val="127"/>
              </a:spcBef>
            </a:pPr>
            <a:r>
              <a:rPr sz="2133" b="1" dirty="0">
                <a:solidFill>
                  <a:srgbClr val="404040"/>
                </a:solidFill>
                <a:latin typeface="Arial"/>
                <a:cs typeface="Arial"/>
              </a:rPr>
              <a:t>Perka</a:t>
            </a:r>
            <a:r>
              <a:rPr sz="2133" b="1" spc="-147" dirty="0">
                <a:solidFill>
                  <a:srgbClr val="404040"/>
                </a:solidFill>
                <a:latin typeface="Arial"/>
                <a:cs typeface="Arial"/>
              </a:rPr>
              <a:t> </a:t>
            </a:r>
            <a:r>
              <a:rPr sz="2133" b="1" dirty="0">
                <a:solidFill>
                  <a:srgbClr val="404040"/>
                </a:solidFill>
                <a:latin typeface="Arial"/>
                <a:cs typeface="Arial"/>
              </a:rPr>
              <a:t>ANRI</a:t>
            </a:r>
            <a:r>
              <a:rPr sz="2133" b="1" spc="-13" dirty="0">
                <a:solidFill>
                  <a:srgbClr val="404040"/>
                </a:solidFill>
                <a:latin typeface="Arial"/>
                <a:cs typeface="Arial"/>
              </a:rPr>
              <a:t> 6/2005</a:t>
            </a:r>
            <a:endParaRPr sz="2133">
              <a:latin typeface="Arial"/>
              <a:cs typeface="Arial"/>
            </a:endParaRPr>
          </a:p>
        </p:txBody>
      </p:sp>
      <p:grpSp>
        <p:nvGrpSpPr>
          <p:cNvPr id="21" name="object 21">
            <a:extLst>
              <a:ext uri="{FF2B5EF4-FFF2-40B4-BE49-F238E27FC236}">
                <a16:creationId xmlns:a16="http://schemas.microsoft.com/office/drawing/2014/main" id="{DEFFBB0F-844B-DA12-B95B-78C0BDABE2E8}"/>
              </a:ext>
            </a:extLst>
          </p:cNvPr>
          <p:cNvGrpSpPr/>
          <p:nvPr/>
        </p:nvGrpSpPr>
        <p:grpSpPr>
          <a:xfrm>
            <a:off x="1647439" y="1845648"/>
            <a:ext cx="1595120" cy="1925320"/>
            <a:chOff x="1235579" y="1384236"/>
            <a:chExt cx="1196340" cy="1443990"/>
          </a:xfrm>
        </p:grpSpPr>
        <p:sp>
          <p:nvSpPr>
            <p:cNvPr id="22" name="object 22">
              <a:extLst>
                <a:ext uri="{FF2B5EF4-FFF2-40B4-BE49-F238E27FC236}">
                  <a16:creationId xmlns:a16="http://schemas.microsoft.com/office/drawing/2014/main" id="{E5ABB8A4-4563-C67F-F757-08A340EDD270}"/>
                </a:ext>
              </a:extLst>
            </p:cNvPr>
            <p:cNvSpPr/>
            <p:nvPr/>
          </p:nvSpPr>
          <p:spPr>
            <a:xfrm>
              <a:off x="1235579" y="1384236"/>
              <a:ext cx="1196340" cy="1443990"/>
            </a:xfrm>
            <a:custGeom>
              <a:avLst/>
              <a:gdLst/>
              <a:ahLst/>
              <a:cxnLst/>
              <a:rect l="l" t="t" r="r" b="b"/>
              <a:pathLst>
                <a:path w="1196339" h="1443989">
                  <a:moveTo>
                    <a:pt x="597871" y="0"/>
                  </a:moveTo>
                  <a:lnTo>
                    <a:pt x="552002" y="1750"/>
                  </a:lnTo>
                  <a:lnTo>
                    <a:pt x="506352" y="7002"/>
                  </a:lnTo>
                  <a:lnTo>
                    <a:pt x="461138" y="15756"/>
                  </a:lnTo>
                  <a:lnTo>
                    <a:pt x="416577" y="28011"/>
                  </a:lnTo>
                  <a:lnTo>
                    <a:pt x="372889" y="43767"/>
                  </a:lnTo>
                  <a:lnTo>
                    <a:pt x="330289" y="63025"/>
                  </a:lnTo>
                  <a:lnTo>
                    <a:pt x="288996" y="85784"/>
                  </a:lnTo>
                  <a:lnTo>
                    <a:pt x="249228" y="112044"/>
                  </a:lnTo>
                  <a:lnTo>
                    <a:pt x="211202" y="141806"/>
                  </a:lnTo>
                  <a:lnTo>
                    <a:pt x="175136" y="175069"/>
                  </a:lnTo>
                  <a:lnTo>
                    <a:pt x="141860" y="211153"/>
                  </a:lnTo>
                  <a:lnTo>
                    <a:pt x="112087" y="249196"/>
                  </a:lnTo>
                  <a:lnTo>
                    <a:pt x="85816" y="288978"/>
                  </a:lnTo>
                  <a:lnTo>
                    <a:pt x="63049" y="330283"/>
                  </a:lnTo>
                  <a:lnTo>
                    <a:pt x="43784" y="372893"/>
                  </a:lnTo>
                  <a:lnTo>
                    <a:pt x="28021" y="416591"/>
                  </a:lnTo>
                  <a:lnTo>
                    <a:pt x="15762" y="461158"/>
                  </a:lnTo>
                  <a:lnTo>
                    <a:pt x="7005" y="506376"/>
                  </a:lnTo>
                  <a:lnTo>
                    <a:pt x="1751" y="552030"/>
                  </a:lnTo>
                  <a:lnTo>
                    <a:pt x="0" y="597900"/>
                  </a:lnTo>
                  <a:lnTo>
                    <a:pt x="1751" y="643769"/>
                  </a:lnTo>
                  <a:lnTo>
                    <a:pt x="7005" y="689419"/>
                  </a:lnTo>
                  <a:lnTo>
                    <a:pt x="15762" y="734633"/>
                  </a:lnTo>
                  <a:lnTo>
                    <a:pt x="28021" y="779193"/>
                  </a:lnTo>
                  <a:lnTo>
                    <a:pt x="43784" y="822882"/>
                  </a:lnTo>
                  <a:lnTo>
                    <a:pt x="63049" y="865482"/>
                  </a:lnTo>
                  <a:lnTo>
                    <a:pt x="85816" y="906774"/>
                  </a:lnTo>
                  <a:lnTo>
                    <a:pt x="112087" y="946543"/>
                  </a:lnTo>
                  <a:lnTo>
                    <a:pt x="141860" y="984569"/>
                  </a:lnTo>
                  <a:lnTo>
                    <a:pt x="175136" y="1020635"/>
                  </a:lnTo>
                  <a:lnTo>
                    <a:pt x="597919" y="1443418"/>
                  </a:lnTo>
                  <a:lnTo>
                    <a:pt x="1020702" y="1020635"/>
                  </a:lnTo>
                  <a:lnTo>
                    <a:pt x="1053965" y="984569"/>
                  </a:lnTo>
                  <a:lnTo>
                    <a:pt x="1083727" y="946543"/>
                  </a:lnTo>
                  <a:lnTo>
                    <a:pt x="1109987" y="906774"/>
                  </a:lnTo>
                  <a:lnTo>
                    <a:pt x="1132746" y="865482"/>
                  </a:lnTo>
                  <a:lnTo>
                    <a:pt x="1152004" y="822882"/>
                  </a:lnTo>
                  <a:lnTo>
                    <a:pt x="1167760" y="779193"/>
                  </a:lnTo>
                  <a:lnTo>
                    <a:pt x="1180015" y="734633"/>
                  </a:lnTo>
                  <a:lnTo>
                    <a:pt x="1188768" y="689419"/>
                  </a:lnTo>
                  <a:lnTo>
                    <a:pt x="1194020" y="643769"/>
                  </a:lnTo>
                  <a:lnTo>
                    <a:pt x="1195771" y="597900"/>
                  </a:lnTo>
                  <a:lnTo>
                    <a:pt x="1194020" y="552030"/>
                  </a:lnTo>
                  <a:lnTo>
                    <a:pt x="1188768" y="506376"/>
                  </a:lnTo>
                  <a:lnTo>
                    <a:pt x="1180015" y="461158"/>
                  </a:lnTo>
                  <a:lnTo>
                    <a:pt x="1167760" y="416591"/>
                  </a:lnTo>
                  <a:lnTo>
                    <a:pt x="1152004" y="372893"/>
                  </a:lnTo>
                  <a:lnTo>
                    <a:pt x="1132746" y="330283"/>
                  </a:lnTo>
                  <a:lnTo>
                    <a:pt x="1109987" y="288978"/>
                  </a:lnTo>
                  <a:lnTo>
                    <a:pt x="1083727" y="249196"/>
                  </a:lnTo>
                  <a:lnTo>
                    <a:pt x="1053965" y="211153"/>
                  </a:lnTo>
                  <a:lnTo>
                    <a:pt x="1020702" y="175069"/>
                  </a:lnTo>
                  <a:lnTo>
                    <a:pt x="984617" y="141806"/>
                  </a:lnTo>
                  <a:lnTo>
                    <a:pt x="946575" y="112044"/>
                  </a:lnTo>
                  <a:lnTo>
                    <a:pt x="906792" y="85784"/>
                  </a:lnTo>
                  <a:lnTo>
                    <a:pt x="865487" y="63025"/>
                  </a:lnTo>
                  <a:lnTo>
                    <a:pt x="822877" y="43767"/>
                  </a:lnTo>
                  <a:lnTo>
                    <a:pt x="779180" y="28011"/>
                  </a:lnTo>
                  <a:lnTo>
                    <a:pt x="734613" y="15756"/>
                  </a:lnTo>
                  <a:lnTo>
                    <a:pt x="689394" y="7002"/>
                  </a:lnTo>
                  <a:lnTo>
                    <a:pt x="643741" y="1750"/>
                  </a:lnTo>
                  <a:lnTo>
                    <a:pt x="597871" y="0"/>
                  </a:lnTo>
                  <a:close/>
                </a:path>
              </a:pathLst>
            </a:custGeom>
            <a:solidFill>
              <a:srgbClr val="0DD2D9"/>
            </a:solidFill>
          </p:spPr>
          <p:txBody>
            <a:bodyPr wrap="square" lIns="0" tIns="0" rIns="0" bIns="0" rtlCol="0"/>
            <a:lstStyle/>
            <a:p>
              <a:endParaRPr sz="2400"/>
            </a:p>
          </p:txBody>
        </p:sp>
        <p:pic>
          <p:nvPicPr>
            <p:cNvPr id="23" name="object 23">
              <a:extLst>
                <a:ext uri="{FF2B5EF4-FFF2-40B4-BE49-F238E27FC236}">
                  <a16:creationId xmlns:a16="http://schemas.microsoft.com/office/drawing/2014/main" id="{DDA50CAD-14EB-838D-93FB-A800C1CA7448}"/>
                </a:ext>
              </a:extLst>
            </p:cNvPr>
            <p:cNvPicPr/>
            <p:nvPr/>
          </p:nvPicPr>
          <p:blipFill>
            <a:blip r:embed="rId4" cstate="print"/>
            <a:stretch>
              <a:fillRect/>
            </a:stretch>
          </p:blipFill>
          <p:spPr>
            <a:xfrm>
              <a:off x="1304543" y="1452372"/>
              <a:ext cx="1057656" cy="1059179"/>
            </a:xfrm>
            <a:prstGeom prst="rect">
              <a:avLst/>
            </a:prstGeom>
          </p:spPr>
        </p:pic>
        <p:sp>
          <p:nvSpPr>
            <p:cNvPr id="24" name="object 24">
              <a:extLst>
                <a:ext uri="{FF2B5EF4-FFF2-40B4-BE49-F238E27FC236}">
                  <a16:creationId xmlns:a16="http://schemas.microsoft.com/office/drawing/2014/main" id="{2B22EDBD-B55D-A772-9890-B6B9EBB8E908}"/>
                </a:ext>
              </a:extLst>
            </p:cNvPr>
            <p:cNvSpPr/>
            <p:nvPr/>
          </p:nvSpPr>
          <p:spPr>
            <a:xfrm>
              <a:off x="1304543" y="1452372"/>
              <a:ext cx="1057910" cy="1059180"/>
            </a:xfrm>
            <a:custGeom>
              <a:avLst/>
              <a:gdLst/>
              <a:ahLst/>
              <a:cxnLst/>
              <a:rect l="l" t="t" r="r" b="b"/>
              <a:pathLst>
                <a:path w="1057910" h="1059180">
                  <a:moveTo>
                    <a:pt x="0" y="529589"/>
                  </a:moveTo>
                  <a:lnTo>
                    <a:pt x="2160" y="481387"/>
                  </a:lnTo>
                  <a:lnTo>
                    <a:pt x="8518" y="434396"/>
                  </a:lnTo>
                  <a:lnTo>
                    <a:pt x="18887" y="388805"/>
                  </a:lnTo>
                  <a:lnTo>
                    <a:pt x="33080" y="344800"/>
                  </a:lnTo>
                  <a:lnTo>
                    <a:pt x="50911" y="302568"/>
                  </a:lnTo>
                  <a:lnTo>
                    <a:pt x="72192" y="262297"/>
                  </a:lnTo>
                  <a:lnTo>
                    <a:pt x="96738" y="224173"/>
                  </a:lnTo>
                  <a:lnTo>
                    <a:pt x="124361" y="188383"/>
                  </a:lnTo>
                  <a:lnTo>
                    <a:pt x="154876" y="155114"/>
                  </a:lnTo>
                  <a:lnTo>
                    <a:pt x="188095" y="124554"/>
                  </a:lnTo>
                  <a:lnTo>
                    <a:pt x="223833" y="96888"/>
                  </a:lnTo>
                  <a:lnTo>
                    <a:pt x="261902" y="72305"/>
                  </a:lnTo>
                  <a:lnTo>
                    <a:pt x="302116" y="50991"/>
                  </a:lnTo>
                  <a:lnTo>
                    <a:pt x="344288" y="33132"/>
                  </a:lnTo>
                  <a:lnTo>
                    <a:pt x="388231" y="18917"/>
                  </a:lnTo>
                  <a:lnTo>
                    <a:pt x="433760" y="8532"/>
                  </a:lnTo>
                  <a:lnTo>
                    <a:pt x="480688" y="2164"/>
                  </a:lnTo>
                  <a:lnTo>
                    <a:pt x="528828" y="0"/>
                  </a:lnTo>
                  <a:lnTo>
                    <a:pt x="576967" y="2164"/>
                  </a:lnTo>
                  <a:lnTo>
                    <a:pt x="623895" y="8532"/>
                  </a:lnTo>
                  <a:lnTo>
                    <a:pt x="669424" y="18917"/>
                  </a:lnTo>
                  <a:lnTo>
                    <a:pt x="713367" y="33132"/>
                  </a:lnTo>
                  <a:lnTo>
                    <a:pt x="755539" y="50991"/>
                  </a:lnTo>
                  <a:lnTo>
                    <a:pt x="795753" y="72305"/>
                  </a:lnTo>
                  <a:lnTo>
                    <a:pt x="833822" y="96888"/>
                  </a:lnTo>
                  <a:lnTo>
                    <a:pt x="869560" y="124554"/>
                  </a:lnTo>
                  <a:lnTo>
                    <a:pt x="902779" y="155114"/>
                  </a:lnTo>
                  <a:lnTo>
                    <a:pt x="933294" y="188383"/>
                  </a:lnTo>
                  <a:lnTo>
                    <a:pt x="960917" y="224173"/>
                  </a:lnTo>
                  <a:lnTo>
                    <a:pt x="985463" y="262297"/>
                  </a:lnTo>
                  <a:lnTo>
                    <a:pt x="1006744" y="302568"/>
                  </a:lnTo>
                  <a:lnTo>
                    <a:pt x="1024575" y="344800"/>
                  </a:lnTo>
                  <a:lnTo>
                    <a:pt x="1038768" y="388805"/>
                  </a:lnTo>
                  <a:lnTo>
                    <a:pt x="1049137" y="434396"/>
                  </a:lnTo>
                  <a:lnTo>
                    <a:pt x="1055495" y="481387"/>
                  </a:lnTo>
                  <a:lnTo>
                    <a:pt x="1057656" y="529589"/>
                  </a:lnTo>
                  <a:lnTo>
                    <a:pt x="1055495" y="577792"/>
                  </a:lnTo>
                  <a:lnTo>
                    <a:pt x="1049137" y="624783"/>
                  </a:lnTo>
                  <a:lnTo>
                    <a:pt x="1038768" y="670374"/>
                  </a:lnTo>
                  <a:lnTo>
                    <a:pt x="1024575" y="714379"/>
                  </a:lnTo>
                  <a:lnTo>
                    <a:pt x="1006744" y="756611"/>
                  </a:lnTo>
                  <a:lnTo>
                    <a:pt x="985463" y="796882"/>
                  </a:lnTo>
                  <a:lnTo>
                    <a:pt x="960917" y="835006"/>
                  </a:lnTo>
                  <a:lnTo>
                    <a:pt x="933294" y="870796"/>
                  </a:lnTo>
                  <a:lnTo>
                    <a:pt x="902779" y="904065"/>
                  </a:lnTo>
                  <a:lnTo>
                    <a:pt x="869560" y="934625"/>
                  </a:lnTo>
                  <a:lnTo>
                    <a:pt x="833822" y="962291"/>
                  </a:lnTo>
                  <a:lnTo>
                    <a:pt x="795753" y="986874"/>
                  </a:lnTo>
                  <a:lnTo>
                    <a:pt x="755539" y="1008188"/>
                  </a:lnTo>
                  <a:lnTo>
                    <a:pt x="713367" y="1026047"/>
                  </a:lnTo>
                  <a:lnTo>
                    <a:pt x="669424" y="1040262"/>
                  </a:lnTo>
                  <a:lnTo>
                    <a:pt x="623895" y="1050647"/>
                  </a:lnTo>
                  <a:lnTo>
                    <a:pt x="576967" y="1057015"/>
                  </a:lnTo>
                  <a:lnTo>
                    <a:pt x="528828" y="1059179"/>
                  </a:lnTo>
                  <a:lnTo>
                    <a:pt x="480688" y="1057015"/>
                  </a:lnTo>
                  <a:lnTo>
                    <a:pt x="433760" y="1050647"/>
                  </a:lnTo>
                  <a:lnTo>
                    <a:pt x="388231" y="1040262"/>
                  </a:lnTo>
                  <a:lnTo>
                    <a:pt x="344288" y="1026047"/>
                  </a:lnTo>
                  <a:lnTo>
                    <a:pt x="302116" y="1008188"/>
                  </a:lnTo>
                  <a:lnTo>
                    <a:pt x="261902" y="986874"/>
                  </a:lnTo>
                  <a:lnTo>
                    <a:pt x="223833" y="962291"/>
                  </a:lnTo>
                  <a:lnTo>
                    <a:pt x="188095" y="934625"/>
                  </a:lnTo>
                  <a:lnTo>
                    <a:pt x="154876" y="904065"/>
                  </a:lnTo>
                  <a:lnTo>
                    <a:pt x="124361" y="870796"/>
                  </a:lnTo>
                  <a:lnTo>
                    <a:pt x="96738" y="835006"/>
                  </a:lnTo>
                  <a:lnTo>
                    <a:pt x="72192" y="796882"/>
                  </a:lnTo>
                  <a:lnTo>
                    <a:pt x="50911" y="756611"/>
                  </a:lnTo>
                  <a:lnTo>
                    <a:pt x="33080" y="714379"/>
                  </a:lnTo>
                  <a:lnTo>
                    <a:pt x="18887" y="670374"/>
                  </a:lnTo>
                  <a:lnTo>
                    <a:pt x="8518" y="624783"/>
                  </a:lnTo>
                  <a:lnTo>
                    <a:pt x="2160" y="577792"/>
                  </a:lnTo>
                  <a:lnTo>
                    <a:pt x="0" y="529589"/>
                  </a:lnTo>
                  <a:close/>
                </a:path>
              </a:pathLst>
            </a:custGeom>
            <a:ln w="6350">
              <a:solidFill>
                <a:srgbClr val="FFFFFF"/>
              </a:solidFill>
            </a:ln>
          </p:spPr>
          <p:txBody>
            <a:bodyPr wrap="square" lIns="0" tIns="0" rIns="0" bIns="0" rtlCol="0"/>
            <a:lstStyle/>
            <a:p>
              <a:endParaRPr sz="2400"/>
            </a:p>
          </p:txBody>
        </p:sp>
      </p:grpSp>
      <p:sp>
        <p:nvSpPr>
          <p:cNvPr id="25" name="object 25">
            <a:extLst>
              <a:ext uri="{FF2B5EF4-FFF2-40B4-BE49-F238E27FC236}">
                <a16:creationId xmlns:a16="http://schemas.microsoft.com/office/drawing/2014/main" id="{2BA44EA5-BE59-837D-26B0-48DA6CC19062}"/>
              </a:ext>
            </a:extLst>
          </p:cNvPr>
          <p:cNvSpPr txBox="1"/>
          <p:nvPr/>
        </p:nvSpPr>
        <p:spPr>
          <a:xfrm>
            <a:off x="2201673" y="2116667"/>
            <a:ext cx="2916767" cy="1001983"/>
          </a:xfrm>
          <a:prstGeom prst="rect">
            <a:avLst/>
          </a:prstGeom>
        </p:spPr>
        <p:txBody>
          <a:bodyPr vert="horz" wrap="square" lIns="0" tIns="16933" rIns="0" bIns="0" rtlCol="0">
            <a:spAutoFit/>
          </a:bodyPr>
          <a:lstStyle/>
          <a:p>
            <a:pPr marL="16933">
              <a:spcBef>
                <a:spcPts val="133"/>
              </a:spcBef>
              <a:tabLst>
                <a:tab pos="2447652" algn="l"/>
              </a:tabLst>
            </a:pPr>
            <a:r>
              <a:rPr sz="6400" spc="-67" dirty="0">
                <a:solidFill>
                  <a:srgbClr val="585858"/>
                </a:solidFill>
                <a:latin typeface="Arial MT"/>
                <a:cs typeface="Arial MT"/>
              </a:rPr>
              <a:t>1</a:t>
            </a:r>
            <a:r>
              <a:rPr sz="6400" dirty="0">
                <a:solidFill>
                  <a:srgbClr val="585858"/>
                </a:solidFill>
                <a:latin typeface="Arial MT"/>
                <a:cs typeface="Arial MT"/>
              </a:rPr>
              <a:t>	</a:t>
            </a:r>
            <a:r>
              <a:rPr sz="6400" spc="-67" dirty="0">
                <a:solidFill>
                  <a:srgbClr val="585858"/>
                </a:solidFill>
                <a:latin typeface="Arial MT"/>
                <a:cs typeface="Arial MT"/>
              </a:rPr>
              <a:t>2</a:t>
            </a:r>
            <a:endParaRPr sz="6400">
              <a:latin typeface="Arial MT"/>
              <a:cs typeface="Arial MT"/>
            </a:endParaRPr>
          </a:p>
        </p:txBody>
      </p:sp>
      <p:sp>
        <p:nvSpPr>
          <p:cNvPr id="26" name="object 26">
            <a:extLst>
              <a:ext uri="{FF2B5EF4-FFF2-40B4-BE49-F238E27FC236}">
                <a16:creationId xmlns:a16="http://schemas.microsoft.com/office/drawing/2014/main" id="{9673641A-5602-A7D3-46F8-24066D8154EF}"/>
              </a:ext>
            </a:extLst>
          </p:cNvPr>
          <p:cNvSpPr txBox="1"/>
          <p:nvPr/>
        </p:nvSpPr>
        <p:spPr>
          <a:xfrm>
            <a:off x="1365232" y="4140201"/>
            <a:ext cx="2157307" cy="1371700"/>
          </a:xfrm>
          <a:prstGeom prst="rect">
            <a:avLst/>
          </a:prstGeom>
        </p:spPr>
        <p:txBody>
          <a:bodyPr vert="horz" wrap="square" lIns="0" tIns="16933" rIns="0" bIns="0" rtlCol="0">
            <a:spAutoFit/>
          </a:bodyPr>
          <a:lstStyle/>
          <a:p>
            <a:pPr marL="16933" marR="6773" indent="1693" algn="ctr">
              <a:spcBef>
                <a:spcPts val="133"/>
              </a:spcBef>
            </a:pPr>
            <a:r>
              <a:rPr sz="1467" dirty="0">
                <a:latin typeface="Arial MT"/>
                <a:cs typeface="Arial MT"/>
              </a:rPr>
              <a:t>Merupakan</a:t>
            </a:r>
            <a:r>
              <a:rPr sz="1467" spc="-53" dirty="0">
                <a:latin typeface="Arial MT"/>
                <a:cs typeface="Arial MT"/>
              </a:rPr>
              <a:t> </a:t>
            </a:r>
            <a:r>
              <a:rPr sz="1467" spc="-13" dirty="0">
                <a:latin typeface="Arial MT"/>
                <a:cs typeface="Arial MT"/>
              </a:rPr>
              <a:t>prasyarat</a:t>
            </a:r>
            <a:r>
              <a:rPr sz="1467" spc="667" dirty="0">
                <a:latin typeface="Arial MT"/>
                <a:cs typeface="Arial MT"/>
              </a:rPr>
              <a:t> </a:t>
            </a:r>
            <a:r>
              <a:rPr sz="1467" dirty="0">
                <a:latin typeface="Arial MT"/>
                <a:cs typeface="Arial MT"/>
              </a:rPr>
              <a:t>bagi</a:t>
            </a:r>
            <a:r>
              <a:rPr sz="1467" spc="-53" dirty="0">
                <a:latin typeface="Arial MT"/>
                <a:cs typeface="Arial MT"/>
              </a:rPr>
              <a:t> </a:t>
            </a:r>
            <a:r>
              <a:rPr sz="1467" dirty="0">
                <a:latin typeface="Arial MT"/>
                <a:cs typeface="Arial MT"/>
              </a:rPr>
              <a:t>keberadaan</a:t>
            </a:r>
            <a:r>
              <a:rPr sz="1467" spc="-60" dirty="0">
                <a:latin typeface="Arial MT"/>
                <a:cs typeface="Arial MT"/>
              </a:rPr>
              <a:t> </a:t>
            </a:r>
            <a:r>
              <a:rPr sz="1467" spc="-13" dirty="0">
                <a:latin typeface="Arial MT"/>
                <a:cs typeface="Arial MT"/>
              </a:rPr>
              <a:t>instansi, </a:t>
            </a:r>
            <a:r>
              <a:rPr sz="1467" dirty="0">
                <a:latin typeface="Arial MT"/>
                <a:cs typeface="Arial MT"/>
              </a:rPr>
              <a:t>karena</a:t>
            </a:r>
            <a:r>
              <a:rPr sz="1467" spc="-67" dirty="0">
                <a:latin typeface="Arial MT"/>
                <a:cs typeface="Arial MT"/>
              </a:rPr>
              <a:t> </a:t>
            </a:r>
            <a:r>
              <a:rPr sz="1467" dirty="0">
                <a:latin typeface="Arial MT"/>
                <a:cs typeface="Arial MT"/>
              </a:rPr>
              <a:t>tidak</a:t>
            </a:r>
            <a:r>
              <a:rPr sz="1467" spc="-40" dirty="0">
                <a:latin typeface="Arial MT"/>
                <a:cs typeface="Arial MT"/>
              </a:rPr>
              <a:t> </a:t>
            </a:r>
            <a:r>
              <a:rPr sz="1467" spc="-13" dirty="0">
                <a:latin typeface="Arial MT"/>
                <a:cs typeface="Arial MT"/>
              </a:rPr>
              <a:t>dapat </a:t>
            </a:r>
            <a:r>
              <a:rPr sz="1467" dirty="0">
                <a:latin typeface="Arial MT"/>
                <a:cs typeface="Arial MT"/>
              </a:rPr>
              <a:t>digantikan</a:t>
            </a:r>
            <a:r>
              <a:rPr sz="1467" spc="-60" dirty="0">
                <a:latin typeface="Arial MT"/>
                <a:cs typeface="Arial MT"/>
              </a:rPr>
              <a:t> </a:t>
            </a:r>
            <a:r>
              <a:rPr sz="1467" dirty="0">
                <a:latin typeface="Arial MT"/>
                <a:cs typeface="Arial MT"/>
              </a:rPr>
              <a:t>dari</a:t>
            </a:r>
            <a:r>
              <a:rPr sz="1467" spc="-47" dirty="0">
                <a:latin typeface="Arial MT"/>
                <a:cs typeface="Arial MT"/>
              </a:rPr>
              <a:t> </a:t>
            </a:r>
            <a:r>
              <a:rPr sz="1467" spc="-13" dirty="0">
                <a:latin typeface="Arial MT"/>
                <a:cs typeface="Arial MT"/>
              </a:rPr>
              <a:t>aspek </a:t>
            </a:r>
            <a:r>
              <a:rPr sz="1467" dirty="0">
                <a:latin typeface="Arial MT"/>
                <a:cs typeface="Arial MT"/>
              </a:rPr>
              <a:t>administrasi</a:t>
            </a:r>
            <a:r>
              <a:rPr sz="1467" spc="-100" dirty="0">
                <a:latin typeface="Arial MT"/>
                <a:cs typeface="Arial MT"/>
              </a:rPr>
              <a:t> </a:t>
            </a:r>
            <a:r>
              <a:rPr sz="1467" spc="-13" dirty="0">
                <a:latin typeface="Arial MT"/>
                <a:cs typeface="Arial MT"/>
              </a:rPr>
              <a:t>maupun legalitasnya</a:t>
            </a:r>
            <a:endParaRPr sz="1467">
              <a:latin typeface="Arial MT"/>
              <a:cs typeface="Arial MT"/>
            </a:endParaRPr>
          </a:p>
        </p:txBody>
      </p:sp>
      <p:sp>
        <p:nvSpPr>
          <p:cNvPr id="27" name="object 27">
            <a:extLst>
              <a:ext uri="{FF2B5EF4-FFF2-40B4-BE49-F238E27FC236}">
                <a16:creationId xmlns:a16="http://schemas.microsoft.com/office/drawing/2014/main" id="{29F9A271-35A9-BA00-7A82-8B22F62CE141}"/>
              </a:ext>
            </a:extLst>
          </p:cNvPr>
          <p:cNvSpPr txBox="1"/>
          <p:nvPr/>
        </p:nvSpPr>
        <p:spPr>
          <a:xfrm>
            <a:off x="4077886" y="4140201"/>
            <a:ext cx="1784773" cy="2049001"/>
          </a:xfrm>
          <a:prstGeom prst="rect">
            <a:avLst/>
          </a:prstGeom>
        </p:spPr>
        <p:txBody>
          <a:bodyPr vert="horz" wrap="square" lIns="0" tIns="16933" rIns="0" bIns="0" rtlCol="0">
            <a:spAutoFit/>
          </a:bodyPr>
          <a:lstStyle/>
          <a:p>
            <a:pPr marL="16933" marR="6773" indent="-2540" algn="ctr">
              <a:spcBef>
                <a:spcPts val="133"/>
              </a:spcBef>
            </a:pPr>
            <a:r>
              <a:rPr sz="1467" dirty="0">
                <a:latin typeface="Arial MT"/>
                <a:cs typeface="Arial MT"/>
              </a:rPr>
              <a:t>Sangat</a:t>
            </a:r>
            <a:r>
              <a:rPr sz="1467" spc="-47" dirty="0">
                <a:latin typeface="Arial MT"/>
                <a:cs typeface="Arial MT"/>
              </a:rPr>
              <a:t> </a:t>
            </a:r>
            <a:r>
              <a:rPr sz="1467" spc="-13" dirty="0">
                <a:latin typeface="Arial MT"/>
                <a:cs typeface="Arial MT"/>
              </a:rPr>
              <a:t>dibutuhkan </a:t>
            </a:r>
            <a:r>
              <a:rPr sz="1467" dirty="0">
                <a:latin typeface="Arial MT"/>
                <a:cs typeface="Arial MT"/>
              </a:rPr>
              <a:t>untuk</a:t>
            </a:r>
            <a:r>
              <a:rPr sz="1467" spc="-33" dirty="0">
                <a:latin typeface="Arial MT"/>
                <a:cs typeface="Arial MT"/>
              </a:rPr>
              <a:t> </a:t>
            </a:r>
            <a:r>
              <a:rPr sz="1467" spc="-13" dirty="0">
                <a:latin typeface="Arial MT"/>
                <a:cs typeface="Arial MT"/>
              </a:rPr>
              <a:t>menjamin kelangsungan </a:t>
            </a:r>
            <a:r>
              <a:rPr sz="1467" dirty="0">
                <a:latin typeface="Arial MT"/>
                <a:cs typeface="Arial MT"/>
              </a:rPr>
              <a:t>operasional</a:t>
            </a:r>
            <a:r>
              <a:rPr sz="1467" spc="-87" dirty="0">
                <a:latin typeface="Arial MT"/>
                <a:cs typeface="Arial MT"/>
              </a:rPr>
              <a:t> </a:t>
            </a:r>
            <a:r>
              <a:rPr sz="1467" spc="-13" dirty="0">
                <a:latin typeface="Arial MT"/>
                <a:cs typeface="Arial MT"/>
              </a:rPr>
              <a:t>kegiatan </a:t>
            </a:r>
            <a:r>
              <a:rPr sz="1467" dirty="0">
                <a:latin typeface="Arial MT"/>
                <a:cs typeface="Arial MT"/>
              </a:rPr>
              <a:t>instansi</a:t>
            </a:r>
            <a:r>
              <a:rPr sz="1467" spc="-53" dirty="0">
                <a:latin typeface="Arial MT"/>
                <a:cs typeface="Arial MT"/>
              </a:rPr>
              <a:t> </a:t>
            </a:r>
            <a:r>
              <a:rPr sz="1467" dirty="0">
                <a:latin typeface="Arial MT"/>
                <a:cs typeface="Arial MT"/>
              </a:rPr>
              <a:t>karena</a:t>
            </a:r>
            <a:r>
              <a:rPr sz="1467" spc="-60" dirty="0">
                <a:latin typeface="Arial MT"/>
                <a:cs typeface="Arial MT"/>
              </a:rPr>
              <a:t> </a:t>
            </a:r>
            <a:r>
              <a:rPr sz="1467" spc="-13" dirty="0">
                <a:latin typeface="Arial MT"/>
                <a:cs typeface="Arial MT"/>
              </a:rPr>
              <a:t>berisi </a:t>
            </a:r>
            <a:r>
              <a:rPr sz="1467" dirty="0">
                <a:latin typeface="Arial MT"/>
                <a:cs typeface="Arial MT"/>
              </a:rPr>
              <a:t>informasi</a:t>
            </a:r>
            <a:r>
              <a:rPr sz="1467" spc="-80" dirty="0">
                <a:latin typeface="Arial MT"/>
                <a:cs typeface="Arial MT"/>
              </a:rPr>
              <a:t> </a:t>
            </a:r>
            <a:r>
              <a:rPr sz="1467" spc="-27" dirty="0">
                <a:latin typeface="Arial MT"/>
                <a:cs typeface="Arial MT"/>
              </a:rPr>
              <a:t>yang </a:t>
            </a:r>
            <a:r>
              <a:rPr sz="1467" dirty="0">
                <a:latin typeface="Arial MT"/>
                <a:cs typeface="Arial MT"/>
              </a:rPr>
              <a:t>digunakan</a:t>
            </a:r>
            <a:r>
              <a:rPr sz="1467" spc="-67" dirty="0">
                <a:latin typeface="Arial MT"/>
                <a:cs typeface="Arial MT"/>
              </a:rPr>
              <a:t> </a:t>
            </a:r>
            <a:r>
              <a:rPr sz="1467" spc="-13" dirty="0">
                <a:latin typeface="Arial MT"/>
                <a:cs typeface="Arial MT"/>
              </a:rPr>
              <a:t>sebagai </a:t>
            </a:r>
            <a:r>
              <a:rPr sz="1467" dirty="0">
                <a:latin typeface="Arial MT"/>
                <a:cs typeface="Arial MT"/>
              </a:rPr>
              <a:t>rekonstruksi</a:t>
            </a:r>
            <a:r>
              <a:rPr sz="1467" spc="-67" dirty="0">
                <a:latin typeface="Arial MT"/>
                <a:cs typeface="Arial MT"/>
              </a:rPr>
              <a:t> </a:t>
            </a:r>
            <a:r>
              <a:rPr sz="1467" spc="-13" dirty="0">
                <a:latin typeface="Arial MT"/>
                <a:cs typeface="Arial MT"/>
              </a:rPr>
              <a:t>apabila </a:t>
            </a:r>
            <a:r>
              <a:rPr sz="1467" dirty="0">
                <a:latin typeface="Arial MT"/>
                <a:cs typeface="Arial MT"/>
              </a:rPr>
              <a:t>terjadi</a:t>
            </a:r>
            <a:r>
              <a:rPr sz="1467" spc="-53" dirty="0">
                <a:latin typeface="Arial MT"/>
                <a:cs typeface="Arial MT"/>
              </a:rPr>
              <a:t> </a:t>
            </a:r>
            <a:r>
              <a:rPr sz="1467" spc="-13" dirty="0">
                <a:latin typeface="Arial MT"/>
                <a:cs typeface="Arial MT"/>
              </a:rPr>
              <a:t>bencana</a:t>
            </a:r>
            <a:endParaRPr sz="1467">
              <a:latin typeface="Arial MT"/>
              <a:cs typeface="Arial MT"/>
            </a:endParaRPr>
          </a:p>
        </p:txBody>
      </p:sp>
      <p:sp>
        <p:nvSpPr>
          <p:cNvPr id="28" name="object 28">
            <a:extLst>
              <a:ext uri="{FF2B5EF4-FFF2-40B4-BE49-F238E27FC236}">
                <a16:creationId xmlns:a16="http://schemas.microsoft.com/office/drawing/2014/main" id="{8AA09FCF-5C16-9C93-F708-246342E7FBB9}"/>
              </a:ext>
            </a:extLst>
          </p:cNvPr>
          <p:cNvSpPr txBox="1"/>
          <p:nvPr/>
        </p:nvSpPr>
        <p:spPr>
          <a:xfrm>
            <a:off x="6575721" y="4140200"/>
            <a:ext cx="1528233" cy="920166"/>
          </a:xfrm>
          <a:prstGeom prst="rect">
            <a:avLst/>
          </a:prstGeom>
        </p:spPr>
        <p:txBody>
          <a:bodyPr vert="horz" wrap="square" lIns="0" tIns="16933" rIns="0" bIns="0" rtlCol="0">
            <a:spAutoFit/>
          </a:bodyPr>
          <a:lstStyle/>
          <a:p>
            <a:pPr marL="16933" marR="6773" algn="ctr">
              <a:spcBef>
                <a:spcPts val="133"/>
              </a:spcBef>
            </a:pPr>
            <a:r>
              <a:rPr sz="1467" dirty="0">
                <a:latin typeface="Arial MT"/>
                <a:cs typeface="Arial MT"/>
              </a:rPr>
              <a:t>Berfungsi</a:t>
            </a:r>
            <a:r>
              <a:rPr sz="1467" spc="-73" dirty="0">
                <a:latin typeface="Arial MT"/>
                <a:cs typeface="Arial MT"/>
              </a:rPr>
              <a:t> </a:t>
            </a:r>
            <a:r>
              <a:rPr sz="1467" spc="-13" dirty="0">
                <a:latin typeface="Arial MT"/>
                <a:cs typeface="Arial MT"/>
              </a:rPr>
              <a:t>sebagai </a:t>
            </a:r>
            <a:r>
              <a:rPr sz="1467" dirty="0">
                <a:latin typeface="Arial MT"/>
                <a:cs typeface="Arial MT"/>
              </a:rPr>
              <a:t>bukti</a:t>
            </a:r>
            <a:r>
              <a:rPr sz="1467" spc="-33" dirty="0">
                <a:latin typeface="Arial MT"/>
                <a:cs typeface="Arial MT"/>
              </a:rPr>
              <a:t> </a:t>
            </a:r>
            <a:r>
              <a:rPr sz="1467" spc="-13" dirty="0">
                <a:latin typeface="Arial MT"/>
                <a:cs typeface="Arial MT"/>
              </a:rPr>
              <a:t>kepemilikan </a:t>
            </a:r>
            <a:r>
              <a:rPr sz="1467" dirty="0">
                <a:latin typeface="Arial MT"/>
                <a:cs typeface="Arial MT"/>
              </a:rPr>
              <a:t>kekayaan</a:t>
            </a:r>
            <a:r>
              <a:rPr sz="1467" spc="-53" dirty="0">
                <a:latin typeface="Arial MT"/>
                <a:cs typeface="Arial MT"/>
              </a:rPr>
              <a:t> </a:t>
            </a:r>
            <a:r>
              <a:rPr sz="1467" spc="-13" dirty="0">
                <a:latin typeface="Arial MT"/>
                <a:cs typeface="Arial MT"/>
              </a:rPr>
              <a:t>(asset) instansi</a:t>
            </a:r>
            <a:endParaRPr sz="1467">
              <a:latin typeface="Arial MT"/>
              <a:cs typeface="Arial MT"/>
            </a:endParaRPr>
          </a:p>
        </p:txBody>
      </p:sp>
      <p:sp>
        <p:nvSpPr>
          <p:cNvPr id="29" name="object 29">
            <a:extLst>
              <a:ext uri="{FF2B5EF4-FFF2-40B4-BE49-F238E27FC236}">
                <a16:creationId xmlns:a16="http://schemas.microsoft.com/office/drawing/2014/main" id="{8CE4A86F-A4E4-BC77-78D0-C039B803B245}"/>
              </a:ext>
            </a:extLst>
          </p:cNvPr>
          <p:cNvSpPr txBox="1"/>
          <p:nvPr/>
        </p:nvSpPr>
        <p:spPr>
          <a:xfrm>
            <a:off x="8955531" y="4140201"/>
            <a:ext cx="1582420" cy="694400"/>
          </a:xfrm>
          <a:prstGeom prst="rect">
            <a:avLst/>
          </a:prstGeom>
        </p:spPr>
        <p:txBody>
          <a:bodyPr vert="horz" wrap="square" lIns="0" tIns="16933" rIns="0" bIns="0" rtlCol="0">
            <a:spAutoFit/>
          </a:bodyPr>
          <a:lstStyle/>
          <a:p>
            <a:pPr marL="16933" marR="6773" indent="2540" algn="ctr">
              <a:spcBef>
                <a:spcPts val="133"/>
              </a:spcBef>
            </a:pPr>
            <a:r>
              <a:rPr sz="1467" dirty="0">
                <a:latin typeface="Arial MT"/>
                <a:cs typeface="Arial MT"/>
              </a:rPr>
              <a:t>Berkaitan</a:t>
            </a:r>
            <a:r>
              <a:rPr sz="1467" spc="-93" dirty="0">
                <a:latin typeface="Arial MT"/>
                <a:cs typeface="Arial MT"/>
              </a:rPr>
              <a:t> </a:t>
            </a:r>
            <a:r>
              <a:rPr sz="1467" spc="-13" dirty="0">
                <a:latin typeface="Arial MT"/>
                <a:cs typeface="Arial MT"/>
              </a:rPr>
              <a:t>dengan </a:t>
            </a:r>
            <a:r>
              <a:rPr sz="1467" dirty="0">
                <a:latin typeface="Arial MT"/>
                <a:cs typeface="Arial MT"/>
              </a:rPr>
              <a:t>kebijakan</a:t>
            </a:r>
            <a:r>
              <a:rPr sz="1467" spc="-47" dirty="0">
                <a:latin typeface="Arial MT"/>
                <a:cs typeface="Arial MT"/>
              </a:rPr>
              <a:t> </a:t>
            </a:r>
            <a:r>
              <a:rPr sz="1467" spc="-13" dirty="0">
                <a:latin typeface="Arial MT"/>
                <a:cs typeface="Arial MT"/>
              </a:rPr>
              <a:t>strategis instansi</a:t>
            </a:r>
            <a:endParaRPr sz="1467">
              <a:latin typeface="Arial MT"/>
              <a:cs typeface="Arial MT"/>
            </a:endParaRPr>
          </a:p>
        </p:txBody>
      </p:sp>
    </p:spTree>
    <p:extLst>
      <p:ext uri="{BB962C8B-B14F-4D97-AF65-F5344CB8AC3E}">
        <p14:creationId xmlns:p14="http://schemas.microsoft.com/office/powerpoint/2010/main" val="1962298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784794"/>
            <a:ext cx="7199630" cy="1073785"/>
            <a:chOff x="0" y="5784794"/>
            <a:chExt cx="7199630" cy="1073785"/>
          </a:xfrm>
        </p:grpSpPr>
        <p:sp>
          <p:nvSpPr>
            <p:cNvPr id="3" name="object 3"/>
            <p:cNvSpPr/>
            <p:nvPr/>
          </p:nvSpPr>
          <p:spPr>
            <a:xfrm>
              <a:off x="667512" y="5945124"/>
              <a:ext cx="6532245" cy="913130"/>
            </a:xfrm>
            <a:custGeom>
              <a:avLst/>
              <a:gdLst/>
              <a:ahLst/>
              <a:cxnLst/>
              <a:rect l="l" t="t" r="r" b="b"/>
              <a:pathLst>
                <a:path w="6532245" h="913129">
                  <a:moveTo>
                    <a:pt x="114084" y="21309"/>
                  </a:moveTo>
                  <a:lnTo>
                    <a:pt x="4850543" y="912876"/>
                  </a:lnTo>
                  <a:lnTo>
                    <a:pt x="6531878" y="912876"/>
                  </a:lnTo>
                  <a:lnTo>
                    <a:pt x="114084" y="21309"/>
                  </a:lnTo>
                  <a:close/>
                </a:path>
                <a:path w="6532245" h="913129">
                  <a:moveTo>
                    <a:pt x="876" y="0"/>
                  </a:moveTo>
                  <a:lnTo>
                    <a:pt x="0" y="5460"/>
                  </a:lnTo>
                  <a:lnTo>
                    <a:pt x="114084" y="21309"/>
                  </a:lnTo>
                  <a:lnTo>
                    <a:pt x="876"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647700" y="5939028"/>
              <a:ext cx="4873625" cy="919480"/>
            </a:xfrm>
            <a:custGeom>
              <a:avLst/>
              <a:gdLst/>
              <a:ahLst/>
              <a:cxnLst/>
              <a:rect l="l" t="t" r="r" b="b"/>
              <a:pathLst>
                <a:path w="4873625" h="919479">
                  <a:moveTo>
                    <a:pt x="0" y="0"/>
                  </a:moveTo>
                  <a:lnTo>
                    <a:pt x="10566" y="6350"/>
                  </a:lnTo>
                  <a:lnTo>
                    <a:pt x="3828564" y="918972"/>
                  </a:lnTo>
                  <a:lnTo>
                    <a:pt x="4873496" y="918972"/>
                  </a:lnTo>
                  <a:lnTo>
                    <a:pt x="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5789678"/>
              <a:ext cx="4527042" cy="1066038"/>
            </a:xfrm>
            <a:prstGeom prst="rect">
              <a:avLst/>
            </a:prstGeom>
          </p:spPr>
        </p:pic>
        <p:pic>
          <p:nvPicPr>
            <p:cNvPr id="6" name="object 6"/>
            <p:cNvPicPr/>
            <p:nvPr/>
          </p:nvPicPr>
          <p:blipFill>
            <a:blip r:embed="rId3" cstate="print"/>
            <a:stretch>
              <a:fillRect/>
            </a:stretch>
          </p:blipFill>
          <p:spPr>
            <a:xfrm>
              <a:off x="0" y="5784794"/>
              <a:ext cx="4493927" cy="1073205"/>
            </a:xfrm>
            <a:prstGeom prst="rect">
              <a:avLst/>
            </a:prstGeom>
          </p:spPr>
        </p:pic>
      </p:grpSp>
      <p:sp>
        <p:nvSpPr>
          <p:cNvPr id="8" name="object 8"/>
          <p:cNvSpPr/>
          <p:nvPr/>
        </p:nvSpPr>
        <p:spPr>
          <a:xfrm>
            <a:off x="6012179" y="4986528"/>
            <a:ext cx="165100" cy="160020"/>
          </a:xfrm>
          <a:custGeom>
            <a:avLst/>
            <a:gdLst/>
            <a:ahLst/>
            <a:cxnLst/>
            <a:rect l="l" t="t" r="r" b="b"/>
            <a:pathLst>
              <a:path w="165100" h="160020">
                <a:moveTo>
                  <a:pt x="164591" y="0"/>
                </a:moveTo>
                <a:lnTo>
                  <a:pt x="0" y="0"/>
                </a:lnTo>
                <a:lnTo>
                  <a:pt x="0" y="160020"/>
                </a:lnTo>
                <a:lnTo>
                  <a:pt x="164591" y="160020"/>
                </a:lnTo>
                <a:lnTo>
                  <a:pt x="164591" y="0"/>
                </a:lnTo>
                <a:close/>
              </a:path>
            </a:pathLst>
          </a:custGeom>
          <a:solidFill>
            <a:srgbClr val="D9D9D9"/>
          </a:solidFill>
        </p:spPr>
        <p:txBody>
          <a:bodyPr wrap="square" lIns="0" tIns="0" rIns="0" bIns="0" rtlCol="0"/>
          <a:lstStyle/>
          <a:p>
            <a:endParaRPr/>
          </a:p>
        </p:txBody>
      </p:sp>
      <p:grpSp>
        <p:nvGrpSpPr>
          <p:cNvPr id="9" name="object 9"/>
          <p:cNvGrpSpPr/>
          <p:nvPr/>
        </p:nvGrpSpPr>
        <p:grpSpPr>
          <a:xfrm>
            <a:off x="1447800" y="1905000"/>
            <a:ext cx="8073010" cy="3825290"/>
            <a:chOff x="2135123" y="2333205"/>
            <a:chExt cx="8073010" cy="3825290"/>
          </a:xfrm>
        </p:grpSpPr>
        <p:pic>
          <p:nvPicPr>
            <p:cNvPr id="11" name="object 11"/>
            <p:cNvPicPr/>
            <p:nvPr/>
          </p:nvPicPr>
          <p:blipFill>
            <a:blip r:embed="rId4" cstate="print"/>
            <a:stretch>
              <a:fillRect/>
            </a:stretch>
          </p:blipFill>
          <p:spPr>
            <a:xfrm>
              <a:off x="5320411" y="3776471"/>
              <a:ext cx="536320" cy="957070"/>
            </a:xfrm>
            <a:prstGeom prst="rect">
              <a:avLst/>
            </a:prstGeom>
          </p:spPr>
        </p:pic>
        <p:pic>
          <p:nvPicPr>
            <p:cNvPr id="12" name="object 12"/>
            <p:cNvPicPr/>
            <p:nvPr/>
          </p:nvPicPr>
          <p:blipFill>
            <a:blip r:embed="rId5" cstate="print"/>
            <a:stretch>
              <a:fillRect/>
            </a:stretch>
          </p:blipFill>
          <p:spPr>
            <a:xfrm>
              <a:off x="6376415" y="2636521"/>
              <a:ext cx="536320" cy="957070"/>
            </a:xfrm>
            <a:prstGeom prst="rect">
              <a:avLst/>
            </a:prstGeom>
          </p:spPr>
        </p:pic>
        <p:pic>
          <p:nvPicPr>
            <p:cNvPr id="13" name="object 13"/>
            <p:cNvPicPr/>
            <p:nvPr/>
          </p:nvPicPr>
          <p:blipFill>
            <a:blip r:embed="rId6" cstate="print"/>
            <a:stretch>
              <a:fillRect/>
            </a:stretch>
          </p:blipFill>
          <p:spPr>
            <a:xfrm>
              <a:off x="2807207" y="2697479"/>
              <a:ext cx="2927604" cy="961644"/>
            </a:xfrm>
            <a:prstGeom prst="rect">
              <a:avLst/>
            </a:prstGeom>
          </p:spPr>
        </p:pic>
        <p:pic>
          <p:nvPicPr>
            <p:cNvPr id="14" name="object 14"/>
            <p:cNvPicPr/>
            <p:nvPr/>
          </p:nvPicPr>
          <p:blipFill>
            <a:blip r:embed="rId7" cstate="print"/>
            <a:stretch>
              <a:fillRect/>
            </a:stretch>
          </p:blipFill>
          <p:spPr>
            <a:xfrm>
              <a:off x="6391656" y="3666743"/>
              <a:ext cx="3296411" cy="961644"/>
            </a:xfrm>
            <a:prstGeom prst="rect">
              <a:avLst/>
            </a:prstGeom>
          </p:spPr>
        </p:pic>
        <p:pic>
          <p:nvPicPr>
            <p:cNvPr id="15" name="object 15"/>
            <p:cNvPicPr/>
            <p:nvPr/>
          </p:nvPicPr>
          <p:blipFill>
            <a:blip r:embed="rId8" cstate="print"/>
            <a:stretch>
              <a:fillRect/>
            </a:stretch>
          </p:blipFill>
          <p:spPr>
            <a:xfrm>
              <a:off x="6007608" y="5079491"/>
              <a:ext cx="175336" cy="1079004"/>
            </a:xfrm>
            <a:prstGeom prst="rect">
              <a:avLst/>
            </a:prstGeom>
          </p:spPr>
        </p:pic>
        <p:sp>
          <p:nvSpPr>
            <p:cNvPr id="16" name="object 16"/>
            <p:cNvSpPr/>
            <p:nvPr/>
          </p:nvSpPr>
          <p:spPr>
            <a:xfrm>
              <a:off x="6060947" y="5094731"/>
              <a:ext cx="73660" cy="977265"/>
            </a:xfrm>
            <a:custGeom>
              <a:avLst/>
              <a:gdLst/>
              <a:ahLst/>
              <a:cxnLst/>
              <a:rect l="l" t="t" r="r" b="b"/>
              <a:pathLst>
                <a:path w="73660" h="977264">
                  <a:moveTo>
                    <a:pt x="65150" y="0"/>
                  </a:moveTo>
                  <a:lnTo>
                    <a:pt x="0" y="54737"/>
                  </a:lnTo>
                  <a:lnTo>
                    <a:pt x="6857" y="897864"/>
                  </a:lnTo>
                  <a:lnTo>
                    <a:pt x="73151" y="976680"/>
                  </a:lnTo>
                  <a:lnTo>
                    <a:pt x="65150" y="0"/>
                  </a:lnTo>
                  <a:close/>
                </a:path>
              </a:pathLst>
            </a:custGeom>
            <a:solidFill>
              <a:srgbClr val="D9D9D9"/>
            </a:solidFill>
          </p:spPr>
          <p:txBody>
            <a:bodyPr wrap="square" lIns="0" tIns="0" rIns="0" bIns="0" rtlCol="0"/>
            <a:lstStyle/>
            <a:p>
              <a:endParaRPr/>
            </a:p>
          </p:txBody>
        </p:sp>
        <p:pic>
          <p:nvPicPr>
            <p:cNvPr id="17" name="object 17"/>
            <p:cNvPicPr/>
            <p:nvPr/>
          </p:nvPicPr>
          <p:blipFill>
            <a:blip r:embed="rId9" cstate="print"/>
            <a:stretch>
              <a:fillRect/>
            </a:stretch>
          </p:blipFill>
          <p:spPr>
            <a:xfrm>
              <a:off x="5657088" y="2625851"/>
              <a:ext cx="868705" cy="2487168"/>
            </a:xfrm>
            <a:prstGeom prst="rect">
              <a:avLst/>
            </a:prstGeom>
          </p:spPr>
        </p:pic>
        <p:sp>
          <p:nvSpPr>
            <p:cNvPr id="18" name="object 18"/>
            <p:cNvSpPr/>
            <p:nvPr/>
          </p:nvSpPr>
          <p:spPr>
            <a:xfrm>
              <a:off x="5710427" y="2641091"/>
              <a:ext cx="767080" cy="2385060"/>
            </a:xfrm>
            <a:custGeom>
              <a:avLst/>
              <a:gdLst/>
              <a:ahLst/>
              <a:cxnLst/>
              <a:rect l="l" t="t" r="r" b="b"/>
              <a:pathLst>
                <a:path w="767079" h="2385060">
                  <a:moveTo>
                    <a:pt x="766572" y="0"/>
                  </a:moveTo>
                  <a:lnTo>
                    <a:pt x="0" y="0"/>
                  </a:lnTo>
                  <a:lnTo>
                    <a:pt x="0" y="2321052"/>
                  </a:lnTo>
                  <a:lnTo>
                    <a:pt x="55431" y="2337047"/>
                  </a:lnTo>
                  <a:lnTo>
                    <a:pt x="107854" y="2350639"/>
                  </a:lnTo>
                  <a:lnTo>
                    <a:pt x="157698" y="2361885"/>
                  </a:lnTo>
                  <a:lnTo>
                    <a:pt x="205394" y="2370843"/>
                  </a:lnTo>
                  <a:lnTo>
                    <a:pt x="251371" y="2377573"/>
                  </a:lnTo>
                  <a:lnTo>
                    <a:pt x="296059" y="2382131"/>
                  </a:lnTo>
                  <a:lnTo>
                    <a:pt x="339887" y="2384575"/>
                  </a:lnTo>
                  <a:lnTo>
                    <a:pt x="383286" y="2384964"/>
                  </a:lnTo>
                  <a:lnTo>
                    <a:pt x="426684" y="2383356"/>
                  </a:lnTo>
                  <a:lnTo>
                    <a:pt x="470512" y="2379809"/>
                  </a:lnTo>
                  <a:lnTo>
                    <a:pt x="515200" y="2374380"/>
                  </a:lnTo>
                  <a:lnTo>
                    <a:pt x="561177" y="2367129"/>
                  </a:lnTo>
                  <a:lnTo>
                    <a:pt x="608873" y="2358112"/>
                  </a:lnTo>
                  <a:lnTo>
                    <a:pt x="658717" y="2347388"/>
                  </a:lnTo>
                  <a:lnTo>
                    <a:pt x="711140" y="2335015"/>
                  </a:lnTo>
                  <a:lnTo>
                    <a:pt x="766572" y="2321052"/>
                  </a:lnTo>
                  <a:lnTo>
                    <a:pt x="766572" y="0"/>
                  </a:lnTo>
                  <a:close/>
                </a:path>
              </a:pathLst>
            </a:custGeom>
            <a:solidFill>
              <a:srgbClr val="D9D9D9"/>
            </a:solidFill>
          </p:spPr>
          <p:txBody>
            <a:bodyPr wrap="square" lIns="0" tIns="0" rIns="0" bIns="0" rtlCol="0"/>
            <a:lstStyle/>
            <a:p>
              <a:endParaRPr/>
            </a:p>
          </p:txBody>
        </p:sp>
        <p:pic>
          <p:nvPicPr>
            <p:cNvPr id="19" name="object 19"/>
            <p:cNvPicPr/>
            <p:nvPr/>
          </p:nvPicPr>
          <p:blipFill>
            <a:blip r:embed="rId10" cstate="print"/>
            <a:stretch>
              <a:fillRect/>
            </a:stretch>
          </p:blipFill>
          <p:spPr>
            <a:xfrm>
              <a:off x="5958839" y="4971313"/>
              <a:ext cx="266750" cy="262102"/>
            </a:xfrm>
            <a:prstGeom prst="rect">
              <a:avLst/>
            </a:prstGeom>
          </p:spPr>
        </p:pic>
        <p:pic>
          <p:nvPicPr>
            <p:cNvPr id="20" name="object 20"/>
            <p:cNvPicPr/>
            <p:nvPr/>
          </p:nvPicPr>
          <p:blipFill>
            <a:blip r:embed="rId11" cstate="print"/>
            <a:stretch>
              <a:fillRect/>
            </a:stretch>
          </p:blipFill>
          <p:spPr>
            <a:xfrm>
              <a:off x="5958839" y="5129847"/>
              <a:ext cx="266750" cy="301815"/>
            </a:xfrm>
            <a:prstGeom prst="rect">
              <a:avLst/>
            </a:prstGeom>
          </p:spPr>
        </p:pic>
        <p:sp>
          <p:nvSpPr>
            <p:cNvPr id="21" name="object 21"/>
            <p:cNvSpPr/>
            <p:nvPr/>
          </p:nvSpPr>
          <p:spPr>
            <a:xfrm>
              <a:off x="6012179" y="5145023"/>
              <a:ext cx="165100" cy="200025"/>
            </a:xfrm>
            <a:custGeom>
              <a:avLst/>
              <a:gdLst/>
              <a:ahLst/>
              <a:cxnLst/>
              <a:rect l="l" t="t" r="r" b="b"/>
              <a:pathLst>
                <a:path w="165100" h="200025">
                  <a:moveTo>
                    <a:pt x="164592" y="0"/>
                  </a:moveTo>
                  <a:lnTo>
                    <a:pt x="0" y="0"/>
                  </a:lnTo>
                  <a:lnTo>
                    <a:pt x="41148" y="199644"/>
                  </a:lnTo>
                  <a:lnTo>
                    <a:pt x="123444" y="199644"/>
                  </a:lnTo>
                  <a:lnTo>
                    <a:pt x="164592" y="0"/>
                  </a:lnTo>
                  <a:close/>
                </a:path>
              </a:pathLst>
            </a:custGeom>
            <a:solidFill>
              <a:srgbClr val="D9D9D9"/>
            </a:solidFill>
          </p:spPr>
          <p:txBody>
            <a:bodyPr wrap="square" lIns="0" tIns="0" rIns="0" bIns="0" rtlCol="0"/>
            <a:lstStyle/>
            <a:p>
              <a:endParaRPr/>
            </a:p>
          </p:txBody>
        </p:sp>
        <p:sp>
          <p:nvSpPr>
            <p:cNvPr id="22" name="object 22"/>
            <p:cNvSpPr/>
            <p:nvPr/>
          </p:nvSpPr>
          <p:spPr>
            <a:xfrm>
              <a:off x="5788152" y="2641091"/>
              <a:ext cx="612775" cy="2270760"/>
            </a:xfrm>
            <a:custGeom>
              <a:avLst/>
              <a:gdLst/>
              <a:ahLst/>
              <a:cxnLst/>
              <a:rect l="l" t="t" r="r" b="b"/>
              <a:pathLst>
                <a:path w="612775" h="2270760">
                  <a:moveTo>
                    <a:pt x="612648" y="0"/>
                  </a:moveTo>
                  <a:lnTo>
                    <a:pt x="0" y="0"/>
                  </a:lnTo>
                  <a:lnTo>
                    <a:pt x="0" y="2217420"/>
                  </a:lnTo>
                  <a:lnTo>
                    <a:pt x="58085" y="2233572"/>
                  </a:lnTo>
                  <a:lnTo>
                    <a:pt x="113546" y="2246788"/>
                  </a:lnTo>
                  <a:lnTo>
                    <a:pt x="166788" y="2257067"/>
                  </a:lnTo>
                  <a:lnTo>
                    <a:pt x="218214" y="2264410"/>
                  </a:lnTo>
                  <a:lnTo>
                    <a:pt x="268226" y="2268815"/>
                  </a:lnTo>
                  <a:lnTo>
                    <a:pt x="317230" y="2270283"/>
                  </a:lnTo>
                  <a:lnTo>
                    <a:pt x="365627" y="2268815"/>
                  </a:lnTo>
                  <a:lnTo>
                    <a:pt x="413822" y="2264410"/>
                  </a:lnTo>
                  <a:lnTo>
                    <a:pt x="462218" y="2257067"/>
                  </a:lnTo>
                  <a:lnTo>
                    <a:pt x="511219" y="2246788"/>
                  </a:lnTo>
                  <a:lnTo>
                    <a:pt x="561227" y="2233572"/>
                  </a:lnTo>
                  <a:lnTo>
                    <a:pt x="612648" y="2217420"/>
                  </a:lnTo>
                  <a:lnTo>
                    <a:pt x="612648" y="0"/>
                  </a:lnTo>
                  <a:close/>
                </a:path>
              </a:pathLst>
            </a:custGeom>
            <a:solidFill>
              <a:srgbClr val="F1F1F1"/>
            </a:solidFill>
          </p:spPr>
          <p:txBody>
            <a:bodyPr wrap="square" lIns="0" tIns="0" rIns="0" bIns="0" rtlCol="0"/>
            <a:lstStyle/>
            <a:p>
              <a:endParaRPr/>
            </a:p>
          </p:txBody>
        </p:sp>
        <p:sp>
          <p:nvSpPr>
            <p:cNvPr id="23" name="object 23"/>
            <p:cNvSpPr/>
            <p:nvPr/>
          </p:nvSpPr>
          <p:spPr>
            <a:xfrm>
              <a:off x="6060948" y="2697479"/>
              <a:ext cx="330835" cy="2054860"/>
            </a:xfrm>
            <a:custGeom>
              <a:avLst/>
              <a:gdLst/>
              <a:ahLst/>
              <a:cxnLst/>
              <a:rect l="l" t="t" r="r" b="b"/>
              <a:pathLst>
                <a:path w="330835" h="2054860">
                  <a:moveTo>
                    <a:pt x="330708" y="1975104"/>
                  </a:moveTo>
                  <a:lnTo>
                    <a:pt x="132588" y="1975104"/>
                  </a:lnTo>
                  <a:lnTo>
                    <a:pt x="132588" y="2054352"/>
                  </a:lnTo>
                  <a:lnTo>
                    <a:pt x="330708" y="2054352"/>
                  </a:lnTo>
                  <a:lnTo>
                    <a:pt x="330708" y="1975104"/>
                  </a:lnTo>
                  <a:close/>
                </a:path>
                <a:path w="330835" h="2054860">
                  <a:moveTo>
                    <a:pt x="330708" y="1755648"/>
                  </a:moveTo>
                  <a:lnTo>
                    <a:pt x="0" y="1755648"/>
                  </a:lnTo>
                  <a:lnTo>
                    <a:pt x="0" y="1834896"/>
                  </a:lnTo>
                  <a:lnTo>
                    <a:pt x="330708" y="1834896"/>
                  </a:lnTo>
                  <a:lnTo>
                    <a:pt x="330708" y="1755648"/>
                  </a:lnTo>
                  <a:close/>
                </a:path>
                <a:path w="330835" h="2054860">
                  <a:moveTo>
                    <a:pt x="330708" y="1536192"/>
                  </a:moveTo>
                  <a:lnTo>
                    <a:pt x="132588" y="1536192"/>
                  </a:lnTo>
                  <a:lnTo>
                    <a:pt x="132588" y="1615440"/>
                  </a:lnTo>
                  <a:lnTo>
                    <a:pt x="330708" y="1615440"/>
                  </a:lnTo>
                  <a:lnTo>
                    <a:pt x="330708" y="1536192"/>
                  </a:lnTo>
                  <a:close/>
                </a:path>
                <a:path w="330835" h="2054860">
                  <a:moveTo>
                    <a:pt x="330708" y="1316736"/>
                  </a:moveTo>
                  <a:lnTo>
                    <a:pt x="0" y="1316736"/>
                  </a:lnTo>
                  <a:lnTo>
                    <a:pt x="0" y="1395984"/>
                  </a:lnTo>
                  <a:lnTo>
                    <a:pt x="330708" y="1395984"/>
                  </a:lnTo>
                  <a:lnTo>
                    <a:pt x="330708" y="1316736"/>
                  </a:lnTo>
                  <a:close/>
                </a:path>
                <a:path w="330835" h="2054860">
                  <a:moveTo>
                    <a:pt x="330708" y="1097280"/>
                  </a:moveTo>
                  <a:lnTo>
                    <a:pt x="132588" y="1097280"/>
                  </a:lnTo>
                  <a:lnTo>
                    <a:pt x="132588" y="1176528"/>
                  </a:lnTo>
                  <a:lnTo>
                    <a:pt x="330708" y="1176528"/>
                  </a:lnTo>
                  <a:lnTo>
                    <a:pt x="330708" y="1097280"/>
                  </a:lnTo>
                  <a:close/>
                </a:path>
                <a:path w="330835" h="2054860">
                  <a:moveTo>
                    <a:pt x="330708" y="877824"/>
                  </a:moveTo>
                  <a:lnTo>
                    <a:pt x="0" y="877824"/>
                  </a:lnTo>
                  <a:lnTo>
                    <a:pt x="0" y="957072"/>
                  </a:lnTo>
                  <a:lnTo>
                    <a:pt x="330708" y="957072"/>
                  </a:lnTo>
                  <a:lnTo>
                    <a:pt x="330708" y="877824"/>
                  </a:lnTo>
                  <a:close/>
                </a:path>
                <a:path w="330835" h="2054860">
                  <a:moveTo>
                    <a:pt x="330708" y="658368"/>
                  </a:moveTo>
                  <a:lnTo>
                    <a:pt x="132588" y="658368"/>
                  </a:lnTo>
                  <a:lnTo>
                    <a:pt x="132588" y="739140"/>
                  </a:lnTo>
                  <a:lnTo>
                    <a:pt x="330708" y="739140"/>
                  </a:lnTo>
                  <a:lnTo>
                    <a:pt x="330708" y="658368"/>
                  </a:lnTo>
                  <a:close/>
                </a:path>
                <a:path w="330835" h="2054860">
                  <a:moveTo>
                    <a:pt x="330708" y="438912"/>
                  </a:moveTo>
                  <a:lnTo>
                    <a:pt x="0" y="438912"/>
                  </a:lnTo>
                  <a:lnTo>
                    <a:pt x="0" y="519684"/>
                  </a:lnTo>
                  <a:lnTo>
                    <a:pt x="330708" y="519684"/>
                  </a:lnTo>
                  <a:lnTo>
                    <a:pt x="330708" y="438912"/>
                  </a:lnTo>
                  <a:close/>
                </a:path>
                <a:path w="330835" h="2054860">
                  <a:moveTo>
                    <a:pt x="330708" y="219456"/>
                  </a:moveTo>
                  <a:lnTo>
                    <a:pt x="132588" y="219456"/>
                  </a:lnTo>
                  <a:lnTo>
                    <a:pt x="132588" y="300228"/>
                  </a:lnTo>
                  <a:lnTo>
                    <a:pt x="330708" y="300228"/>
                  </a:lnTo>
                  <a:lnTo>
                    <a:pt x="330708" y="219456"/>
                  </a:lnTo>
                  <a:close/>
                </a:path>
                <a:path w="330835" h="2054860">
                  <a:moveTo>
                    <a:pt x="330708" y="0"/>
                  </a:moveTo>
                  <a:lnTo>
                    <a:pt x="0" y="0"/>
                  </a:lnTo>
                  <a:lnTo>
                    <a:pt x="0" y="80772"/>
                  </a:lnTo>
                  <a:lnTo>
                    <a:pt x="330708" y="80772"/>
                  </a:lnTo>
                  <a:lnTo>
                    <a:pt x="330708" y="0"/>
                  </a:lnTo>
                  <a:close/>
                </a:path>
              </a:pathLst>
            </a:custGeom>
            <a:solidFill>
              <a:srgbClr val="BEBEBE"/>
            </a:solidFill>
          </p:spPr>
          <p:txBody>
            <a:bodyPr wrap="square" lIns="0" tIns="0" rIns="0" bIns="0" rtlCol="0"/>
            <a:lstStyle/>
            <a:p>
              <a:endParaRPr/>
            </a:p>
          </p:txBody>
        </p:sp>
        <p:pic>
          <p:nvPicPr>
            <p:cNvPr id="24" name="object 24"/>
            <p:cNvPicPr/>
            <p:nvPr/>
          </p:nvPicPr>
          <p:blipFill>
            <a:blip r:embed="rId12" cstate="print"/>
            <a:stretch>
              <a:fillRect/>
            </a:stretch>
          </p:blipFill>
          <p:spPr>
            <a:xfrm>
              <a:off x="5495544" y="2333205"/>
              <a:ext cx="1167371" cy="358178"/>
            </a:xfrm>
            <a:prstGeom prst="rect">
              <a:avLst/>
            </a:prstGeom>
          </p:spPr>
        </p:pic>
        <p:sp>
          <p:nvSpPr>
            <p:cNvPr id="25" name="object 25"/>
            <p:cNvSpPr/>
            <p:nvPr/>
          </p:nvSpPr>
          <p:spPr>
            <a:xfrm>
              <a:off x="5548883" y="2348483"/>
              <a:ext cx="1065530" cy="256540"/>
            </a:xfrm>
            <a:custGeom>
              <a:avLst/>
              <a:gdLst/>
              <a:ahLst/>
              <a:cxnLst/>
              <a:rect l="l" t="t" r="r" b="b"/>
              <a:pathLst>
                <a:path w="1065529" h="256539">
                  <a:moveTo>
                    <a:pt x="937260" y="0"/>
                  </a:moveTo>
                  <a:lnTo>
                    <a:pt x="128015" y="0"/>
                  </a:lnTo>
                  <a:lnTo>
                    <a:pt x="78170" y="10054"/>
                  </a:lnTo>
                  <a:lnTo>
                    <a:pt x="37480" y="37480"/>
                  </a:lnTo>
                  <a:lnTo>
                    <a:pt x="10054" y="78170"/>
                  </a:lnTo>
                  <a:lnTo>
                    <a:pt x="0" y="128015"/>
                  </a:lnTo>
                  <a:lnTo>
                    <a:pt x="10054" y="177861"/>
                  </a:lnTo>
                  <a:lnTo>
                    <a:pt x="37480" y="218551"/>
                  </a:lnTo>
                  <a:lnTo>
                    <a:pt x="78170" y="245977"/>
                  </a:lnTo>
                  <a:lnTo>
                    <a:pt x="128015" y="256031"/>
                  </a:lnTo>
                  <a:lnTo>
                    <a:pt x="937260" y="256031"/>
                  </a:lnTo>
                  <a:lnTo>
                    <a:pt x="987105" y="245977"/>
                  </a:lnTo>
                  <a:lnTo>
                    <a:pt x="1027795" y="218551"/>
                  </a:lnTo>
                  <a:lnTo>
                    <a:pt x="1055221" y="177861"/>
                  </a:lnTo>
                  <a:lnTo>
                    <a:pt x="1065275" y="128015"/>
                  </a:lnTo>
                  <a:lnTo>
                    <a:pt x="1055221" y="78170"/>
                  </a:lnTo>
                  <a:lnTo>
                    <a:pt x="1027795" y="37480"/>
                  </a:lnTo>
                  <a:lnTo>
                    <a:pt x="987105" y="10054"/>
                  </a:lnTo>
                  <a:lnTo>
                    <a:pt x="937260" y="0"/>
                  </a:lnTo>
                  <a:close/>
                </a:path>
              </a:pathLst>
            </a:custGeom>
            <a:solidFill>
              <a:srgbClr val="BEBEBE"/>
            </a:solidFill>
          </p:spPr>
          <p:txBody>
            <a:bodyPr wrap="square" lIns="0" tIns="0" rIns="0" bIns="0" rtlCol="0"/>
            <a:lstStyle/>
            <a:p>
              <a:endParaRPr/>
            </a:p>
          </p:txBody>
        </p:sp>
        <p:pic>
          <p:nvPicPr>
            <p:cNvPr id="26" name="object 26"/>
            <p:cNvPicPr/>
            <p:nvPr/>
          </p:nvPicPr>
          <p:blipFill>
            <a:blip r:embed="rId13" cstate="print"/>
            <a:stretch>
              <a:fillRect/>
            </a:stretch>
          </p:blipFill>
          <p:spPr>
            <a:xfrm>
              <a:off x="5320429" y="2712945"/>
              <a:ext cx="1610722" cy="2073938"/>
            </a:xfrm>
            <a:prstGeom prst="rect">
              <a:avLst/>
            </a:prstGeom>
          </p:spPr>
        </p:pic>
        <p:sp>
          <p:nvSpPr>
            <p:cNvPr id="27" name="object 27"/>
            <p:cNvSpPr/>
            <p:nvPr/>
          </p:nvSpPr>
          <p:spPr>
            <a:xfrm>
              <a:off x="9535668" y="3445763"/>
              <a:ext cx="672465" cy="1373505"/>
            </a:xfrm>
            <a:custGeom>
              <a:avLst/>
              <a:gdLst/>
              <a:ahLst/>
              <a:cxnLst/>
              <a:rect l="l" t="t" r="r" b="b"/>
              <a:pathLst>
                <a:path w="672465" h="1373504">
                  <a:moveTo>
                    <a:pt x="0" y="0"/>
                  </a:moveTo>
                  <a:lnTo>
                    <a:pt x="0" y="1373124"/>
                  </a:lnTo>
                  <a:lnTo>
                    <a:pt x="672083" y="686562"/>
                  </a:lnTo>
                  <a:lnTo>
                    <a:pt x="0" y="0"/>
                  </a:lnTo>
                  <a:close/>
                </a:path>
              </a:pathLst>
            </a:custGeom>
            <a:solidFill>
              <a:srgbClr val="DA1F28"/>
            </a:solidFill>
          </p:spPr>
          <p:txBody>
            <a:bodyPr wrap="square" lIns="0" tIns="0" rIns="0" bIns="0" rtlCol="0"/>
            <a:lstStyle/>
            <a:p>
              <a:endParaRPr/>
            </a:p>
          </p:txBody>
        </p:sp>
        <p:sp>
          <p:nvSpPr>
            <p:cNvPr id="28" name="object 28"/>
            <p:cNvSpPr/>
            <p:nvPr/>
          </p:nvSpPr>
          <p:spPr>
            <a:xfrm>
              <a:off x="2135123" y="2491739"/>
              <a:ext cx="672465" cy="1373505"/>
            </a:xfrm>
            <a:custGeom>
              <a:avLst/>
              <a:gdLst/>
              <a:ahLst/>
              <a:cxnLst/>
              <a:rect l="l" t="t" r="r" b="b"/>
              <a:pathLst>
                <a:path w="672464" h="1373504">
                  <a:moveTo>
                    <a:pt x="672083" y="0"/>
                  </a:moveTo>
                  <a:lnTo>
                    <a:pt x="0" y="686562"/>
                  </a:lnTo>
                  <a:lnTo>
                    <a:pt x="672083" y="1373124"/>
                  </a:lnTo>
                  <a:lnTo>
                    <a:pt x="672083" y="0"/>
                  </a:lnTo>
                  <a:close/>
                </a:path>
              </a:pathLst>
            </a:custGeom>
            <a:solidFill>
              <a:srgbClr val="EB631B"/>
            </a:solidFill>
          </p:spPr>
          <p:txBody>
            <a:bodyPr wrap="square" lIns="0" tIns="0" rIns="0" bIns="0" rtlCol="0"/>
            <a:lstStyle/>
            <a:p>
              <a:endParaRPr/>
            </a:p>
          </p:txBody>
        </p:sp>
      </p:grpSp>
      <p:sp>
        <p:nvSpPr>
          <p:cNvPr id="29" name="object 29"/>
          <p:cNvSpPr txBox="1"/>
          <p:nvPr/>
        </p:nvSpPr>
        <p:spPr>
          <a:xfrm>
            <a:off x="1752600" y="2514600"/>
            <a:ext cx="476884" cy="513715"/>
          </a:xfrm>
          <a:prstGeom prst="rect">
            <a:avLst/>
          </a:prstGeom>
        </p:spPr>
        <p:txBody>
          <a:bodyPr vert="horz" wrap="square" lIns="0" tIns="13335" rIns="0" bIns="0" rtlCol="0">
            <a:spAutoFit/>
          </a:bodyPr>
          <a:lstStyle/>
          <a:p>
            <a:pPr marL="12700">
              <a:lnSpc>
                <a:spcPct val="100000"/>
              </a:lnSpc>
              <a:spcBef>
                <a:spcPts val="105"/>
              </a:spcBef>
            </a:pPr>
            <a:r>
              <a:rPr sz="3200" b="1" spc="-25" dirty="0">
                <a:solidFill>
                  <a:srgbClr val="FFFFFF"/>
                </a:solidFill>
                <a:latin typeface="Arial"/>
                <a:cs typeface="Arial"/>
              </a:rPr>
              <a:t>01</a:t>
            </a:r>
            <a:endParaRPr sz="3200" dirty="0">
              <a:latin typeface="Arial"/>
              <a:cs typeface="Arial"/>
            </a:endParaRPr>
          </a:p>
        </p:txBody>
      </p:sp>
      <p:sp>
        <p:nvSpPr>
          <p:cNvPr id="30" name="object 30"/>
          <p:cNvSpPr txBox="1"/>
          <p:nvPr/>
        </p:nvSpPr>
        <p:spPr>
          <a:xfrm>
            <a:off x="8839200" y="3505200"/>
            <a:ext cx="476884" cy="513715"/>
          </a:xfrm>
          <a:prstGeom prst="rect">
            <a:avLst/>
          </a:prstGeom>
        </p:spPr>
        <p:txBody>
          <a:bodyPr vert="horz" wrap="square" lIns="0" tIns="12700" rIns="0" bIns="0" rtlCol="0">
            <a:spAutoFit/>
          </a:bodyPr>
          <a:lstStyle/>
          <a:p>
            <a:pPr marL="12700">
              <a:lnSpc>
                <a:spcPct val="100000"/>
              </a:lnSpc>
              <a:spcBef>
                <a:spcPts val="100"/>
              </a:spcBef>
            </a:pPr>
            <a:r>
              <a:rPr sz="3200" b="1" spc="-25" dirty="0">
                <a:solidFill>
                  <a:srgbClr val="FFFFFF"/>
                </a:solidFill>
                <a:latin typeface="Arial"/>
                <a:cs typeface="Arial"/>
              </a:rPr>
              <a:t>02</a:t>
            </a:r>
            <a:endParaRPr sz="3200" dirty="0">
              <a:latin typeface="Arial"/>
              <a:cs typeface="Arial"/>
            </a:endParaRPr>
          </a:p>
        </p:txBody>
      </p:sp>
      <p:pic>
        <p:nvPicPr>
          <p:cNvPr id="31" name="object 31"/>
          <p:cNvPicPr/>
          <p:nvPr/>
        </p:nvPicPr>
        <p:blipFill>
          <a:blip r:embed="rId14" cstate="print"/>
          <a:stretch>
            <a:fillRect/>
          </a:stretch>
        </p:blipFill>
        <p:spPr>
          <a:xfrm>
            <a:off x="5628132" y="6219444"/>
            <a:ext cx="950213" cy="311670"/>
          </a:xfrm>
          <a:prstGeom prst="rect">
            <a:avLst/>
          </a:prstGeom>
        </p:spPr>
      </p:pic>
      <p:sp>
        <p:nvSpPr>
          <p:cNvPr id="32" name="object 32"/>
          <p:cNvSpPr txBox="1"/>
          <p:nvPr/>
        </p:nvSpPr>
        <p:spPr>
          <a:xfrm>
            <a:off x="533400" y="3907282"/>
            <a:ext cx="4061460" cy="1701800"/>
          </a:xfrm>
          <a:prstGeom prst="rect">
            <a:avLst/>
          </a:prstGeom>
        </p:spPr>
        <p:txBody>
          <a:bodyPr vert="horz" wrap="square" lIns="0" tIns="12065" rIns="0" bIns="0" rtlCol="0">
            <a:spAutoFit/>
          </a:bodyPr>
          <a:lstStyle/>
          <a:p>
            <a:pPr marL="12700" marR="5080" algn="just">
              <a:lnSpc>
                <a:spcPct val="100000"/>
              </a:lnSpc>
              <a:spcBef>
                <a:spcPts val="95"/>
              </a:spcBef>
            </a:pPr>
            <a:r>
              <a:rPr sz="2200" spc="-10" dirty="0" err="1">
                <a:latin typeface="Tahoma"/>
                <a:cs typeface="Tahoma"/>
              </a:rPr>
              <a:t>menyediakan</a:t>
            </a:r>
            <a:r>
              <a:rPr sz="2200" spc="-10" dirty="0">
                <a:latin typeface="Tahoma"/>
                <a:cs typeface="Tahoma"/>
              </a:rPr>
              <a:t> </a:t>
            </a:r>
            <a:r>
              <a:rPr sz="2200" dirty="0">
                <a:latin typeface="Tahoma"/>
                <a:cs typeface="Tahoma"/>
              </a:rPr>
              <a:t>informasi</a:t>
            </a:r>
            <a:r>
              <a:rPr sz="2200" spc="-90" dirty="0">
                <a:latin typeface="Tahoma"/>
                <a:cs typeface="Tahoma"/>
              </a:rPr>
              <a:t> </a:t>
            </a:r>
            <a:r>
              <a:rPr sz="2200" dirty="0">
                <a:latin typeface="Tahoma"/>
                <a:cs typeface="Tahoma"/>
              </a:rPr>
              <a:t>kepada</a:t>
            </a:r>
            <a:r>
              <a:rPr sz="2200" spc="-70" dirty="0">
                <a:latin typeface="Tahoma"/>
                <a:cs typeface="Tahoma"/>
              </a:rPr>
              <a:t> </a:t>
            </a:r>
            <a:r>
              <a:rPr sz="2200" dirty="0">
                <a:latin typeface="Tahoma"/>
                <a:cs typeface="Tahoma"/>
              </a:rPr>
              <a:t>pencipta</a:t>
            </a:r>
            <a:r>
              <a:rPr sz="2200" spc="-70" dirty="0">
                <a:latin typeface="Tahoma"/>
                <a:cs typeface="Tahoma"/>
              </a:rPr>
              <a:t> </a:t>
            </a:r>
            <a:r>
              <a:rPr sz="2200" spc="-10" dirty="0">
                <a:latin typeface="Tahoma"/>
                <a:cs typeface="Tahoma"/>
              </a:rPr>
              <a:t>arsip </a:t>
            </a:r>
            <a:r>
              <a:rPr sz="2200" dirty="0">
                <a:latin typeface="Tahoma"/>
                <a:cs typeface="Tahoma"/>
              </a:rPr>
              <a:t>untuk</a:t>
            </a:r>
            <a:r>
              <a:rPr sz="2200" spc="-35" dirty="0">
                <a:latin typeface="Tahoma"/>
                <a:cs typeface="Tahoma"/>
              </a:rPr>
              <a:t> </a:t>
            </a:r>
            <a:r>
              <a:rPr sz="2200" dirty="0">
                <a:latin typeface="Tahoma"/>
                <a:cs typeface="Tahoma"/>
              </a:rPr>
              <a:t>tetap</a:t>
            </a:r>
            <a:r>
              <a:rPr sz="2200" spc="-30" dirty="0">
                <a:latin typeface="Tahoma"/>
                <a:cs typeface="Tahoma"/>
              </a:rPr>
              <a:t> </a:t>
            </a:r>
            <a:r>
              <a:rPr sz="2200" dirty="0">
                <a:latin typeface="Tahoma"/>
                <a:cs typeface="Tahoma"/>
              </a:rPr>
              <a:t>dapat</a:t>
            </a:r>
            <a:r>
              <a:rPr sz="2200" spc="-50" dirty="0">
                <a:latin typeface="Tahoma"/>
                <a:cs typeface="Tahoma"/>
              </a:rPr>
              <a:t> </a:t>
            </a:r>
            <a:r>
              <a:rPr sz="2200" spc="-10" dirty="0">
                <a:latin typeface="Tahoma"/>
                <a:cs typeface="Tahoma"/>
              </a:rPr>
              <a:t>melaksanakan </a:t>
            </a:r>
            <a:r>
              <a:rPr sz="2200" dirty="0">
                <a:latin typeface="Tahoma"/>
                <a:cs typeface="Tahoma"/>
              </a:rPr>
              <a:t>kegiatannya</a:t>
            </a:r>
            <a:r>
              <a:rPr sz="2200" spc="-85" dirty="0">
                <a:latin typeface="Tahoma"/>
                <a:cs typeface="Tahoma"/>
              </a:rPr>
              <a:t> </a:t>
            </a:r>
            <a:r>
              <a:rPr sz="2200" dirty="0">
                <a:latin typeface="Tahoma"/>
                <a:cs typeface="Tahoma"/>
              </a:rPr>
              <a:t>walaupun</a:t>
            </a:r>
            <a:r>
              <a:rPr sz="2200" spc="-90" dirty="0">
                <a:latin typeface="Tahoma"/>
                <a:cs typeface="Tahoma"/>
              </a:rPr>
              <a:t> </a:t>
            </a:r>
            <a:r>
              <a:rPr sz="2200" spc="-10" dirty="0">
                <a:latin typeface="Tahoma"/>
                <a:cs typeface="Tahoma"/>
              </a:rPr>
              <a:t>dalam </a:t>
            </a:r>
            <a:r>
              <a:rPr sz="2200" dirty="0">
                <a:latin typeface="Tahoma"/>
                <a:cs typeface="Tahoma"/>
              </a:rPr>
              <a:t>keadaan</a:t>
            </a:r>
            <a:r>
              <a:rPr sz="2200" spc="-35" dirty="0">
                <a:latin typeface="Tahoma"/>
                <a:cs typeface="Tahoma"/>
              </a:rPr>
              <a:t> </a:t>
            </a:r>
            <a:r>
              <a:rPr sz="2200" spc="-10" dirty="0">
                <a:latin typeface="Tahoma"/>
                <a:cs typeface="Tahoma"/>
              </a:rPr>
              <a:t>darurat.</a:t>
            </a:r>
            <a:endParaRPr sz="2200" dirty="0">
              <a:latin typeface="Tahoma"/>
              <a:cs typeface="Tahoma"/>
            </a:endParaRPr>
          </a:p>
        </p:txBody>
      </p:sp>
      <p:pic>
        <p:nvPicPr>
          <p:cNvPr id="33" name="object 33"/>
          <p:cNvPicPr/>
          <p:nvPr/>
        </p:nvPicPr>
        <p:blipFill>
          <a:blip r:embed="rId15" cstate="print"/>
          <a:stretch>
            <a:fillRect/>
          </a:stretch>
        </p:blipFill>
        <p:spPr>
          <a:xfrm>
            <a:off x="2897090" y="521001"/>
            <a:ext cx="6454982" cy="388353"/>
          </a:xfrm>
          <a:prstGeom prst="rect">
            <a:avLst/>
          </a:prstGeom>
        </p:spPr>
      </p:pic>
      <p:sp>
        <p:nvSpPr>
          <p:cNvPr id="35" name="object 35"/>
          <p:cNvSpPr txBox="1"/>
          <p:nvPr/>
        </p:nvSpPr>
        <p:spPr>
          <a:xfrm>
            <a:off x="416153" y="1012697"/>
            <a:ext cx="10396220" cy="1245870"/>
          </a:xfrm>
          <a:prstGeom prst="rect">
            <a:avLst/>
          </a:prstGeom>
        </p:spPr>
        <p:txBody>
          <a:bodyPr vert="horz" wrap="square" lIns="0" tIns="13335" rIns="0" bIns="0" rtlCol="0">
            <a:spAutoFit/>
          </a:bodyPr>
          <a:lstStyle/>
          <a:p>
            <a:pPr marL="352425" marR="5080" indent="-339725" algn="just">
              <a:lnSpc>
                <a:spcPct val="100000"/>
              </a:lnSpc>
              <a:spcBef>
                <a:spcPts val="105"/>
              </a:spcBef>
              <a:buFont typeface="Arial MT"/>
              <a:buChar char="•"/>
              <a:tabLst>
                <a:tab pos="355600" algn="l"/>
              </a:tabLst>
            </a:pPr>
            <a:r>
              <a:rPr sz="2000" dirty="0">
                <a:latin typeface="Tahoma"/>
                <a:cs typeface="Tahoma"/>
              </a:rPr>
              <a:t>Tindakan</a:t>
            </a:r>
            <a:r>
              <a:rPr sz="2000" spc="-50" dirty="0">
                <a:latin typeface="Tahoma"/>
                <a:cs typeface="Tahoma"/>
              </a:rPr>
              <a:t> </a:t>
            </a:r>
            <a:r>
              <a:rPr sz="2000" dirty="0">
                <a:latin typeface="Tahoma"/>
                <a:cs typeface="Tahoma"/>
              </a:rPr>
              <a:t>dan</a:t>
            </a:r>
            <a:r>
              <a:rPr sz="2000" spc="-40" dirty="0">
                <a:latin typeface="Tahoma"/>
                <a:cs typeface="Tahoma"/>
              </a:rPr>
              <a:t> </a:t>
            </a:r>
            <a:r>
              <a:rPr sz="2000" dirty="0">
                <a:latin typeface="Tahoma"/>
                <a:cs typeface="Tahoma"/>
              </a:rPr>
              <a:t>prosedur</a:t>
            </a:r>
            <a:r>
              <a:rPr sz="2000" spc="-60" dirty="0">
                <a:latin typeface="Tahoma"/>
                <a:cs typeface="Tahoma"/>
              </a:rPr>
              <a:t> </a:t>
            </a:r>
            <a:r>
              <a:rPr sz="2000" dirty="0">
                <a:latin typeface="Tahoma"/>
                <a:cs typeface="Tahoma"/>
              </a:rPr>
              <a:t>yang</a:t>
            </a:r>
            <a:r>
              <a:rPr sz="2000" spc="-45" dirty="0">
                <a:latin typeface="Tahoma"/>
                <a:cs typeface="Tahoma"/>
              </a:rPr>
              <a:t> </a:t>
            </a:r>
            <a:r>
              <a:rPr sz="2000" dirty="0">
                <a:latin typeface="Tahoma"/>
                <a:cs typeface="Tahoma"/>
              </a:rPr>
              <a:t>sistematis</a:t>
            </a:r>
            <a:r>
              <a:rPr sz="2000" spc="-60" dirty="0">
                <a:latin typeface="Tahoma"/>
                <a:cs typeface="Tahoma"/>
              </a:rPr>
              <a:t> </a:t>
            </a:r>
            <a:r>
              <a:rPr sz="2000" dirty="0">
                <a:latin typeface="Tahoma"/>
                <a:cs typeface="Tahoma"/>
              </a:rPr>
              <a:t>dan</a:t>
            </a:r>
            <a:r>
              <a:rPr sz="2000" spc="-40" dirty="0">
                <a:latin typeface="Tahoma"/>
                <a:cs typeface="Tahoma"/>
              </a:rPr>
              <a:t> </a:t>
            </a:r>
            <a:r>
              <a:rPr sz="2000" dirty="0">
                <a:latin typeface="Tahoma"/>
                <a:cs typeface="Tahoma"/>
              </a:rPr>
              <a:t>terencana</a:t>
            </a:r>
            <a:r>
              <a:rPr sz="2000" spc="-35" dirty="0">
                <a:latin typeface="Tahoma"/>
                <a:cs typeface="Tahoma"/>
              </a:rPr>
              <a:t> </a:t>
            </a:r>
            <a:r>
              <a:rPr sz="2000" dirty="0">
                <a:latin typeface="Tahoma"/>
                <a:cs typeface="Tahoma"/>
              </a:rPr>
              <a:t>yang</a:t>
            </a:r>
            <a:r>
              <a:rPr sz="2000" spc="-45" dirty="0">
                <a:latin typeface="Tahoma"/>
                <a:cs typeface="Tahoma"/>
              </a:rPr>
              <a:t> </a:t>
            </a:r>
            <a:r>
              <a:rPr sz="2000" dirty="0">
                <a:latin typeface="Tahoma"/>
                <a:cs typeface="Tahoma"/>
              </a:rPr>
              <a:t>bertujuan</a:t>
            </a:r>
            <a:r>
              <a:rPr sz="2000" spc="-45" dirty="0">
                <a:latin typeface="Tahoma"/>
                <a:cs typeface="Tahoma"/>
              </a:rPr>
              <a:t> </a:t>
            </a:r>
            <a:r>
              <a:rPr sz="2000" dirty="0">
                <a:latin typeface="Tahoma"/>
                <a:cs typeface="Tahoma"/>
              </a:rPr>
              <a:t>untuk</a:t>
            </a:r>
            <a:r>
              <a:rPr sz="2000" spc="-30" dirty="0">
                <a:latin typeface="Tahoma"/>
                <a:cs typeface="Tahoma"/>
              </a:rPr>
              <a:t> </a:t>
            </a:r>
            <a:r>
              <a:rPr sz="2000" spc="-10" dirty="0">
                <a:latin typeface="Tahoma"/>
                <a:cs typeface="Tahoma"/>
              </a:rPr>
              <a:t>memberikan 	</a:t>
            </a:r>
            <a:r>
              <a:rPr sz="2000" dirty="0">
                <a:latin typeface="Tahoma"/>
                <a:cs typeface="Tahoma"/>
              </a:rPr>
              <a:t>pelindungan</a:t>
            </a:r>
            <a:r>
              <a:rPr sz="2000" spc="-50" dirty="0">
                <a:latin typeface="Tahoma"/>
                <a:cs typeface="Tahoma"/>
              </a:rPr>
              <a:t> </a:t>
            </a:r>
            <a:r>
              <a:rPr sz="2000" dirty="0">
                <a:latin typeface="Tahoma"/>
                <a:cs typeface="Tahoma"/>
              </a:rPr>
              <a:t>dan</a:t>
            </a:r>
            <a:r>
              <a:rPr sz="2000" spc="-40" dirty="0">
                <a:latin typeface="Tahoma"/>
                <a:cs typeface="Tahoma"/>
              </a:rPr>
              <a:t> </a:t>
            </a:r>
            <a:r>
              <a:rPr sz="2000" dirty="0">
                <a:latin typeface="Tahoma"/>
                <a:cs typeface="Tahoma"/>
              </a:rPr>
              <a:t>menyelamatkan</a:t>
            </a:r>
            <a:r>
              <a:rPr sz="2000" spc="-65" dirty="0">
                <a:latin typeface="Tahoma"/>
                <a:cs typeface="Tahoma"/>
              </a:rPr>
              <a:t> </a:t>
            </a:r>
            <a:r>
              <a:rPr sz="2000" dirty="0">
                <a:latin typeface="Tahoma"/>
                <a:cs typeface="Tahoma"/>
              </a:rPr>
              <a:t>arsip</a:t>
            </a:r>
            <a:r>
              <a:rPr sz="2000" spc="-50" dirty="0">
                <a:latin typeface="Tahoma"/>
                <a:cs typeface="Tahoma"/>
              </a:rPr>
              <a:t> </a:t>
            </a:r>
            <a:r>
              <a:rPr sz="2000" dirty="0">
                <a:latin typeface="Tahoma"/>
                <a:cs typeface="Tahoma"/>
              </a:rPr>
              <a:t>vital</a:t>
            </a:r>
            <a:r>
              <a:rPr sz="2000" spc="-5" dirty="0">
                <a:latin typeface="Tahoma"/>
                <a:cs typeface="Tahoma"/>
              </a:rPr>
              <a:t> </a:t>
            </a:r>
            <a:r>
              <a:rPr sz="2000" dirty="0">
                <a:latin typeface="Tahoma"/>
                <a:cs typeface="Tahoma"/>
              </a:rPr>
              <a:t>pencipta</a:t>
            </a:r>
            <a:r>
              <a:rPr sz="2000" spc="-35" dirty="0">
                <a:latin typeface="Tahoma"/>
                <a:cs typeface="Tahoma"/>
              </a:rPr>
              <a:t> </a:t>
            </a:r>
            <a:r>
              <a:rPr sz="2000" dirty="0">
                <a:latin typeface="Tahoma"/>
                <a:cs typeface="Tahoma"/>
              </a:rPr>
              <a:t>arsip</a:t>
            </a:r>
            <a:r>
              <a:rPr sz="2000" spc="-50" dirty="0">
                <a:latin typeface="Tahoma"/>
                <a:cs typeface="Tahoma"/>
              </a:rPr>
              <a:t> </a:t>
            </a:r>
            <a:r>
              <a:rPr sz="2000" dirty="0">
                <a:latin typeface="Tahoma"/>
                <a:cs typeface="Tahoma"/>
              </a:rPr>
              <a:t>pada</a:t>
            </a:r>
            <a:r>
              <a:rPr sz="2000" spc="-50" dirty="0">
                <a:latin typeface="Tahoma"/>
                <a:cs typeface="Tahoma"/>
              </a:rPr>
              <a:t> </a:t>
            </a:r>
            <a:r>
              <a:rPr sz="2000" dirty="0">
                <a:latin typeface="Tahoma"/>
                <a:cs typeface="Tahoma"/>
              </a:rPr>
              <a:t>saat</a:t>
            </a:r>
            <a:r>
              <a:rPr sz="2000" spc="-40" dirty="0">
                <a:latin typeface="Tahoma"/>
                <a:cs typeface="Tahoma"/>
              </a:rPr>
              <a:t> </a:t>
            </a:r>
            <a:r>
              <a:rPr sz="2000" dirty="0">
                <a:latin typeface="Tahoma"/>
                <a:cs typeface="Tahoma"/>
              </a:rPr>
              <a:t>darurat</a:t>
            </a:r>
            <a:r>
              <a:rPr sz="2000" spc="-40" dirty="0">
                <a:latin typeface="Tahoma"/>
                <a:cs typeface="Tahoma"/>
              </a:rPr>
              <a:t> </a:t>
            </a:r>
            <a:r>
              <a:rPr sz="2000" dirty="0">
                <a:latin typeface="Tahoma"/>
                <a:cs typeface="Tahoma"/>
              </a:rPr>
              <a:t>atau</a:t>
            </a:r>
            <a:r>
              <a:rPr sz="2000" spc="-40" dirty="0">
                <a:latin typeface="Tahoma"/>
                <a:cs typeface="Tahoma"/>
              </a:rPr>
              <a:t> </a:t>
            </a:r>
            <a:r>
              <a:rPr sz="2000" spc="-10" dirty="0">
                <a:latin typeface="Tahoma"/>
                <a:cs typeface="Tahoma"/>
              </a:rPr>
              <a:t>setelah 	</a:t>
            </a:r>
            <a:r>
              <a:rPr sz="2000" dirty="0">
                <a:latin typeface="Tahoma"/>
                <a:cs typeface="Tahoma"/>
              </a:rPr>
              <a:t>terjadi</a:t>
            </a:r>
            <a:r>
              <a:rPr sz="2000" spc="-25" dirty="0">
                <a:latin typeface="Tahoma"/>
                <a:cs typeface="Tahoma"/>
              </a:rPr>
              <a:t> </a:t>
            </a:r>
            <a:r>
              <a:rPr sz="2000" dirty="0">
                <a:latin typeface="Tahoma"/>
                <a:cs typeface="Tahoma"/>
              </a:rPr>
              <a:t>musibah</a:t>
            </a:r>
            <a:r>
              <a:rPr sz="2000" spc="-45" dirty="0">
                <a:latin typeface="Tahoma"/>
                <a:cs typeface="Tahoma"/>
              </a:rPr>
              <a:t> </a:t>
            </a:r>
            <a:r>
              <a:rPr sz="2000" dirty="0">
                <a:latin typeface="Tahoma"/>
                <a:cs typeface="Tahoma"/>
              </a:rPr>
              <a:t>(PP</a:t>
            </a:r>
            <a:r>
              <a:rPr sz="2000" spc="-40" dirty="0">
                <a:latin typeface="Tahoma"/>
                <a:cs typeface="Tahoma"/>
              </a:rPr>
              <a:t> </a:t>
            </a:r>
            <a:r>
              <a:rPr sz="2000" dirty="0">
                <a:latin typeface="Tahoma"/>
                <a:cs typeface="Tahoma"/>
              </a:rPr>
              <a:t>28</a:t>
            </a:r>
            <a:r>
              <a:rPr sz="2000" spc="-40" dirty="0">
                <a:latin typeface="Tahoma"/>
                <a:cs typeface="Tahoma"/>
              </a:rPr>
              <a:t> </a:t>
            </a:r>
            <a:r>
              <a:rPr sz="2000" spc="-25" dirty="0">
                <a:latin typeface="Tahoma"/>
                <a:cs typeface="Tahoma"/>
              </a:rPr>
              <a:t>Tahun</a:t>
            </a:r>
            <a:r>
              <a:rPr sz="2000" spc="-60" dirty="0">
                <a:latin typeface="Tahoma"/>
                <a:cs typeface="Tahoma"/>
              </a:rPr>
              <a:t> </a:t>
            </a:r>
            <a:r>
              <a:rPr sz="2000" spc="-10" dirty="0">
                <a:latin typeface="Tahoma"/>
                <a:cs typeface="Tahoma"/>
              </a:rPr>
              <a:t>2012).</a:t>
            </a:r>
            <a:endParaRPr sz="2000" dirty="0">
              <a:latin typeface="Tahoma"/>
              <a:cs typeface="Tahoma"/>
            </a:endParaRPr>
          </a:p>
          <a:p>
            <a:pPr marL="351790" indent="-339090" algn="just">
              <a:lnSpc>
                <a:spcPct val="100000"/>
              </a:lnSpc>
              <a:buFont typeface="Arial MT"/>
              <a:buChar char="•"/>
              <a:tabLst>
                <a:tab pos="351790" algn="l"/>
              </a:tabLst>
            </a:pPr>
            <a:r>
              <a:rPr sz="2000" dirty="0">
                <a:latin typeface="Tahoma"/>
                <a:cs typeface="Tahoma"/>
              </a:rPr>
              <a:t>Program</a:t>
            </a:r>
            <a:r>
              <a:rPr sz="2000" spc="-35" dirty="0">
                <a:latin typeface="Tahoma"/>
                <a:cs typeface="Tahoma"/>
              </a:rPr>
              <a:t> </a:t>
            </a:r>
            <a:r>
              <a:rPr sz="2000" dirty="0">
                <a:latin typeface="Tahoma"/>
                <a:cs typeface="Tahoma"/>
              </a:rPr>
              <a:t>Arsip</a:t>
            </a:r>
            <a:r>
              <a:rPr sz="2000" spc="-25" dirty="0">
                <a:latin typeface="Tahoma"/>
                <a:cs typeface="Tahoma"/>
              </a:rPr>
              <a:t> </a:t>
            </a:r>
            <a:r>
              <a:rPr sz="2000" dirty="0">
                <a:latin typeface="Tahoma"/>
                <a:cs typeface="Tahoma"/>
              </a:rPr>
              <a:t>Vital</a:t>
            </a:r>
            <a:r>
              <a:rPr sz="2000" spc="-20" dirty="0">
                <a:latin typeface="Tahoma"/>
                <a:cs typeface="Tahoma"/>
              </a:rPr>
              <a:t> </a:t>
            </a:r>
            <a:r>
              <a:rPr sz="2000" dirty="0">
                <a:latin typeface="Tahoma"/>
                <a:cs typeface="Tahoma"/>
              </a:rPr>
              <a:t>ditujukan</a:t>
            </a:r>
            <a:r>
              <a:rPr sz="2000" spc="-30" dirty="0">
                <a:latin typeface="Tahoma"/>
                <a:cs typeface="Tahoma"/>
              </a:rPr>
              <a:t> </a:t>
            </a:r>
            <a:r>
              <a:rPr sz="2000" dirty="0">
                <a:latin typeface="Tahoma"/>
                <a:cs typeface="Tahoma"/>
              </a:rPr>
              <a:t>untuk</a:t>
            </a:r>
            <a:r>
              <a:rPr sz="2000" spc="-30" dirty="0">
                <a:latin typeface="Tahoma"/>
                <a:cs typeface="Tahoma"/>
              </a:rPr>
              <a:t> </a:t>
            </a:r>
            <a:r>
              <a:rPr sz="2000" dirty="0">
                <a:latin typeface="Tahoma"/>
                <a:cs typeface="Tahoma"/>
              </a:rPr>
              <a:t>2</a:t>
            </a:r>
            <a:r>
              <a:rPr sz="2000" spc="-40" dirty="0">
                <a:latin typeface="Tahoma"/>
                <a:cs typeface="Tahoma"/>
              </a:rPr>
              <a:t> </a:t>
            </a:r>
            <a:r>
              <a:rPr sz="2000" dirty="0">
                <a:latin typeface="Tahoma"/>
                <a:cs typeface="Tahoma"/>
              </a:rPr>
              <a:t>hal</a:t>
            </a:r>
            <a:r>
              <a:rPr sz="2000" spc="-30" dirty="0">
                <a:latin typeface="Tahoma"/>
                <a:cs typeface="Tahoma"/>
              </a:rPr>
              <a:t> mendasar,</a:t>
            </a:r>
            <a:r>
              <a:rPr sz="2000" spc="-65" dirty="0">
                <a:latin typeface="Tahoma"/>
                <a:cs typeface="Tahoma"/>
              </a:rPr>
              <a:t> </a:t>
            </a:r>
            <a:r>
              <a:rPr sz="2000" spc="-10" dirty="0">
                <a:latin typeface="Tahoma"/>
                <a:cs typeface="Tahoma"/>
              </a:rPr>
              <a:t>yaitu:</a:t>
            </a:r>
            <a:endParaRPr sz="2000" dirty="0">
              <a:latin typeface="Tahoma"/>
              <a:cs typeface="Tahoma"/>
            </a:endParaRPr>
          </a:p>
        </p:txBody>
      </p:sp>
      <p:sp>
        <p:nvSpPr>
          <p:cNvPr id="36" name="object 36"/>
          <p:cNvSpPr txBox="1"/>
          <p:nvPr/>
        </p:nvSpPr>
        <p:spPr>
          <a:xfrm>
            <a:off x="6350635" y="4343400"/>
            <a:ext cx="5079365" cy="1859483"/>
          </a:xfrm>
          <a:prstGeom prst="rect">
            <a:avLst/>
          </a:prstGeom>
        </p:spPr>
        <p:txBody>
          <a:bodyPr vert="horz" wrap="square" lIns="0" tIns="12700" rIns="0" bIns="0" rtlCol="0">
            <a:spAutoFit/>
          </a:bodyPr>
          <a:lstStyle/>
          <a:p>
            <a:pPr marL="12700" marR="5080" algn="just">
              <a:lnSpc>
                <a:spcPct val="100000"/>
              </a:lnSpc>
              <a:spcBef>
                <a:spcPts val="100"/>
              </a:spcBef>
            </a:pPr>
            <a:r>
              <a:rPr sz="2000" dirty="0" err="1">
                <a:latin typeface="Tahoma"/>
                <a:cs typeface="Tahoma"/>
              </a:rPr>
              <a:t>mengidentifikasi</a:t>
            </a:r>
            <a:r>
              <a:rPr sz="2000" spc="-50" dirty="0">
                <a:latin typeface="Tahoma"/>
                <a:cs typeface="Tahoma"/>
              </a:rPr>
              <a:t> </a:t>
            </a:r>
            <a:r>
              <a:rPr sz="2000" dirty="0">
                <a:latin typeface="Tahoma"/>
                <a:cs typeface="Tahoma"/>
              </a:rPr>
              <a:t>dan</a:t>
            </a:r>
            <a:r>
              <a:rPr sz="2000" spc="-50" dirty="0">
                <a:latin typeface="Tahoma"/>
                <a:cs typeface="Tahoma"/>
              </a:rPr>
              <a:t> </a:t>
            </a:r>
            <a:r>
              <a:rPr sz="2000" spc="-10" dirty="0">
                <a:latin typeface="Tahoma"/>
                <a:cs typeface="Tahoma"/>
              </a:rPr>
              <a:t>melindungi </a:t>
            </a:r>
            <a:r>
              <a:rPr sz="2000" dirty="0">
                <a:latin typeface="Tahoma"/>
                <a:cs typeface="Tahoma"/>
              </a:rPr>
              <a:t>arsip</a:t>
            </a:r>
            <a:r>
              <a:rPr sz="2000" spc="-40" dirty="0">
                <a:latin typeface="Tahoma"/>
                <a:cs typeface="Tahoma"/>
              </a:rPr>
              <a:t> </a:t>
            </a:r>
            <a:r>
              <a:rPr sz="2000" dirty="0">
                <a:latin typeface="Tahoma"/>
                <a:cs typeface="Tahoma"/>
              </a:rPr>
              <a:t>terpenting</a:t>
            </a:r>
            <a:r>
              <a:rPr sz="2000" spc="-50" dirty="0">
                <a:latin typeface="Tahoma"/>
                <a:cs typeface="Tahoma"/>
              </a:rPr>
              <a:t> </a:t>
            </a:r>
            <a:r>
              <a:rPr sz="2000" dirty="0">
                <a:latin typeface="Tahoma"/>
                <a:cs typeface="Tahoma"/>
              </a:rPr>
              <a:t>yang</a:t>
            </a:r>
            <a:r>
              <a:rPr sz="2000" spc="-30" dirty="0">
                <a:latin typeface="Tahoma"/>
                <a:cs typeface="Tahoma"/>
              </a:rPr>
              <a:t> </a:t>
            </a:r>
            <a:r>
              <a:rPr sz="2000" dirty="0">
                <a:latin typeface="Tahoma"/>
                <a:cs typeface="Tahoma"/>
              </a:rPr>
              <a:t>berkaitan</a:t>
            </a:r>
            <a:r>
              <a:rPr sz="2000" spc="-35" dirty="0">
                <a:latin typeface="Tahoma"/>
                <a:cs typeface="Tahoma"/>
              </a:rPr>
              <a:t> </a:t>
            </a:r>
            <a:r>
              <a:rPr sz="2000" dirty="0">
                <a:latin typeface="Tahoma"/>
                <a:cs typeface="Tahoma"/>
              </a:rPr>
              <a:t>dengan</a:t>
            </a:r>
            <a:r>
              <a:rPr sz="2000" spc="-50" dirty="0">
                <a:latin typeface="Tahoma"/>
                <a:cs typeface="Tahoma"/>
              </a:rPr>
              <a:t> </a:t>
            </a:r>
            <a:r>
              <a:rPr sz="2000" spc="-25" dirty="0">
                <a:latin typeface="Tahoma"/>
                <a:cs typeface="Tahoma"/>
              </a:rPr>
              <a:t>hak </a:t>
            </a:r>
            <a:r>
              <a:rPr sz="2000" dirty="0">
                <a:latin typeface="Tahoma"/>
                <a:cs typeface="Tahoma"/>
              </a:rPr>
              <a:t>hukum</a:t>
            </a:r>
            <a:r>
              <a:rPr sz="2000" spc="-45" dirty="0">
                <a:latin typeface="Tahoma"/>
                <a:cs typeface="Tahoma"/>
              </a:rPr>
              <a:t> </a:t>
            </a:r>
            <a:r>
              <a:rPr sz="2000" dirty="0">
                <a:latin typeface="Tahoma"/>
                <a:cs typeface="Tahoma"/>
              </a:rPr>
              <a:t>dan</a:t>
            </a:r>
            <a:r>
              <a:rPr sz="2000" spc="-25" dirty="0">
                <a:latin typeface="Tahoma"/>
                <a:cs typeface="Tahoma"/>
              </a:rPr>
              <a:t> </a:t>
            </a:r>
            <a:r>
              <a:rPr sz="2000" dirty="0">
                <a:latin typeface="Tahoma"/>
                <a:cs typeface="Tahoma"/>
              </a:rPr>
              <a:t>keuangan</a:t>
            </a:r>
            <a:r>
              <a:rPr sz="2000" spc="-55" dirty="0">
                <a:latin typeface="Tahoma"/>
                <a:cs typeface="Tahoma"/>
              </a:rPr>
              <a:t> </a:t>
            </a:r>
            <a:r>
              <a:rPr sz="2000" dirty="0">
                <a:latin typeface="Tahoma"/>
                <a:cs typeface="Tahoma"/>
              </a:rPr>
              <a:t>baik</a:t>
            </a:r>
            <a:r>
              <a:rPr sz="2000" spc="-20" dirty="0">
                <a:latin typeface="Tahoma"/>
                <a:cs typeface="Tahoma"/>
              </a:rPr>
              <a:t> </a:t>
            </a:r>
            <a:r>
              <a:rPr sz="2000" dirty="0">
                <a:latin typeface="Tahoma"/>
                <a:cs typeface="Tahoma"/>
              </a:rPr>
              <a:t>bagi</a:t>
            </a:r>
            <a:r>
              <a:rPr sz="2000" spc="-20" dirty="0">
                <a:latin typeface="Tahoma"/>
                <a:cs typeface="Tahoma"/>
              </a:rPr>
              <a:t> </a:t>
            </a:r>
            <a:r>
              <a:rPr sz="2000" dirty="0">
                <a:latin typeface="Tahoma"/>
                <a:cs typeface="Tahoma"/>
              </a:rPr>
              <a:t>pencipta</a:t>
            </a:r>
            <a:r>
              <a:rPr sz="2000" spc="-25" dirty="0">
                <a:latin typeface="Tahoma"/>
                <a:cs typeface="Tahoma"/>
              </a:rPr>
              <a:t> </a:t>
            </a:r>
            <a:r>
              <a:rPr sz="2000" spc="-10" dirty="0">
                <a:latin typeface="Tahoma"/>
                <a:cs typeface="Tahoma"/>
              </a:rPr>
              <a:t>arsip </a:t>
            </a:r>
            <a:r>
              <a:rPr sz="2000" dirty="0">
                <a:latin typeface="Tahoma"/>
                <a:cs typeface="Tahoma"/>
              </a:rPr>
              <a:t>maupun</a:t>
            </a:r>
            <a:r>
              <a:rPr sz="2000" spc="-50" dirty="0">
                <a:latin typeface="Tahoma"/>
                <a:cs typeface="Tahoma"/>
              </a:rPr>
              <a:t> </a:t>
            </a:r>
            <a:r>
              <a:rPr sz="2000" dirty="0">
                <a:latin typeface="Tahoma"/>
                <a:cs typeface="Tahoma"/>
              </a:rPr>
              <a:t>bagi</a:t>
            </a:r>
            <a:r>
              <a:rPr sz="2000" spc="-45" dirty="0">
                <a:latin typeface="Tahoma"/>
                <a:cs typeface="Tahoma"/>
              </a:rPr>
              <a:t> </a:t>
            </a:r>
            <a:r>
              <a:rPr sz="2000" dirty="0">
                <a:latin typeface="Tahoma"/>
                <a:cs typeface="Tahoma"/>
              </a:rPr>
              <a:t>orang</a:t>
            </a:r>
            <a:r>
              <a:rPr sz="2000" spc="-20" dirty="0">
                <a:latin typeface="Tahoma"/>
                <a:cs typeface="Tahoma"/>
              </a:rPr>
              <a:t> </a:t>
            </a:r>
            <a:r>
              <a:rPr sz="2000" dirty="0">
                <a:latin typeface="Tahoma"/>
                <a:cs typeface="Tahoma"/>
              </a:rPr>
              <a:t>atau</a:t>
            </a:r>
            <a:r>
              <a:rPr sz="2000" spc="-30" dirty="0">
                <a:latin typeface="Tahoma"/>
                <a:cs typeface="Tahoma"/>
              </a:rPr>
              <a:t> </a:t>
            </a:r>
            <a:r>
              <a:rPr sz="2000" dirty="0">
                <a:latin typeface="Tahoma"/>
                <a:cs typeface="Tahoma"/>
              </a:rPr>
              <a:t>badan</a:t>
            </a:r>
            <a:r>
              <a:rPr sz="2000" spc="-50" dirty="0">
                <a:latin typeface="Tahoma"/>
                <a:cs typeface="Tahoma"/>
              </a:rPr>
              <a:t> </a:t>
            </a:r>
            <a:r>
              <a:rPr sz="2000" spc="-20" dirty="0">
                <a:latin typeface="Tahoma"/>
                <a:cs typeface="Tahoma"/>
              </a:rPr>
              <a:t>yang </a:t>
            </a:r>
            <a:r>
              <a:rPr sz="2000" dirty="0">
                <a:latin typeface="Tahoma"/>
                <a:cs typeface="Tahoma"/>
              </a:rPr>
              <a:t>langsung</a:t>
            </a:r>
            <a:r>
              <a:rPr sz="2000" spc="-45" dirty="0">
                <a:latin typeface="Tahoma"/>
                <a:cs typeface="Tahoma"/>
              </a:rPr>
              <a:t> </a:t>
            </a:r>
            <a:r>
              <a:rPr sz="2000" dirty="0">
                <a:latin typeface="Tahoma"/>
                <a:cs typeface="Tahoma"/>
              </a:rPr>
              <a:t>berkaitan</a:t>
            </a:r>
            <a:r>
              <a:rPr sz="2000" spc="-30" dirty="0">
                <a:latin typeface="Tahoma"/>
                <a:cs typeface="Tahoma"/>
              </a:rPr>
              <a:t> </a:t>
            </a:r>
            <a:r>
              <a:rPr sz="2000" dirty="0">
                <a:latin typeface="Tahoma"/>
                <a:cs typeface="Tahoma"/>
              </a:rPr>
              <a:t>dengan</a:t>
            </a:r>
            <a:r>
              <a:rPr sz="2000" spc="-35" dirty="0">
                <a:latin typeface="Tahoma"/>
                <a:cs typeface="Tahoma"/>
              </a:rPr>
              <a:t> </a:t>
            </a:r>
            <a:r>
              <a:rPr sz="2000" dirty="0" err="1">
                <a:latin typeface="Tahoma"/>
                <a:cs typeface="Tahoma"/>
              </a:rPr>
              <a:t>kegiatan</a:t>
            </a:r>
            <a:r>
              <a:rPr sz="2000" spc="-15" dirty="0">
                <a:latin typeface="Tahoma"/>
                <a:cs typeface="Tahoma"/>
              </a:rPr>
              <a:t> </a:t>
            </a:r>
            <a:r>
              <a:rPr sz="2000" spc="-20" dirty="0" err="1">
                <a:latin typeface="Tahoma"/>
                <a:cs typeface="Tahoma"/>
              </a:rPr>
              <a:t>y</a:t>
            </a:r>
            <a:r>
              <a:rPr lang="en-US" sz="2000" spc="-20" dirty="0" err="1">
                <a:latin typeface="Tahoma"/>
                <a:cs typeface="Tahoma"/>
              </a:rPr>
              <a:t>g</a:t>
            </a:r>
            <a:r>
              <a:rPr sz="2000" spc="-20" dirty="0">
                <a:latin typeface="Tahoma"/>
                <a:cs typeface="Tahoma"/>
              </a:rPr>
              <a:t> </a:t>
            </a:r>
            <a:r>
              <a:rPr sz="2000" dirty="0">
                <a:latin typeface="Tahoma"/>
                <a:cs typeface="Tahoma"/>
              </a:rPr>
              <a:t>dilakukan</a:t>
            </a:r>
            <a:r>
              <a:rPr sz="2000" spc="-30" dirty="0">
                <a:latin typeface="Tahoma"/>
                <a:cs typeface="Tahoma"/>
              </a:rPr>
              <a:t> </a:t>
            </a:r>
            <a:r>
              <a:rPr sz="2000" dirty="0">
                <a:latin typeface="Tahoma"/>
                <a:cs typeface="Tahoma"/>
              </a:rPr>
              <a:t>oleh</a:t>
            </a:r>
            <a:r>
              <a:rPr sz="2000" spc="-30" dirty="0">
                <a:latin typeface="Tahoma"/>
                <a:cs typeface="Tahoma"/>
              </a:rPr>
              <a:t> </a:t>
            </a:r>
            <a:r>
              <a:rPr sz="2000" dirty="0">
                <a:latin typeface="Tahoma"/>
                <a:cs typeface="Tahoma"/>
              </a:rPr>
              <a:t>pencipta</a:t>
            </a:r>
            <a:r>
              <a:rPr sz="2000" spc="-35" dirty="0">
                <a:latin typeface="Tahoma"/>
                <a:cs typeface="Tahoma"/>
              </a:rPr>
              <a:t> </a:t>
            </a:r>
            <a:r>
              <a:rPr sz="2000" spc="-10" dirty="0">
                <a:latin typeface="Tahoma"/>
                <a:cs typeface="Tahoma"/>
              </a:rPr>
              <a:t>arsip.</a:t>
            </a:r>
            <a:endParaRPr sz="2000" dirty="0">
              <a:latin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45264" cy="1152144"/>
          </a:xfrm>
          <a:prstGeom prst="rect">
            <a:avLst/>
          </a:prstGeom>
        </p:spPr>
      </p:pic>
      <p:pic>
        <p:nvPicPr>
          <p:cNvPr id="3" name="object 3"/>
          <p:cNvPicPr/>
          <p:nvPr/>
        </p:nvPicPr>
        <p:blipFill>
          <a:blip r:embed="rId3" cstate="print"/>
          <a:stretch>
            <a:fillRect/>
          </a:stretch>
        </p:blipFill>
        <p:spPr>
          <a:xfrm>
            <a:off x="719327" y="1749553"/>
            <a:ext cx="4525263" cy="4511039"/>
          </a:xfrm>
          <a:prstGeom prst="rect">
            <a:avLst/>
          </a:prstGeom>
        </p:spPr>
      </p:pic>
      <p:pic>
        <p:nvPicPr>
          <p:cNvPr id="4" name="object 4"/>
          <p:cNvPicPr/>
          <p:nvPr/>
        </p:nvPicPr>
        <p:blipFill>
          <a:blip r:embed="rId4" cstate="print"/>
          <a:stretch>
            <a:fillRect/>
          </a:stretch>
        </p:blipFill>
        <p:spPr>
          <a:xfrm>
            <a:off x="11362943" y="140207"/>
            <a:ext cx="636015" cy="948944"/>
          </a:xfrm>
          <a:prstGeom prst="rect">
            <a:avLst/>
          </a:prstGeom>
        </p:spPr>
      </p:pic>
      <p:sp>
        <p:nvSpPr>
          <p:cNvPr id="5" name="object 5"/>
          <p:cNvSpPr txBox="1">
            <a:spLocks noGrp="1"/>
          </p:cNvSpPr>
          <p:nvPr>
            <p:ph type="title"/>
          </p:nvPr>
        </p:nvSpPr>
        <p:spPr>
          <a:xfrm>
            <a:off x="781869" y="852812"/>
            <a:ext cx="10374489" cy="755762"/>
          </a:xfrm>
          <a:prstGeom prst="rect">
            <a:avLst/>
          </a:prstGeom>
        </p:spPr>
        <p:txBody>
          <a:bodyPr vert="horz" wrap="square" lIns="0" tIns="16933" rIns="0" bIns="0" rtlCol="0" anchor="ctr">
            <a:spAutoFit/>
          </a:bodyPr>
          <a:lstStyle/>
          <a:p>
            <a:pPr marL="16933">
              <a:lnSpc>
                <a:spcPct val="100000"/>
              </a:lnSpc>
              <a:spcBef>
                <a:spcPts val="133"/>
              </a:spcBef>
            </a:pPr>
            <a:r>
              <a:rPr sz="4800" dirty="0"/>
              <a:t>Definisi</a:t>
            </a:r>
            <a:r>
              <a:rPr sz="4800" spc="-27" dirty="0"/>
              <a:t> </a:t>
            </a:r>
            <a:r>
              <a:rPr sz="4800" dirty="0"/>
              <a:t>Program</a:t>
            </a:r>
            <a:r>
              <a:rPr sz="4800" spc="-213" dirty="0"/>
              <a:t> </a:t>
            </a:r>
            <a:r>
              <a:rPr sz="4800" dirty="0" err="1"/>
              <a:t>Arsip</a:t>
            </a:r>
            <a:r>
              <a:rPr sz="4800" spc="-40" dirty="0"/>
              <a:t> </a:t>
            </a:r>
            <a:r>
              <a:rPr sz="4800" spc="-13" dirty="0"/>
              <a:t>Vital</a:t>
            </a:r>
            <a:endParaRPr sz="4800" dirty="0"/>
          </a:p>
        </p:txBody>
      </p:sp>
      <p:sp>
        <p:nvSpPr>
          <p:cNvPr id="6" name="object 6"/>
          <p:cNvSpPr txBox="1"/>
          <p:nvPr/>
        </p:nvSpPr>
        <p:spPr>
          <a:xfrm>
            <a:off x="5569205" y="1749553"/>
            <a:ext cx="5722620" cy="4675704"/>
          </a:xfrm>
          <a:prstGeom prst="rect">
            <a:avLst/>
          </a:prstGeom>
        </p:spPr>
        <p:txBody>
          <a:bodyPr vert="horz" wrap="square" lIns="0" tIns="17780" rIns="0" bIns="0" rtlCol="0">
            <a:spAutoFit/>
          </a:bodyPr>
          <a:lstStyle/>
          <a:p>
            <a:pPr>
              <a:spcBef>
                <a:spcPts val="133"/>
              </a:spcBef>
            </a:pPr>
            <a:endParaRPr sz="1467" dirty="0">
              <a:latin typeface="Arial MT"/>
              <a:cs typeface="Arial MT"/>
            </a:endParaRPr>
          </a:p>
          <a:p>
            <a:pPr marL="16933" marR="7620" algn="just"/>
            <a:r>
              <a:rPr sz="2400" b="1" dirty="0">
                <a:solidFill>
                  <a:srgbClr val="404040"/>
                </a:solidFill>
                <a:latin typeface="Arial"/>
                <a:cs typeface="Arial"/>
              </a:rPr>
              <a:t>Rancangan</a:t>
            </a:r>
            <a:r>
              <a:rPr sz="2400" b="1" spc="-60" dirty="0">
                <a:solidFill>
                  <a:srgbClr val="404040"/>
                </a:solidFill>
                <a:latin typeface="Arial"/>
                <a:cs typeface="Arial"/>
              </a:rPr>
              <a:t> </a:t>
            </a:r>
            <a:r>
              <a:rPr sz="2400" b="1" dirty="0">
                <a:solidFill>
                  <a:srgbClr val="404040"/>
                </a:solidFill>
                <a:latin typeface="Arial"/>
                <a:cs typeface="Arial"/>
              </a:rPr>
              <a:t>untuk</a:t>
            </a:r>
            <a:r>
              <a:rPr sz="2400" b="1" spc="-20" dirty="0">
                <a:solidFill>
                  <a:srgbClr val="404040"/>
                </a:solidFill>
                <a:latin typeface="Arial"/>
                <a:cs typeface="Arial"/>
              </a:rPr>
              <a:t> </a:t>
            </a:r>
            <a:r>
              <a:rPr sz="2400" b="1" spc="-13" dirty="0">
                <a:solidFill>
                  <a:srgbClr val="404040"/>
                </a:solidFill>
                <a:latin typeface="Arial"/>
                <a:cs typeface="Arial"/>
              </a:rPr>
              <a:t>mengantisipasi</a:t>
            </a:r>
            <a:r>
              <a:rPr sz="2400" b="1" spc="-60" dirty="0">
                <a:solidFill>
                  <a:srgbClr val="404040"/>
                </a:solidFill>
                <a:latin typeface="Arial"/>
                <a:cs typeface="Arial"/>
              </a:rPr>
              <a:t> </a:t>
            </a:r>
            <a:r>
              <a:rPr sz="2400" b="1" dirty="0">
                <a:solidFill>
                  <a:srgbClr val="404040"/>
                </a:solidFill>
                <a:latin typeface="Arial"/>
                <a:cs typeface="Arial"/>
              </a:rPr>
              <a:t>arsip</a:t>
            </a:r>
            <a:r>
              <a:rPr sz="2400" b="1" spc="-27" dirty="0">
                <a:solidFill>
                  <a:srgbClr val="404040"/>
                </a:solidFill>
                <a:latin typeface="Arial"/>
                <a:cs typeface="Arial"/>
              </a:rPr>
              <a:t> </a:t>
            </a:r>
            <a:r>
              <a:rPr sz="2400" b="1" spc="-13" dirty="0">
                <a:solidFill>
                  <a:srgbClr val="404040"/>
                </a:solidFill>
                <a:latin typeface="Arial"/>
                <a:cs typeface="Arial"/>
              </a:rPr>
              <a:t>dinamis </a:t>
            </a:r>
            <a:r>
              <a:rPr sz="2400" b="1" dirty="0">
                <a:solidFill>
                  <a:srgbClr val="404040"/>
                </a:solidFill>
                <a:latin typeface="Arial"/>
                <a:cs typeface="Arial"/>
              </a:rPr>
              <a:t>kelas</a:t>
            </a:r>
            <a:r>
              <a:rPr sz="2400" b="1" spc="-60" dirty="0">
                <a:solidFill>
                  <a:srgbClr val="404040"/>
                </a:solidFill>
                <a:latin typeface="Arial"/>
                <a:cs typeface="Arial"/>
              </a:rPr>
              <a:t> </a:t>
            </a:r>
            <a:r>
              <a:rPr sz="2400" b="1" dirty="0">
                <a:solidFill>
                  <a:srgbClr val="404040"/>
                </a:solidFill>
                <a:latin typeface="Arial"/>
                <a:cs typeface="Arial"/>
              </a:rPr>
              <a:t>satu</a:t>
            </a:r>
            <a:r>
              <a:rPr sz="2400" b="1" spc="-47" dirty="0">
                <a:solidFill>
                  <a:srgbClr val="404040"/>
                </a:solidFill>
                <a:latin typeface="Arial"/>
                <a:cs typeface="Arial"/>
              </a:rPr>
              <a:t> </a:t>
            </a:r>
            <a:r>
              <a:rPr sz="2400" b="1" dirty="0">
                <a:solidFill>
                  <a:srgbClr val="404040"/>
                </a:solidFill>
                <a:latin typeface="Arial"/>
                <a:cs typeface="Arial"/>
              </a:rPr>
              <a:t>atau</a:t>
            </a:r>
            <a:r>
              <a:rPr sz="2400" b="1" spc="-47" dirty="0">
                <a:solidFill>
                  <a:srgbClr val="404040"/>
                </a:solidFill>
                <a:latin typeface="Arial"/>
                <a:cs typeface="Arial"/>
              </a:rPr>
              <a:t> </a:t>
            </a:r>
            <a:r>
              <a:rPr sz="2400" b="1" dirty="0">
                <a:solidFill>
                  <a:srgbClr val="404040"/>
                </a:solidFill>
                <a:latin typeface="Arial"/>
                <a:cs typeface="Arial"/>
              </a:rPr>
              <a:t>arsip</a:t>
            </a:r>
            <a:r>
              <a:rPr sz="2400" b="1" spc="-67" dirty="0">
                <a:solidFill>
                  <a:srgbClr val="404040"/>
                </a:solidFill>
                <a:latin typeface="Arial"/>
                <a:cs typeface="Arial"/>
              </a:rPr>
              <a:t> </a:t>
            </a:r>
            <a:r>
              <a:rPr sz="2400" b="1" dirty="0">
                <a:solidFill>
                  <a:srgbClr val="404040"/>
                </a:solidFill>
                <a:latin typeface="Arial"/>
                <a:cs typeface="Arial"/>
              </a:rPr>
              <a:t>vital</a:t>
            </a:r>
            <a:r>
              <a:rPr sz="2400" b="1" spc="-33" dirty="0">
                <a:solidFill>
                  <a:srgbClr val="404040"/>
                </a:solidFill>
                <a:latin typeface="Arial"/>
                <a:cs typeface="Arial"/>
              </a:rPr>
              <a:t> </a:t>
            </a:r>
            <a:r>
              <a:rPr sz="2400" b="1" dirty="0">
                <a:solidFill>
                  <a:srgbClr val="404040"/>
                </a:solidFill>
                <a:latin typeface="Arial"/>
                <a:cs typeface="Arial"/>
              </a:rPr>
              <a:t>agar</a:t>
            </a:r>
            <a:r>
              <a:rPr sz="2400" b="1" spc="-27" dirty="0">
                <a:solidFill>
                  <a:srgbClr val="404040"/>
                </a:solidFill>
                <a:latin typeface="Arial"/>
                <a:cs typeface="Arial"/>
              </a:rPr>
              <a:t> </a:t>
            </a:r>
            <a:r>
              <a:rPr sz="2400" b="1" dirty="0">
                <a:solidFill>
                  <a:srgbClr val="404040"/>
                </a:solidFill>
                <a:latin typeface="Arial"/>
                <a:cs typeface="Arial"/>
              </a:rPr>
              <a:t>senantiasa</a:t>
            </a:r>
            <a:r>
              <a:rPr sz="2400" b="1" spc="-73" dirty="0">
                <a:solidFill>
                  <a:srgbClr val="404040"/>
                </a:solidFill>
                <a:latin typeface="Arial"/>
                <a:cs typeface="Arial"/>
              </a:rPr>
              <a:t> </a:t>
            </a:r>
            <a:r>
              <a:rPr sz="2400" b="1" spc="-27" dirty="0">
                <a:solidFill>
                  <a:srgbClr val="404040"/>
                </a:solidFill>
                <a:latin typeface="Arial"/>
                <a:cs typeface="Arial"/>
              </a:rPr>
              <a:t>aman </a:t>
            </a:r>
            <a:r>
              <a:rPr sz="2400" b="1" dirty="0">
                <a:solidFill>
                  <a:srgbClr val="404040"/>
                </a:solidFill>
                <a:latin typeface="Arial"/>
                <a:cs typeface="Arial"/>
              </a:rPr>
              <a:t>dari</a:t>
            </a:r>
            <a:r>
              <a:rPr sz="2400" b="1" spc="-60" dirty="0">
                <a:solidFill>
                  <a:srgbClr val="404040"/>
                </a:solidFill>
                <a:latin typeface="Arial"/>
                <a:cs typeface="Arial"/>
              </a:rPr>
              <a:t> </a:t>
            </a:r>
            <a:r>
              <a:rPr sz="2400" b="1" dirty="0">
                <a:solidFill>
                  <a:srgbClr val="404040"/>
                </a:solidFill>
                <a:latin typeface="Arial"/>
                <a:cs typeface="Arial"/>
              </a:rPr>
              <a:t>berbagai</a:t>
            </a:r>
            <a:r>
              <a:rPr sz="2400" b="1" spc="-87" dirty="0">
                <a:solidFill>
                  <a:srgbClr val="404040"/>
                </a:solidFill>
                <a:latin typeface="Arial"/>
                <a:cs typeface="Arial"/>
              </a:rPr>
              <a:t> </a:t>
            </a:r>
            <a:r>
              <a:rPr sz="2400" b="1" dirty="0">
                <a:solidFill>
                  <a:srgbClr val="404040"/>
                </a:solidFill>
                <a:latin typeface="Arial"/>
                <a:cs typeface="Arial"/>
              </a:rPr>
              <a:t>musibah</a:t>
            </a:r>
            <a:r>
              <a:rPr sz="2400" b="1" spc="-60" dirty="0">
                <a:solidFill>
                  <a:srgbClr val="404040"/>
                </a:solidFill>
                <a:latin typeface="Arial"/>
                <a:cs typeface="Arial"/>
              </a:rPr>
              <a:t> </a:t>
            </a:r>
            <a:r>
              <a:rPr sz="2400" b="1" dirty="0">
                <a:solidFill>
                  <a:srgbClr val="404040"/>
                </a:solidFill>
                <a:latin typeface="Arial"/>
                <a:cs typeface="Arial"/>
              </a:rPr>
              <a:t>dan</a:t>
            </a:r>
            <a:r>
              <a:rPr sz="2400" b="1" spc="-53" dirty="0">
                <a:solidFill>
                  <a:srgbClr val="404040"/>
                </a:solidFill>
                <a:latin typeface="Arial"/>
                <a:cs typeface="Arial"/>
              </a:rPr>
              <a:t> </a:t>
            </a:r>
            <a:r>
              <a:rPr sz="2400" b="1" dirty="0">
                <a:solidFill>
                  <a:srgbClr val="404040"/>
                </a:solidFill>
                <a:latin typeface="Arial"/>
                <a:cs typeface="Arial"/>
              </a:rPr>
              <a:t>bencana,</a:t>
            </a:r>
            <a:r>
              <a:rPr sz="2400" b="1" spc="-67" dirty="0">
                <a:solidFill>
                  <a:srgbClr val="404040"/>
                </a:solidFill>
                <a:latin typeface="Arial"/>
                <a:cs typeface="Arial"/>
              </a:rPr>
              <a:t> </a:t>
            </a:r>
            <a:r>
              <a:rPr sz="2400" b="1" dirty="0">
                <a:solidFill>
                  <a:srgbClr val="404040"/>
                </a:solidFill>
                <a:latin typeface="Arial"/>
                <a:cs typeface="Arial"/>
              </a:rPr>
              <a:t>dan</a:t>
            </a:r>
            <a:r>
              <a:rPr sz="2400" b="1" spc="-53" dirty="0">
                <a:solidFill>
                  <a:srgbClr val="404040"/>
                </a:solidFill>
                <a:latin typeface="Arial"/>
                <a:cs typeface="Arial"/>
              </a:rPr>
              <a:t> </a:t>
            </a:r>
            <a:r>
              <a:rPr sz="2400" b="1" spc="-13" dirty="0">
                <a:solidFill>
                  <a:srgbClr val="404040"/>
                </a:solidFill>
                <a:latin typeface="Arial"/>
                <a:cs typeface="Arial"/>
              </a:rPr>
              <a:t>program </a:t>
            </a:r>
            <a:r>
              <a:rPr sz="2400" b="1" i="1" dirty="0">
                <a:solidFill>
                  <a:srgbClr val="404040"/>
                </a:solidFill>
                <a:latin typeface="Arial"/>
                <a:cs typeface="Arial"/>
              </a:rPr>
              <a:t>disaster</a:t>
            </a:r>
            <a:r>
              <a:rPr sz="2400" b="1" i="1" spc="-67" dirty="0">
                <a:solidFill>
                  <a:srgbClr val="404040"/>
                </a:solidFill>
                <a:latin typeface="Arial"/>
                <a:cs typeface="Arial"/>
              </a:rPr>
              <a:t> </a:t>
            </a:r>
            <a:r>
              <a:rPr sz="2400" b="1" i="1" dirty="0">
                <a:solidFill>
                  <a:srgbClr val="404040"/>
                </a:solidFill>
                <a:latin typeface="Arial"/>
                <a:cs typeface="Arial"/>
              </a:rPr>
              <a:t>recovery</a:t>
            </a:r>
            <a:r>
              <a:rPr sz="2400" b="1" i="1" spc="-53" dirty="0">
                <a:solidFill>
                  <a:srgbClr val="404040"/>
                </a:solidFill>
                <a:latin typeface="Arial"/>
                <a:cs typeface="Arial"/>
              </a:rPr>
              <a:t> </a:t>
            </a:r>
            <a:r>
              <a:rPr sz="2400" b="1" dirty="0">
                <a:solidFill>
                  <a:srgbClr val="404040"/>
                </a:solidFill>
                <a:latin typeface="Arial"/>
                <a:cs typeface="Arial"/>
              </a:rPr>
              <a:t>merupakan</a:t>
            </a:r>
            <a:r>
              <a:rPr sz="2400" b="1" spc="-53" dirty="0">
                <a:solidFill>
                  <a:srgbClr val="404040"/>
                </a:solidFill>
                <a:latin typeface="Arial"/>
                <a:cs typeface="Arial"/>
              </a:rPr>
              <a:t> </a:t>
            </a:r>
            <a:r>
              <a:rPr sz="2400" b="1" spc="-13" dirty="0">
                <a:solidFill>
                  <a:srgbClr val="404040"/>
                </a:solidFill>
                <a:latin typeface="Arial"/>
                <a:cs typeface="Arial"/>
              </a:rPr>
              <a:t>tindakan-tindakan </a:t>
            </a:r>
            <a:r>
              <a:rPr sz="2400" b="1" dirty="0">
                <a:solidFill>
                  <a:srgbClr val="404040"/>
                </a:solidFill>
                <a:latin typeface="Arial"/>
                <a:cs typeface="Arial"/>
              </a:rPr>
              <a:t>menyelamatkan</a:t>
            </a:r>
            <a:r>
              <a:rPr sz="2400" b="1" spc="-53" dirty="0">
                <a:solidFill>
                  <a:srgbClr val="404040"/>
                </a:solidFill>
                <a:latin typeface="Arial"/>
                <a:cs typeface="Arial"/>
              </a:rPr>
              <a:t> </a:t>
            </a:r>
            <a:r>
              <a:rPr sz="2400" b="1" dirty="0">
                <a:solidFill>
                  <a:srgbClr val="404040"/>
                </a:solidFill>
                <a:latin typeface="Arial"/>
                <a:cs typeface="Arial"/>
              </a:rPr>
              <a:t>dan</a:t>
            </a:r>
            <a:r>
              <a:rPr sz="2400" b="1" spc="-53" dirty="0">
                <a:solidFill>
                  <a:srgbClr val="404040"/>
                </a:solidFill>
                <a:latin typeface="Arial"/>
                <a:cs typeface="Arial"/>
              </a:rPr>
              <a:t> </a:t>
            </a:r>
            <a:r>
              <a:rPr sz="2400" b="1" dirty="0">
                <a:solidFill>
                  <a:srgbClr val="404040"/>
                </a:solidFill>
                <a:latin typeface="Arial"/>
                <a:cs typeface="Arial"/>
              </a:rPr>
              <a:t>memulihkan</a:t>
            </a:r>
            <a:r>
              <a:rPr sz="2400" b="1" spc="-87" dirty="0">
                <a:solidFill>
                  <a:srgbClr val="404040"/>
                </a:solidFill>
                <a:latin typeface="Arial"/>
                <a:cs typeface="Arial"/>
              </a:rPr>
              <a:t> </a:t>
            </a:r>
            <a:r>
              <a:rPr sz="2400" b="1" dirty="0">
                <a:solidFill>
                  <a:srgbClr val="404040"/>
                </a:solidFill>
                <a:latin typeface="Arial"/>
                <a:cs typeface="Arial"/>
              </a:rPr>
              <a:t>arsip</a:t>
            </a:r>
            <a:r>
              <a:rPr sz="2400" b="1" spc="-60" dirty="0">
                <a:solidFill>
                  <a:srgbClr val="404040"/>
                </a:solidFill>
                <a:latin typeface="Arial"/>
                <a:cs typeface="Arial"/>
              </a:rPr>
              <a:t> </a:t>
            </a:r>
            <a:r>
              <a:rPr sz="2400" b="1" dirty="0">
                <a:solidFill>
                  <a:srgbClr val="404040"/>
                </a:solidFill>
                <a:latin typeface="Arial"/>
                <a:cs typeface="Arial"/>
              </a:rPr>
              <a:t>vital</a:t>
            </a:r>
            <a:r>
              <a:rPr sz="2400" b="1" spc="-67" dirty="0">
                <a:solidFill>
                  <a:srgbClr val="404040"/>
                </a:solidFill>
                <a:latin typeface="Arial"/>
                <a:cs typeface="Arial"/>
              </a:rPr>
              <a:t> </a:t>
            </a:r>
            <a:r>
              <a:rPr sz="2400" b="1" spc="-27" dirty="0">
                <a:solidFill>
                  <a:srgbClr val="404040"/>
                </a:solidFill>
                <a:latin typeface="Arial"/>
                <a:cs typeface="Arial"/>
              </a:rPr>
              <a:t>yang </a:t>
            </a:r>
            <a:r>
              <a:rPr sz="2400" b="1" dirty="0">
                <a:solidFill>
                  <a:srgbClr val="404040"/>
                </a:solidFill>
                <a:latin typeface="Arial"/>
                <a:cs typeface="Arial"/>
              </a:rPr>
              <a:t>rusak</a:t>
            </a:r>
            <a:r>
              <a:rPr sz="2400" b="1" spc="-53" dirty="0">
                <a:solidFill>
                  <a:srgbClr val="404040"/>
                </a:solidFill>
                <a:latin typeface="Arial"/>
                <a:cs typeface="Arial"/>
              </a:rPr>
              <a:t> </a:t>
            </a:r>
            <a:r>
              <a:rPr sz="2400" b="1" dirty="0">
                <a:solidFill>
                  <a:srgbClr val="404040"/>
                </a:solidFill>
                <a:latin typeface="Arial"/>
                <a:cs typeface="Arial"/>
              </a:rPr>
              <a:t>karena</a:t>
            </a:r>
            <a:r>
              <a:rPr sz="2400" b="1" spc="-67" dirty="0">
                <a:solidFill>
                  <a:srgbClr val="404040"/>
                </a:solidFill>
                <a:latin typeface="Arial"/>
                <a:cs typeface="Arial"/>
              </a:rPr>
              <a:t> </a:t>
            </a:r>
            <a:r>
              <a:rPr sz="2400" b="1" dirty="0">
                <a:solidFill>
                  <a:srgbClr val="404040"/>
                </a:solidFill>
                <a:latin typeface="Arial"/>
                <a:cs typeface="Arial"/>
              </a:rPr>
              <a:t>bencana</a:t>
            </a:r>
            <a:r>
              <a:rPr sz="2400" b="1" spc="-73" dirty="0">
                <a:solidFill>
                  <a:srgbClr val="404040"/>
                </a:solidFill>
                <a:latin typeface="Arial"/>
                <a:cs typeface="Arial"/>
              </a:rPr>
              <a:t> </a:t>
            </a:r>
            <a:r>
              <a:rPr sz="2400" b="1" dirty="0">
                <a:solidFill>
                  <a:srgbClr val="404040"/>
                </a:solidFill>
                <a:latin typeface="Arial"/>
                <a:cs typeface="Arial"/>
              </a:rPr>
              <a:t>atau</a:t>
            </a:r>
            <a:r>
              <a:rPr sz="2400" b="1" spc="-60" dirty="0">
                <a:solidFill>
                  <a:srgbClr val="404040"/>
                </a:solidFill>
                <a:latin typeface="Arial"/>
                <a:cs typeface="Arial"/>
              </a:rPr>
              <a:t> </a:t>
            </a:r>
            <a:r>
              <a:rPr sz="2400" b="1" dirty="0">
                <a:solidFill>
                  <a:srgbClr val="404040"/>
                </a:solidFill>
                <a:latin typeface="Arial"/>
                <a:cs typeface="Arial"/>
              </a:rPr>
              <a:t>musibah</a:t>
            </a:r>
            <a:r>
              <a:rPr sz="2400" b="1" spc="-80" dirty="0">
                <a:solidFill>
                  <a:srgbClr val="404040"/>
                </a:solidFill>
                <a:latin typeface="Arial"/>
                <a:cs typeface="Arial"/>
              </a:rPr>
              <a:t> </a:t>
            </a:r>
            <a:r>
              <a:rPr sz="2400" b="1" spc="-13" dirty="0">
                <a:solidFill>
                  <a:srgbClr val="404040"/>
                </a:solidFill>
                <a:latin typeface="Arial"/>
                <a:cs typeface="Arial"/>
              </a:rPr>
              <a:t>serta </a:t>
            </a:r>
            <a:r>
              <a:rPr sz="2400" b="1" dirty="0">
                <a:solidFill>
                  <a:srgbClr val="404040"/>
                </a:solidFill>
                <a:latin typeface="Arial"/>
                <a:cs typeface="Arial"/>
              </a:rPr>
              <a:t>melakukan</a:t>
            </a:r>
            <a:r>
              <a:rPr sz="2400" b="1" spc="-93" dirty="0">
                <a:solidFill>
                  <a:srgbClr val="404040"/>
                </a:solidFill>
                <a:latin typeface="Arial"/>
                <a:cs typeface="Arial"/>
              </a:rPr>
              <a:t> </a:t>
            </a:r>
            <a:r>
              <a:rPr sz="2400" b="1" dirty="0">
                <a:solidFill>
                  <a:srgbClr val="404040"/>
                </a:solidFill>
                <a:latin typeface="Arial"/>
                <a:cs typeface="Arial"/>
              </a:rPr>
              <a:t>rekonstruksi</a:t>
            </a:r>
            <a:r>
              <a:rPr sz="2400" b="1" spc="-80" dirty="0">
                <a:solidFill>
                  <a:srgbClr val="404040"/>
                </a:solidFill>
                <a:latin typeface="Arial"/>
                <a:cs typeface="Arial"/>
              </a:rPr>
              <a:t> </a:t>
            </a:r>
            <a:r>
              <a:rPr sz="2400" b="1" dirty="0">
                <a:solidFill>
                  <a:srgbClr val="404040"/>
                </a:solidFill>
                <a:latin typeface="Arial"/>
                <a:cs typeface="Arial"/>
              </a:rPr>
              <a:t>arsip</a:t>
            </a:r>
            <a:r>
              <a:rPr sz="2400" b="1" spc="-73" dirty="0">
                <a:solidFill>
                  <a:srgbClr val="404040"/>
                </a:solidFill>
                <a:latin typeface="Arial"/>
                <a:cs typeface="Arial"/>
              </a:rPr>
              <a:t> </a:t>
            </a:r>
            <a:r>
              <a:rPr sz="2400" b="1" dirty="0">
                <a:solidFill>
                  <a:srgbClr val="404040"/>
                </a:solidFill>
                <a:latin typeface="Arial"/>
                <a:cs typeface="Arial"/>
              </a:rPr>
              <a:t>vital</a:t>
            </a:r>
            <a:r>
              <a:rPr sz="2400" b="1" spc="-47" dirty="0">
                <a:solidFill>
                  <a:srgbClr val="404040"/>
                </a:solidFill>
                <a:latin typeface="Arial"/>
                <a:cs typeface="Arial"/>
              </a:rPr>
              <a:t> </a:t>
            </a:r>
            <a:r>
              <a:rPr sz="2400" b="1" dirty="0">
                <a:solidFill>
                  <a:srgbClr val="404040"/>
                </a:solidFill>
                <a:latin typeface="Arial"/>
                <a:cs typeface="Arial"/>
              </a:rPr>
              <a:t>pada</a:t>
            </a:r>
            <a:r>
              <a:rPr sz="2400" b="1" spc="-53" dirty="0">
                <a:solidFill>
                  <a:srgbClr val="404040"/>
                </a:solidFill>
                <a:latin typeface="Arial"/>
                <a:cs typeface="Arial"/>
              </a:rPr>
              <a:t> </a:t>
            </a:r>
            <a:r>
              <a:rPr sz="2400" b="1" spc="-13" dirty="0">
                <a:solidFill>
                  <a:srgbClr val="404040"/>
                </a:solidFill>
                <a:latin typeface="Arial"/>
                <a:cs typeface="Arial"/>
              </a:rPr>
              <a:t>pasca </a:t>
            </a:r>
            <a:r>
              <a:rPr sz="2400" b="1" dirty="0">
                <a:solidFill>
                  <a:srgbClr val="404040"/>
                </a:solidFill>
                <a:latin typeface="Arial"/>
                <a:cs typeface="Arial"/>
              </a:rPr>
              <a:t>bencana</a:t>
            </a:r>
            <a:r>
              <a:rPr sz="2400" b="1" spc="-87" dirty="0">
                <a:solidFill>
                  <a:srgbClr val="404040"/>
                </a:solidFill>
                <a:latin typeface="Arial"/>
                <a:cs typeface="Arial"/>
              </a:rPr>
              <a:t> </a:t>
            </a:r>
            <a:r>
              <a:rPr sz="2400" b="1" dirty="0">
                <a:solidFill>
                  <a:srgbClr val="404040"/>
                </a:solidFill>
                <a:latin typeface="Arial"/>
                <a:cs typeface="Arial"/>
              </a:rPr>
              <a:t>sehingga</a:t>
            </a:r>
            <a:r>
              <a:rPr sz="2400" b="1" spc="-80" dirty="0">
                <a:solidFill>
                  <a:srgbClr val="404040"/>
                </a:solidFill>
                <a:latin typeface="Arial"/>
                <a:cs typeface="Arial"/>
              </a:rPr>
              <a:t> </a:t>
            </a:r>
            <a:r>
              <a:rPr sz="2400" b="1" dirty="0">
                <a:solidFill>
                  <a:srgbClr val="404040"/>
                </a:solidFill>
                <a:latin typeface="Arial"/>
                <a:cs typeface="Arial"/>
              </a:rPr>
              <a:t>organisasi</a:t>
            </a:r>
            <a:r>
              <a:rPr sz="2400" b="1" spc="-100" dirty="0">
                <a:solidFill>
                  <a:srgbClr val="404040"/>
                </a:solidFill>
                <a:latin typeface="Arial"/>
                <a:cs typeface="Arial"/>
              </a:rPr>
              <a:t> </a:t>
            </a:r>
            <a:r>
              <a:rPr sz="2400" b="1" dirty="0">
                <a:solidFill>
                  <a:srgbClr val="404040"/>
                </a:solidFill>
                <a:latin typeface="Arial"/>
                <a:cs typeface="Arial"/>
              </a:rPr>
              <a:t>dapat</a:t>
            </a:r>
            <a:r>
              <a:rPr sz="2400" b="1" spc="-73" dirty="0">
                <a:solidFill>
                  <a:srgbClr val="404040"/>
                </a:solidFill>
                <a:latin typeface="Arial"/>
                <a:cs typeface="Arial"/>
              </a:rPr>
              <a:t> </a:t>
            </a:r>
            <a:r>
              <a:rPr sz="2400" b="1" spc="-13" dirty="0">
                <a:solidFill>
                  <a:srgbClr val="404040"/>
                </a:solidFill>
                <a:latin typeface="Arial"/>
                <a:cs typeface="Arial"/>
              </a:rPr>
              <a:t>melaksanakan </a:t>
            </a:r>
            <a:r>
              <a:rPr sz="2400" b="1" dirty="0">
                <a:solidFill>
                  <a:srgbClr val="404040"/>
                </a:solidFill>
                <a:latin typeface="Arial"/>
                <a:cs typeface="Arial"/>
              </a:rPr>
              <a:t>aktivitasnya</a:t>
            </a:r>
            <a:r>
              <a:rPr sz="2400" b="1" spc="-80" dirty="0">
                <a:solidFill>
                  <a:srgbClr val="404040"/>
                </a:solidFill>
                <a:latin typeface="Arial"/>
                <a:cs typeface="Arial"/>
              </a:rPr>
              <a:t> </a:t>
            </a:r>
            <a:r>
              <a:rPr sz="2400" b="1" spc="-13" dirty="0">
                <a:solidFill>
                  <a:srgbClr val="404040"/>
                </a:solidFill>
                <a:latin typeface="Arial"/>
                <a:cs typeface="Arial"/>
              </a:rPr>
              <a:t>kembali.</a:t>
            </a:r>
            <a:endParaRPr sz="2400" dirty="0">
              <a:latin typeface="Arial"/>
              <a:cs typeface="Arial"/>
            </a:endParaRPr>
          </a:p>
        </p:txBody>
      </p:sp>
      <p:pic>
        <p:nvPicPr>
          <p:cNvPr id="7" name="object 7"/>
          <p:cNvPicPr/>
          <p:nvPr/>
        </p:nvPicPr>
        <p:blipFill>
          <a:blip r:embed="rId5" cstate="print"/>
          <a:stretch>
            <a:fillRect/>
          </a:stretch>
        </p:blipFill>
        <p:spPr>
          <a:xfrm>
            <a:off x="900175" y="1924303"/>
            <a:ext cx="4139184" cy="28488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9144000" cy="5143500"/>
          </a:xfrm>
        </p:grpSpPr>
        <p:pic>
          <p:nvPicPr>
            <p:cNvPr id="3" name="object 3"/>
            <p:cNvPicPr/>
            <p:nvPr/>
          </p:nvPicPr>
          <p:blipFill>
            <a:blip r:embed="rId2" cstate="print"/>
            <a:stretch>
              <a:fillRect/>
            </a:stretch>
          </p:blipFill>
          <p:spPr>
            <a:xfrm>
              <a:off x="0" y="0"/>
              <a:ext cx="1620012" cy="5143500"/>
            </a:xfrm>
            <a:prstGeom prst="rect">
              <a:avLst/>
            </a:prstGeom>
          </p:spPr>
        </p:pic>
        <p:pic>
          <p:nvPicPr>
            <p:cNvPr id="4" name="object 4"/>
            <p:cNvPicPr/>
            <p:nvPr/>
          </p:nvPicPr>
          <p:blipFill>
            <a:blip r:embed="rId3" cstate="print"/>
            <a:stretch>
              <a:fillRect/>
            </a:stretch>
          </p:blipFill>
          <p:spPr>
            <a:xfrm>
              <a:off x="167639" y="3331464"/>
              <a:ext cx="1088136" cy="1620012"/>
            </a:xfrm>
            <a:prstGeom prst="rect">
              <a:avLst/>
            </a:prstGeom>
          </p:spPr>
        </p:pic>
        <p:sp>
          <p:nvSpPr>
            <p:cNvPr id="5" name="object 5"/>
            <p:cNvSpPr/>
            <p:nvPr/>
          </p:nvSpPr>
          <p:spPr>
            <a:xfrm>
              <a:off x="711708" y="4951476"/>
              <a:ext cx="8432800" cy="0"/>
            </a:xfrm>
            <a:custGeom>
              <a:avLst/>
              <a:gdLst/>
              <a:ahLst/>
              <a:cxnLst/>
              <a:rect l="l" t="t" r="r" b="b"/>
              <a:pathLst>
                <a:path w="8432800">
                  <a:moveTo>
                    <a:pt x="0" y="0"/>
                  </a:moveTo>
                  <a:lnTo>
                    <a:pt x="8432292" y="0"/>
                  </a:lnTo>
                </a:path>
              </a:pathLst>
            </a:custGeom>
            <a:ln w="12700">
              <a:solidFill>
                <a:srgbClr val="0DD2D9"/>
              </a:solidFill>
            </a:ln>
          </p:spPr>
          <p:txBody>
            <a:bodyPr wrap="square" lIns="0" tIns="0" rIns="0" bIns="0" rtlCol="0"/>
            <a:lstStyle/>
            <a:p>
              <a:endParaRPr sz="2400"/>
            </a:p>
          </p:txBody>
        </p:sp>
      </p:grpSp>
      <p:sp>
        <p:nvSpPr>
          <p:cNvPr id="6" name="object 6"/>
          <p:cNvSpPr txBox="1">
            <a:spLocks noGrp="1"/>
          </p:cNvSpPr>
          <p:nvPr>
            <p:ph type="title"/>
          </p:nvPr>
        </p:nvSpPr>
        <p:spPr>
          <a:xfrm>
            <a:off x="560155" y="209772"/>
            <a:ext cx="8074660" cy="590697"/>
          </a:xfrm>
          <a:prstGeom prst="rect">
            <a:avLst/>
          </a:prstGeom>
        </p:spPr>
        <p:txBody>
          <a:bodyPr vert="horz" wrap="square" lIns="0" tIns="16087" rIns="0" bIns="0" rtlCol="0" anchor="ctr">
            <a:spAutoFit/>
          </a:bodyPr>
          <a:lstStyle/>
          <a:p>
            <a:pPr marL="16933">
              <a:lnSpc>
                <a:spcPct val="100000"/>
              </a:lnSpc>
              <a:spcBef>
                <a:spcPts val="127"/>
              </a:spcBef>
            </a:pPr>
            <a:r>
              <a:rPr sz="3733" dirty="0"/>
              <a:t>Kegiatan</a:t>
            </a:r>
            <a:r>
              <a:rPr sz="3733" spc="-80" dirty="0"/>
              <a:t> </a:t>
            </a:r>
            <a:r>
              <a:rPr sz="3733" dirty="0"/>
              <a:t>dalam</a:t>
            </a:r>
            <a:r>
              <a:rPr sz="3733" spc="-87" dirty="0"/>
              <a:t> </a:t>
            </a:r>
            <a:r>
              <a:rPr sz="3733" spc="-13" dirty="0"/>
              <a:t>Program</a:t>
            </a:r>
            <a:r>
              <a:rPr sz="3733" spc="-220" dirty="0"/>
              <a:t> </a:t>
            </a:r>
            <a:r>
              <a:rPr sz="3733" dirty="0"/>
              <a:t>Arsip</a:t>
            </a:r>
            <a:r>
              <a:rPr sz="3733" spc="-113" dirty="0"/>
              <a:t> </a:t>
            </a:r>
            <a:r>
              <a:rPr sz="3733" spc="-13" dirty="0"/>
              <a:t>Vital</a:t>
            </a:r>
            <a:endParaRPr sz="3733"/>
          </a:p>
        </p:txBody>
      </p:sp>
      <p:sp>
        <p:nvSpPr>
          <p:cNvPr id="7" name="object 7"/>
          <p:cNvSpPr txBox="1"/>
          <p:nvPr/>
        </p:nvSpPr>
        <p:spPr>
          <a:xfrm>
            <a:off x="2465832" y="3018875"/>
            <a:ext cx="3539913" cy="1453710"/>
          </a:xfrm>
          <a:prstGeom prst="rect">
            <a:avLst/>
          </a:prstGeom>
        </p:spPr>
        <p:txBody>
          <a:bodyPr vert="horz" wrap="square" lIns="0" tIns="16933" rIns="0" bIns="0" rtlCol="0">
            <a:spAutoFit/>
          </a:bodyPr>
          <a:lstStyle/>
          <a:p>
            <a:pPr marL="473275" indent="-456342">
              <a:spcBef>
                <a:spcPts val="133"/>
              </a:spcBef>
              <a:buAutoNum type="alphaLcPeriod"/>
              <a:tabLst>
                <a:tab pos="473275" algn="l"/>
              </a:tabLst>
            </a:pPr>
            <a:r>
              <a:rPr sz="1867" dirty="0">
                <a:solidFill>
                  <a:srgbClr val="404040"/>
                </a:solidFill>
                <a:latin typeface="Arial MT"/>
                <a:cs typeface="Arial MT"/>
              </a:rPr>
              <a:t>Analisis</a:t>
            </a:r>
            <a:r>
              <a:rPr sz="1867" spc="-27" dirty="0">
                <a:solidFill>
                  <a:srgbClr val="404040"/>
                </a:solidFill>
                <a:latin typeface="Arial MT"/>
                <a:cs typeface="Arial MT"/>
              </a:rPr>
              <a:t> </a:t>
            </a:r>
            <a:r>
              <a:rPr sz="1867" spc="-13" dirty="0">
                <a:solidFill>
                  <a:srgbClr val="404040"/>
                </a:solidFill>
                <a:latin typeface="Arial MT"/>
                <a:cs typeface="Arial MT"/>
              </a:rPr>
              <a:t>organisasi</a:t>
            </a:r>
            <a:endParaRPr sz="1867">
              <a:latin typeface="Arial MT"/>
              <a:cs typeface="Arial MT"/>
            </a:endParaRPr>
          </a:p>
          <a:p>
            <a:pPr marL="473275" indent="-456342">
              <a:buAutoNum type="alphaLcPeriod"/>
              <a:tabLst>
                <a:tab pos="473275" algn="l"/>
              </a:tabLst>
            </a:pPr>
            <a:r>
              <a:rPr sz="1867" spc="-13" dirty="0">
                <a:solidFill>
                  <a:srgbClr val="404040"/>
                </a:solidFill>
                <a:latin typeface="Arial MT"/>
                <a:cs typeface="Arial MT"/>
              </a:rPr>
              <a:t>Pendataan</a:t>
            </a:r>
            <a:endParaRPr sz="1867">
              <a:latin typeface="Arial MT"/>
              <a:cs typeface="Arial MT"/>
            </a:endParaRPr>
          </a:p>
          <a:p>
            <a:pPr marL="473275" indent="-456342">
              <a:buAutoNum type="alphaLcPeriod"/>
              <a:tabLst>
                <a:tab pos="473275" algn="l"/>
              </a:tabLst>
            </a:pPr>
            <a:r>
              <a:rPr sz="1867" spc="-13" dirty="0">
                <a:solidFill>
                  <a:srgbClr val="404040"/>
                </a:solidFill>
                <a:latin typeface="Arial MT"/>
                <a:cs typeface="Arial MT"/>
              </a:rPr>
              <a:t>Pengolahan</a:t>
            </a:r>
            <a:r>
              <a:rPr sz="1867" spc="-67" dirty="0">
                <a:solidFill>
                  <a:srgbClr val="404040"/>
                </a:solidFill>
                <a:latin typeface="Arial MT"/>
                <a:cs typeface="Arial MT"/>
              </a:rPr>
              <a:t> </a:t>
            </a:r>
            <a:r>
              <a:rPr sz="1867" dirty="0">
                <a:solidFill>
                  <a:srgbClr val="404040"/>
                </a:solidFill>
                <a:latin typeface="Arial MT"/>
                <a:cs typeface="Arial MT"/>
              </a:rPr>
              <a:t>hasil</a:t>
            </a:r>
            <a:r>
              <a:rPr sz="1867" spc="-7" dirty="0">
                <a:solidFill>
                  <a:srgbClr val="404040"/>
                </a:solidFill>
                <a:latin typeface="Arial MT"/>
                <a:cs typeface="Arial MT"/>
              </a:rPr>
              <a:t> </a:t>
            </a:r>
            <a:r>
              <a:rPr sz="1867" spc="-13" dirty="0">
                <a:solidFill>
                  <a:srgbClr val="404040"/>
                </a:solidFill>
                <a:latin typeface="Arial MT"/>
                <a:cs typeface="Arial MT"/>
              </a:rPr>
              <a:t>pendataan</a:t>
            </a:r>
            <a:endParaRPr sz="1867">
              <a:latin typeface="Arial MT"/>
              <a:cs typeface="Arial MT"/>
            </a:endParaRPr>
          </a:p>
          <a:p>
            <a:pPr marL="473275" indent="-456342">
              <a:spcBef>
                <a:spcPts val="7"/>
              </a:spcBef>
              <a:buAutoNum type="alphaLcPeriod"/>
              <a:tabLst>
                <a:tab pos="473275" algn="l"/>
              </a:tabLst>
            </a:pPr>
            <a:r>
              <a:rPr sz="1867" dirty="0">
                <a:solidFill>
                  <a:srgbClr val="404040"/>
                </a:solidFill>
                <a:latin typeface="Arial MT"/>
                <a:cs typeface="Arial MT"/>
              </a:rPr>
              <a:t>Penentuan</a:t>
            </a:r>
            <a:r>
              <a:rPr sz="1867" spc="-87" dirty="0">
                <a:solidFill>
                  <a:srgbClr val="404040"/>
                </a:solidFill>
                <a:latin typeface="Arial MT"/>
                <a:cs typeface="Arial MT"/>
              </a:rPr>
              <a:t> </a:t>
            </a:r>
            <a:r>
              <a:rPr sz="1867" dirty="0">
                <a:solidFill>
                  <a:srgbClr val="404040"/>
                </a:solidFill>
                <a:latin typeface="Arial MT"/>
                <a:cs typeface="Arial MT"/>
              </a:rPr>
              <a:t>arsip</a:t>
            </a:r>
            <a:r>
              <a:rPr sz="1867" spc="-67" dirty="0">
                <a:solidFill>
                  <a:srgbClr val="404040"/>
                </a:solidFill>
                <a:latin typeface="Arial MT"/>
                <a:cs typeface="Arial MT"/>
              </a:rPr>
              <a:t> </a:t>
            </a:r>
            <a:r>
              <a:rPr sz="1867" spc="-13" dirty="0">
                <a:solidFill>
                  <a:srgbClr val="404040"/>
                </a:solidFill>
                <a:latin typeface="Arial MT"/>
                <a:cs typeface="Arial MT"/>
              </a:rPr>
              <a:t>vital</a:t>
            </a:r>
            <a:endParaRPr sz="1867">
              <a:latin typeface="Arial MT"/>
              <a:cs typeface="Arial MT"/>
            </a:endParaRPr>
          </a:p>
          <a:p>
            <a:pPr marL="473275" indent="-456342">
              <a:buAutoNum type="alphaLcPeriod"/>
              <a:tabLst>
                <a:tab pos="473275" algn="l"/>
              </a:tabLst>
            </a:pPr>
            <a:r>
              <a:rPr sz="1867" dirty="0">
                <a:solidFill>
                  <a:srgbClr val="404040"/>
                </a:solidFill>
                <a:latin typeface="Arial MT"/>
                <a:cs typeface="Arial MT"/>
              </a:rPr>
              <a:t>Penyusunan</a:t>
            </a:r>
            <a:r>
              <a:rPr sz="1867" spc="-60" dirty="0">
                <a:solidFill>
                  <a:srgbClr val="404040"/>
                </a:solidFill>
                <a:latin typeface="Arial MT"/>
                <a:cs typeface="Arial MT"/>
              </a:rPr>
              <a:t> </a:t>
            </a:r>
            <a:r>
              <a:rPr sz="1867" dirty="0">
                <a:solidFill>
                  <a:srgbClr val="404040"/>
                </a:solidFill>
                <a:latin typeface="Arial MT"/>
                <a:cs typeface="Arial MT"/>
              </a:rPr>
              <a:t>daftar</a:t>
            </a:r>
            <a:r>
              <a:rPr sz="1867" spc="-73" dirty="0">
                <a:solidFill>
                  <a:srgbClr val="404040"/>
                </a:solidFill>
                <a:latin typeface="Arial MT"/>
                <a:cs typeface="Arial MT"/>
              </a:rPr>
              <a:t> </a:t>
            </a:r>
            <a:r>
              <a:rPr sz="1867" dirty="0">
                <a:solidFill>
                  <a:srgbClr val="404040"/>
                </a:solidFill>
                <a:latin typeface="Arial MT"/>
                <a:cs typeface="Arial MT"/>
              </a:rPr>
              <a:t>arsip</a:t>
            </a:r>
            <a:r>
              <a:rPr sz="1867" spc="-40" dirty="0">
                <a:solidFill>
                  <a:srgbClr val="404040"/>
                </a:solidFill>
                <a:latin typeface="Arial MT"/>
                <a:cs typeface="Arial MT"/>
              </a:rPr>
              <a:t> </a:t>
            </a:r>
            <a:r>
              <a:rPr sz="1867" spc="-27" dirty="0">
                <a:solidFill>
                  <a:srgbClr val="404040"/>
                </a:solidFill>
                <a:latin typeface="Arial MT"/>
                <a:cs typeface="Arial MT"/>
              </a:rPr>
              <a:t>vital</a:t>
            </a:r>
            <a:endParaRPr sz="1867">
              <a:latin typeface="Arial MT"/>
              <a:cs typeface="Arial MT"/>
            </a:endParaRPr>
          </a:p>
        </p:txBody>
      </p:sp>
      <p:sp>
        <p:nvSpPr>
          <p:cNvPr id="8" name="object 8"/>
          <p:cNvSpPr txBox="1"/>
          <p:nvPr/>
        </p:nvSpPr>
        <p:spPr>
          <a:xfrm>
            <a:off x="2361184" y="2560319"/>
            <a:ext cx="3840480" cy="382092"/>
          </a:xfrm>
          <a:prstGeom prst="rect">
            <a:avLst/>
          </a:prstGeom>
          <a:solidFill>
            <a:srgbClr val="0DD2D9"/>
          </a:solidFill>
        </p:spPr>
        <p:txBody>
          <a:bodyPr vert="horz" wrap="square" lIns="0" tIns="53340" rIns="0" bIns="0" rtlCol="0">
            <a:spAutoFit/>
          </a:bodyPr>
          <a:lstStyle/>
          <a:p>
            <a:pPr marL="121070">
              <a:spcBef>
                <a:spcPts val="420"/>
              </a:spcBef>
            </a:pPr>
            <a:r>
              <a:rPr sz="2133" b="1" dirty="0">
                <a:solidFill>
                  <a:srgbClr val="FFFFFF"/>
                </a:solidFill>
                <a:latin typeface="Arial"/>
                <a:cs typeface="Arial"/>
              </a:rPr>
              <a:t>1.</a:t>
            </a:r>
            <a:r>
              <a:rPr sz="2133" b="1" spc="-13" dirty="0">
                <a:solidFill>
                  <a:srgbClr val="FFFFFF"/>
                </a:solidFill>
                <a:latin typeface="Arial"/>
                <a:cs typeface="Arial"/>
              </a:rPr>
              <a:t> Identifikasi</a:t>
            </a:r>
            <a:endParaRPr sz="2133">
              <a:latin typeface="Arial"/>
              <a:cs typeface="Arial"/>
            </a:endParaRPr>
          </a:p>
        </p:txBody>
      </p:sp>
      <p:sp>
        <p:nvSpPr>
          <p:cNvPr id="9" name="object 9"/>
          <p:cNvSpPr txBox="1"/>
          <p:nvPr/>
        </p:nvSpPr>
        <p:spPr>
          <a:xfrm>
            <a:off x="7052055" y="3072046"/>
            <a:ext cx="3564467" cy="2028355"/>
          </a:xfrm>
          <a:prstGeom prst="rect">
            <a:avLst/>
          </a:prstGeom>
        </p:spPr>
        <p:txBody>
          <a:bodyPr vert="horz" wrap="square" lIns="0" tIns="16933" rIns="0" bIns="0" rtlCol="0">
            <a:spAutoFit/>
          </a:bodyPr>
          <a:lstStyle/>
          <a:p>
            <a:pPr marL="473275" indent="-456342">
              <a:spcBef>
                <a:spcPts val="133"/>
              </a:spcBef>
              <a:buAutoNum type="alphaLcPeriod"/>
              <a:tabLst>
                <a:tab pos="473275" algn="l"/>
              </a:tabLst>
            </a:pPr>
            <a:r>
              <a:rPr sz="1867" spc="-13" dirty="0">
                <a:solidFill>
                  <a:srgbClr val="404040"/>
                </a:solidFill>
                <a:latin typeface="Arial MT"/>
                <a:cs typeface="Arial MT"/>
              </a:rPr>
              <a:t>Faktor-faktor</a:t>
            </a:r>
            <a:endParaRPr sz="1867">
              <a:latin typeface="Arial MT"/>
              <a:cs typeface="Arial MT"/>
            </a:endParaRPr>
          </a:p>
          <a:p>
            <a:pPr marL="474121"/>
            <a:r>
              <a:rPr sz="1867" spc="-13" dirty="0">
                <a:solidFill>
                  <a:srgbClr val="404040"/>
                </a:solidFill>
                <a:latin typeface="Arial MT"/>
                <a:cs typeface="Arial MT"/>
              </a:rPr>
              <a:t>pemusnah/perusak</a:t>
            </a:r>
            <a:r>
              <a:rPr sz="1867" spc="-20" dirty="0">
                <a:solidFill>
                  <a:srgbClr val="404040"/>
                </a:solidFill>
                <a:latin typeface="Arial MT"/>
                <a:cs typeface="Arial MT"/>
              </a:rPr>
              <a:t> </a:t>
            </a:r>
            <a:r>
              <a:rPr sz="1867" dirty="0">
                <a:solidFill>
                  <a:srgbClr val="404040"/>
                </a:solidFill>
                <a:latin typeface="Arial MT"/>
                <a:cs typeface="Arial MT"/>
              </a:rPr>
              <a:t>arsip</a:t>
            </a:r>
            <a:r>
              <a:rPr sz="1867" spc="-13" dirty="0">
                <a:solidFill>
                  <a:srgbClr val="404040"/>
                </a:solidFill>
                <a:latin typeface="Arial MT"/>
                <a:cs typeface="Arial MT"/>
              </a:rPr>
              <a:t> </a:t>
            </a:r>
            <a:r>
              <a:rPr sz="1867" spc="-27" dirty="0">
                <a:solidFill>
                  <a:srgbClr val="404040"/>
                </a:solidFill>
                <a:latin typeface="Arial MT"/>
                <a:cs typeface="Arial MT"/>
              </a:rPr>
              <a:t>vital</a:t>
            </a:r>
            <a:endParaRPr sz="1867">
              <a:latin typeface="Arial MT"/>
              <a:cs typeface="Arial MT"/>
            </a:endParaRPr>
          </a:p>
          <a:p>
            <a:pPr marL="474121" marR="278546" indent="-457189">
              <a:spcBef>
                <a:spcPts val="7"/>
              </a:spcBef>
              <a:buAutoNum type="alphaLcPeriod" startAt="2"/>
              <a:tabLst>
                <a:tab pos="474121" algn="l"/>
              </a:tabLst>
            </a:pPr>
            <a:r>
              <a:rPr sz="1867" dirty="0">
                <a:solidFill>
                  <a:srgbClr val="404040"/>
                </a:solidFill>
                <a:latin typeface="Arial MT"/>
                <a:cs typeface="Arial MT"/>
              </a:rPr>
              <a:t>Metode</a:t>
            </a:r>
            <a:r>
              <a:rPr sz="1867" spc="-20" dirty="0">
                <a:solidFill>
                  <a:srgbClr val="404040"/>
                </a:solidFill>
                <a:latin typeface="Arial MT"/>
                <a:cs typeface="Arial MT"/>
              </a:rPr>
              <a:t> </a:t>
            </a:r>
            <a:r>
              <a:rPr sz="1867" spc="-13" dirty="0">
                <a:solidFill>
                  <a:srgbClr val="404040"/>
                </a:solidFill>
                <a:latin typeface="Arial MT"/>
                <a:cs typeface="Arial MT"/>
              </a:rPr>
              <a:t>perlindungan</a:t>
            </a:r>
            <a:r>
              <a:rPr sz="1867" spc="-40" dirty="0">
                <a:solidFill>
                  <a:srgbClr val="404040"/>
                </a:solidFill>
                <a:latin typeface="Arial MT"/>
                <a:cs typeface="Arial MT"/>
              </a:rPr>
              <a:t> </a:t>
            </a:r>
            <a:r>
              <a:rPr sz="1867" spc="-27" dirty="0">
                <a:solidFill>
                  <a:srgbClr val="404040"/>
                </a:solidFill>
                <a:latin typeface="Arial MT"/>
                <a:cs typeface="Arial MT"/>
              </a:rPr>
              <a:t>arsip </a:t>
            </a:r>
            <a:r>
              <a:rPr sz="1867" spc="-13" dirty="0">
                <a:solidFill>
                  <a:srgbClr val="404040"/>
                </a:solidFill>
                <a:latin typeface="Arial MT"/>
                <a:cs typeface="Arial MT"/>
              </a:rPr>
              <a:t>vital</a:t>
            </a:r>
            <a:endParaRPr sz="1867">
              <a:latin typeface="Arial MT"/>
              <a:cs typeface="Arial MT"/>
            </a:endParaRPr>
          </a:p>
          <a:p>
            <a:pPr marL="473275" indent="-456342">
              <a:buAutoNum type="alphaLcPeriod" startAt="2"/>
              <a:tabLst>
                <a:tab pos="473275" algn="l"/>
              </a:tabLst>
            </a:pPr>
            <a:r>
              <a:rPr sz="1867" dirty="0">
                <a:solidFill>
                  <a:srgbClr val="404040"/>
                </a:solidFill>
                <a:latin typeface="Arial MT"/>
                <a:cs typeface="Arial MT"/>
              </a:rPr>
              <a:t>Pengamanan</a:t>
            </a:r>
            <a:r>
              <a:rPr sz="1867" spc="-93" dirty="0">
                <a:solidFill>
                  <a:srgbClr val="404040"/>
                </a:solidFill>
                <a:latin typeface="Arial MT"/>
                <a:cs typeface="Arial MT"/>
              </a:rPr>
              <a:t> </a:t>
            </a:r>
            <a:r>
              <a:rPr sz="1867" dirty="0">
                <a:solidFill>
                  <a:srgbClr val="404040"/>
                </a:solidFill>
                <a:latin typeface="Arial MT"/>
                <a:cs typeface="Arial MT"/>
              </a:rPr>
              <a:t>fisik</a:t>
            </a:r>
            <a:r>
              <a:rPr sz="1867" spc="-40" dirty="0">
                <a:solidFill>
                  <a:srgbClr val="404040"/>
                </a:solidFill>
                <a:latin typeface="Arial MT"/>
                <a:cs typeface="Arial MT"/>
              </a:rPr>
              <a:t> </a:t>
            </a:r>
            <a:r>
              <a:rPr sz="1867" spc="-27" dirty="0">
                <a:solidFill>
                  <a:srgbClr val="404040"/>
                </a:solidFill>
                <a:latin typeface="Arial MT"/>
                <a:cs typeface="Arial MT"/>
              </a:rPr>
              <a:t>arsip</a:t>
            </a:r>
            <a:endParaRPr sz="1867">
              <a:latin typeface="Arial MT"/>
              <a:cs typeface="Arial MT"/>
            </a:endParaRPr>
          </a:p>
          <a:p>
            <a:pPr marL="473275" indent="-456342">
              <a:buAutoNum type="alphaLcPeriod" startAt="2"/>
              <a:tabLst>
                <a:tab pos="473275" algn="l"/>
              </a:tabLst>
            </a:pPr>
            <a:r>
              <a:rPr sz="1867" dirty="0">
                <a:solidFill>
                  <a:srgbClr val="404040"/>
                </a:solidFill>
                <a:latin typeface="Arial MT"/>
                <a:cs typeface="Arial MT"/>
              </a:rPr>
              <a:t>Pengamanan</a:t>
            </a:r>
            <a:r>
              <a:rPr sz="1867" spc="-87" dirty="0">
                <a:solidFill>
                  <a:srgbClr val="404040"/>
                </a:solidFill>
                <a:latin typeface="Arial MT"/>
                <a:cs typeface="Arial MT"/>
              </a:rPr>
              <a:t> </a:t>
            </a:r>
            <a:r>
              <a:rPr sz="1867" dirty="0">
                <a:solidFill>
                  <a:srgbClr val="404040"/>
                </a:solidFill>
                <a:latin typeface="Arial MT"/>
                <a:cs typeface="Arial MT"/>
              </a:rPr>
              <a:t>informasi</a:t>
            </a:r>
            <a:r>
              <a:rPr sz="1867" spc="-80" dirty="0">
                <a:solidFill>
                  <a:srgbClr val="404040"/>
                </a:solidFill>
                <a:latin typeface="Arial MT"/>
                <a:cs typeface="Arial MT"/>
              </a:rPr>
              <a:t> </a:t>
            </a:r>
            <a:r>
              <a:rPr sz="1867" spc="-13" dirty="0">
                <a:solidFill>
                  <a:srgbClr val="404040"/>
                </a:solidFill>
                <a:latin typeface="Arial MT"/>
                <a:cs typeface="Arial MT"/>
              </a:rPr>
              <a:t>arsip</a:t>
            </a:r>
            <a:endParaRPr sz="1867">
              <a:latin typeface="Arial MT"/>
              <a:cs typeface="Arial MT"/>
            </a:endParaRPr>
          </a:p>
          <a:p>
            <a:pPr marL="473275" indent="-456342">
              <a:buAutoNum type="alphaLcPeriod" startAt="2"/>
              <a:tabLst>
                <a:tab pos="473275" algn="l"/>
              </a:tabLst>
            </a:pPr>
            <a:r>
              <a:rPr sz="1867" spc="-13" dirty="0">
                <a:solidFill>
                  <a:srgbClr val="404040"/>
                </a:solidFill>
                <a:latin typeface="Arial MT"/>
                <a:cs typeface="Arial MT"/>
              </a:rPr>
              <a:t>Penyimpanan</a:t>
            </a:r>
            <a:endParaRPr sz="1867">
              <a:latin typeface="Arial MT"/>
              <a:cs typeface="Arial MT"/>
            </a:endParaRPr>
          </a:p>
        </p:txBody>
      </p:sp>
      <p:sp>
        <p:nvSpPr>
          <p:cNvPr id="10" name="object 10"/>
          <p:cNvSpPr txBox="1"/>
          <p:nvPr/>
        </p:nvSpPr>
        <p:spPr>
          <a:xfrm>
            <a:off x="6945376" y="2613153"/>
            <a:ext cx="4734560" cy="382948"/>
          </a:xfrm>
          <a:prstGeom prst="rect">
            <a:avLst/>
          </a:prstGeom>
          <a:solidFill>
            <a:srgbClr val="0DD2D9"/>
          </a:solidFill>
        </p:spPr>
        <p:txBody>
          <a:bodyPr vert="horz" wrap="square" lIns="0" tIns="54187" rIns="0" bIns="0" rtlCol="0">
            <a:spAutoFit/>
          </a:bodyPr>
          <a:lstStyle/>
          <a:p>
            <a:pPr marL="122764">
              <a:spcBef>
                <a:spcPts val="427"/>
              </a:spcBef>
            </a:pPr>
            <a:r>
              <a:rPr sz="2133" b="1" dirty="0">
                <a:solidFill>
                  <a:srgbClr val="FFFFFF"/>
                </a:solidFill>
                <a:latin typeface="Arial"/>
                <a:cs typeface="Arial"/>
              </a:rPr>
              <a:t>2.</a:t>
            </a:r>
            <a:r>
              <a:rPr sz="2133" b="1" spc="-53" dirty="0">
                <a:solidFill>
                  <a:srgbClr val="FFFFFF"/>
                </a:solidFill>
                <a:latin typeface="Arial"/>
                <a:cs typeface="Arial"/>
              </a:rPr>
              <a:t> </a:t>
            </a:r>
            <a:r>
              <a:rPr sz="2133" b="1" dirty="0">
                <a:solidFill>
                  <a:srgbClr val="FFFFFF"/>
                </a:solidFill>
                <a:latin typeface="Arial"/>
                <a:cs typeface="Arial"/>
              </a:rPr>
              <a:t>Pelindungan</a:t>
            </a:r>
            <a:r>
              <a:rPr sz="2133" b="1" spc="-53" dirty="0">
                <a:solidFill>
                  <a:srgbClr val="FFFFFF"/>
                </a:solidFill>
                <a:latin typeface="Arial"/>
                <a:cs typeface="Arial"/>
              </a:rPr>
              <a:t> </a:t>
            </a:r>
            <a:r>
              <a:rPr sz="2133" b="1" dirty="0">
                <a:solidFill>
                  <a:srgbClr val="FFFFFF"/>
                </a:solidFill>
                <a:latin typeface="Arial"/>
                <a:cs typeface="Arial"/>
              </a:rPr>
              <a:t>dan</a:t>
            </a:r>
            <a:r>
              <a:rPr sz="2133" b="1" spc="-67" dirty="0">
                <a:solidFill>
                  <a:srgbClr val="FFFFFF"/>
                </a:solidFill>
                <a:latin typeface="Arial"/>
                <a:cs typeface="Arial"/>
              </a:rPr>
              <a:t> </a:t>
            </a:r>
            <a:r>
              <a:rPr sz="2133" b="1" spc="-13" dirty="0">
                <a:solidFill>
                  <a:srgbClr val="FFFFFF"/>
                </a:solidFill>
                <a:latin typeface="Arial"/>
                <a:cs typeface="Arial"/>
              </a:rPr>
              <a:t>Pengamanan</a:t>
            </a:r>
            <a:endParaRPr sz="2133">
              <a:latin typeface="Arial"/>
              <a:cs typeface="Arial"/>
            </a:endParaRPr>
          </a:p>
        </p:txBody>
      </p:sp>
      <p:sp>
        <p:nvSpPr>
          <p:cNvPr id="11" name="object 11"/>
          <p:cNvSpPr txBox="1"/>
          <p:nvPr/>
        </p:nvSpPr>
        <p:spPr>
          <a:xfrm>
            <a:off x="2433998" y="5703146"/>
            <a:ext cx="2008293" cy="591743"/>
          </a:xfrm>
          <a:prstGeom prst="rect">
            <a:avLst/>
          </a:prstGeom>
        </p:spPr>
        <p:txBody>
          <a:bodyPr vert="horz" wrap="square" lIns="0" tIns="16933" rIns="0" bIns="0" rtlCol="0">
            <a:spAutoFit/>
          </a:bodyPr>
          <a:lstStyle/>
          <a:p>
            <a:pPr marL="474121" indent="-457189">
              <a:spcBef>
                <a:spcPts val="133"/>
              </a:spcBef>
              <a:buAutoNum type="alphaLcPeriod"/>
              <a:tabLst>
                <a:tab pos="474121" algn="l"/>
              </a:tabLst>
            </a:pPr>
            <a:r>
              <a:rPr sz="1867" spc="-13" dirty="0">
                <a:solidFill>
                  <a:srgbClr val="404040"/>
                </a:solidFill>
                <a:latin typeface="Arial MT"/>
                <a:cs typeface="Arial MT"/>
              </a:rPr>
              <a:t>Penyelamatan</a:t>
            </a:r>
            <a:endParaRPr sz="1867">
              <a:latin typeface="Arial MT"/>
              <a:cs typeface="Arial MT"/>
            </a:endParaRPr>
          </a:p>
          <a:p>
            <a:pPr marL="474121" indent="-457189">
              <a:buAutoNum type="alphaLcPeriod"/>
              <a:tabLst>
                <a:tab pos="474121" algn="l"/>
              </a:tabLst>
            </a:pPr>
            <a:r>
              <a:rPr sz="1867" spc="-13" dirty="0">
                <a:solidFill>
                  <a:srgbClr val="404040"/>
                </a:solidFill>
                <a:latin typeface="Arial MT"/>
                <a:cs typeface="Arial MT"/>
              </a:rPr>
              <a:t>Pemulihan</a:t>
            </a:r>
            <a:endParaRPr sz="1867">
              <a:latin typeface="Arial MT"/>
              <a:cs typeface="Arial MT"/>
            </a:endParaRPr>
          </a:p>
        </p:txBody>
      </p:sp>
      <p:sp>
        <p:nvSpPr>
          <p:cNvPr id="12" name="object 12"/>
          <p:cNvSpPr txBox="1"/>
          <p:nvPr/>
        </p:nvSpPr>
        <p:spPr>
          <a:xfrm>
            <a:off x="2318511" y="5264913"/>
            <a:ext cx="4503420" cy="382948"/>
          </a:xfrm>
          <a:prstGeom prst="rect">
            <a:avLst/>
          </a:prstGeom>
          <a:solidFill>
            <a:srgbClr val="0DD2D9"/>
          </a:solidFill>
        </p:spPr>
        <p:txBody>
          <a:bodyPr vert="horz" wrap="square" lIns="0" tIns="54187" rIns="0" bIns="0" rtlCol="0">
            <a:spAutoFit/>
          </a:bodyPr>
          <a:lstStyle/>
          <a:p>
            <a:pPr marL="122764">
              <a:spcBef>
                <a:spcPts val="427"/>
              </a:spcBef>
            </a:pPr>
            <a:r>
              <a:rPr sz="2133" b="1" dirty="0">
                <a:solidFill>
                  <a:srgbClr val="FFFFFF"/>
                </a:solidFill>
                <a:latin typeface="Arial"/>
                <a:cs typeface="Arial"/>
              </a:rPr>
              <a:t>3.</a:t>
            </a:r>
            <a:r>
              <a:rPr sz="2133" b="1" spc="-60" dirty="0">
                <a:solidFill>
                  <a:srgbClr val="FFFFFF"/>
                </a:solidFill>
                <a:latin typeface="Arial"/>
                <a:cs typeface="Arial"/>
              </a:rPr>
              <a:t> </a:t>
            </a:r>
            <a:r>
              <a:rPr sz="2133" b="1" dirty="0">
                <a:solidFill>
                  <a:srgbClr val="FFFFFF"/>
                </a:solidFill>
                <a:latin typeface="Arial"/>
                <a:cs typeface="Arial"/>
              </a:rPr>
              <a:t>Penyelamatan</a:t>
            </a:r>
            <a:r>
              <a:rPr sz="2133" b="1" spc="-7" dirty="0">
                <a:solidFill>
                  <a:srgbClr val="FFFFFF"/>
                </a:solidFill>
                <a:latin typeface="Arial"/>
                <a:cs typeface="Arial"/>
              </a:rPr>
              <a:t> </a:t>
            </a:r>
            <a:r>
              <a:rPr sz="2133" b="1" dirty="0">
                <a:solidFill>
                  <a:srgbClr val="FFFFFF"/>
                </a:solidFill>
                <a:latin typeface="Arial"/>
                <a:cs typeface="Arial"/>
              </a:rPr>
              <a:t>dan</a:t>
            </a:r>
            <a:r>
              <a:rPr sz="2133" b="1" spc="-67" dirty="0">
                <a:solidFill>
                  <a:srgbClr val="FFFFFF"/>
                </a:solidFill>
                <a:latin typeface="Arial"/>
                <a:cs typeface="Arial"/>
              </a:rPr>
              <a:t> </a:t>
            </a:r>
            <a:r>
              <a:rPr sz="2133" b="1" spc="-13" dirty="0">
                <a:solidFill>
                  <a:srgbClr val="FFFFFF"/>
                </a:solidFill>
                <a:latin typeface="Arial"/>
                <a:cs typeface="Arial"/>
              </a:rPr>
              <a:t>Pemulihan</a:t>
            </a:r>
            <a:endParaRPr sz="2133">
              <a:latin typeface="Arial"/>
              <a:cs typeface="Arial"/>
            </a:endParaRPr>
          </a:p>
        </p:txBody>
      </p:sp>
      <p:sp>
        <p:nvSpPr>
          <p:cNvPr id="13" name="object 13"/>
          <p:cNvSpPr txBox="1"/>
          <p:nvPr/>
        </p:nvSpPr>
        <p:spPr>
          <a:xfrm>
            <a:off x="584133" y="760762"/>
            <a:ext cx="4139353" cy="804365"/>
          </a:xfrm>
          <a:prstGeom prst="rect">
            <a:avLst/>
          </a:prstGeom>
        </p:spPr>
        <p:txBody>
          <a:bodyPr vert="horz" wrap="square" lIns="0" tIns="82973" rIns="0" bIns="0" rtlCol="0">
            <a:spAutoFit/>
          </a:bodyPr>
          <a:lstStyle/>
          <a:p>
            <a:pPr marL="16933">
              <a:spcBef>
                <a:spcPts val="653"/>
              </a:spcBef>
            </a:pPr>
            <a:r>
              <a:rPr sz="2133" b="1" spc="-13" dirty="0">
                <a:latin typeface="Arial"/>
                <a:cs typeface="Arial"/>
              </a:rPr>
              <a:t>Undang-</a:t>
            </a:r>
            <a:r>
              <a:rPr sz="2133" b="1" dirty="0">
                <a:latin typeface="Arial"/>
                <a:cs typeface="Arial"/>
              </a:rPr>
              <a:t>Undang Nomor</a:t>
            </a:r>
            <a:r>
              <a:rPr sz="2133" b="1" spc="-7" dirty="0">
                <a:latin typeface="Arial"/>
                <a:cs typeface="Arial"/>
              </a:rPr>
              <a:t> </a:t>
            </a:r>
            <a:r>
              <a:rPr sz="2133" b="1" spc="-13" dirty="0">
                <a:latin typeface="Arial"/>
                <a:cs typeface="Arial"/>
              </a:rPr>
              <a:t>43/2009</a:t>
            </a:r>
            <a:endParaRPr sz="2133">
              <a:latin typeface="Arial"/>
              <a:cs typeface="Arial"/>
            </a:endParaRPr>
          </a:p>
          <a:p>
            <a:pPr marL="16933">
              <a:spcBef>
                <a:spcPts val="513"/>
              </a:spcBef>
            </a:pPr>
            <a:r>
              <a:rPr sz="2133" b="1" dirty="0">
                <a:latin typeface="Arial"/>
                <a:cs typeface="Arial"/>
              </a:rPr>
              <a:t>Perka</a:t>
            </a:r>
            <a:r>
              <a:rPr sz="2133" b="1" spc="-152" dirty="0">
                <a:latin typeface="Arial"/>
                <a:cs typeface="Arial"/>
              </a:rPr>
              <a:t> </a:t>
            </a:r>
            <a:r>
              <a:rPr sz="2133" b="1" dirty="0">
                <a:latin typeface="Arial"/>
                <a:cs typeface="Arial"/>
              </a:rPr>
              <a:t>ANRI</a:t>
            </a:r>
            <a:r>
              <a:rPr sz="2133" b="1" spc="-13" dirty="0">
                <a:latin typeface="Arial"/>
                <a:cs typeface="Arial"/>
              </a:rPr>
              <a:t> </a:t>
            </a:r>
            <a:r>
              <a:rPr sz="2133" b="1" dirty="0">
                <a:latin typeface="Arial"/>
                <a:cs typeface="Arial"/>
              </a:rPr>
              <a:t>Nomor</a:t>
            </a:r>
            <a:r>
              <a:rPr sz="2133" b="1" spc="-60" dirty="0">
                <a:latin typeface="Arial"/>
                <a:cs typeface="Arial"/>
              </a:rPr>
              <a:t> </a:t>
            </a:r>
            <a:r>
              <a:rPr sz="2133" b="1" spc="-13" dirty="0">
                <a:latin typeface="Arial"/>
                <a:cs typeface="Arial"/>
              </a:rPr>
              <a:t>6/2005</a:t>
            </a:r>
            <a:endParaRPr sz="2133">
              <a:latin typeface="Arial"/>
              <a:cs typeface="Arial"/>
            </a:endParaRPr>
          </a:p>
        </p:txBody>
      </p:sp>
      <p:sp>
        <p:nvSpPr>
          <p:cNvPr id="14" name="object 14"/>
          <p:cNvSpPr txBox="1"/>
          <p:nvPr/>
        </p:nvSpPr>
        <p:spPr>
          <a:xfrm>
            <a:off x="5616448" y="1044449"/>
            <a:ext cx="5937673" cy="1060248"/>
          </a:xfrm>
          <a:prstGeom prst="rect">
            <a:avLst/>
          </a:prstGeom>
          <a:solidFill>
            <a:srgbClr val="0DD2D9"/>
          </a:solidFill>
        </p:spPr>
        <p:txBody>
          <a:bodyPr vert="horz" wrap="square" lIns="0" tIns="54187" rIns="0" bIns="0" rtlCol="0">
            <a:spAutoFit/>
          </a:bodyPr>
          <a:lstStyle/>
          <a:p>
            <a:pPr marL="6773" algn="ctr">
              <a:spcBef>
                <a:spcPts val="427"/>
              </a:spcBef>
            </a:pPr>
            <a:r>
              <a:rPr sz="2133" b="1" dirty="0">
                <a:solidFill>
                  <a:srgbClr val="FFFFFF"/>
                </a:solidFill>
                <a:latin typeface="Arial"/>
                <a:cs typeface="Arial"/>
              </a:rPr>
              <a:t>MEMBENTUK</a:t>
            </a:r>
            <a:r>
              <a:rPr sz="2133" b="1" spc="-67" dirty="0">
                <a:solidFill>
                  <a:srgbClr val="FFFFFF"/>
                </a:solidFill>
                <a:latin typeface="Arial"/>
                <a:cs typeface="Arial"/>
              </a:rPr>
              <a:t> </a:t>
            </a:r>
            <a:r>
              <a:rPr sz="2133" b="1" dirty="0">
                <a:solidFill>
                  <a:srgbClr val="FFFFFF"/>
                </a:solidFill>
                <a:latin typeface="Arial"/>
                <a:cs typeface="Arial"/>
              </a:rPr>
              <a:t>TIM</a:t>
            </a:r>
            <a:r>
              <a:rPr sz="2133" b="1" spc="-33" dirty="0">
                <a:solidFill>
                  <a:srgbClr val="FFFFFF"/>
                </a:solidFill>
                <a:latin typeface="Arial"/>
                <a:cs typeface="Arial"/>
              </a:rPr>
              <a:t> </a:t>
            </a:r>
            <a:r>
              <a:rPr sz="2133" b="1" spc="-13" dirty="0">
                <a:solidFill>
                  <a:srgbClr val="FFFFFF"/>
                </a:solidFill>
                <a:latin typeface="Arial"/>
                <a:cs typeface="Arial"/>
              </a:rPr>
              <a:t>KERJA</a:t>
            </a:r>
            <a:endParaRPr sz="2133">
              <a:latin typeface="Arial"/>
              <a:cs typeface="Arial"/>
            </a:endParaRPr>
          </a:p>
          <a:p>
            <a:pPr marL="149010" marR="137157" algn="ctr">
              <a:spcBef>
                <a:spcPts val="13"/>
              </a:spcBef>
            </a:pPr>
            <a:r>
              <a:rPr sz="1467" dirty="0">
                <a:latin typeface="Arial MT"/>
                <a:cs typeface="Arial MT"/>
              </a:rPr>
              <a:t>Pejabat</a:t>
            </a:r>
            <a:r>
              <a:rPr sz="1467" spc="-53" dirty="0">
                <a:latin typeface="Arial MT"/>
                <a:cs typeface="Arial MT"/>
              </a:rPr>
              <a:t> </a:t>
            </a:r>
            <a:r>
              <a:rPr sz="1467" dirty="0">
                <a:latin typeface="Arial MT"/>
                <a:cs typeface="Arial MT"/>
              </a:rPr>
              <a:t>yang</a:t>
            </a:r>
            <a:r>
              <a:rPr sz="1467" spc="-40" dirty="0">
                <a:latin typeface="Arial MT"/>
                <a:cs typeface="Arial MT"/>
              </a:rPr>
              <a:t> </a:t>
            </a:r>
            <a:r>
              <a:rPr sz="1467" dirty="0">
                <a:latin typeface="Arial MT"/>
                <a:cs typeface="Arial MT"/>
              </a:rPr>
              <a:t>mewakili unit</a:t>
            </a:r>
            <a:r>
              <a:rPr sz="1467" spc="-53" dirty="0">
                <a:latin typeface="Arial MT"/>
                <a:cs typeface="Arial MT"/>
              </a:rPr>
              <a:t> </a:t>
            </a:r>
            <a:r>
              <a:rPr sz="1467" dirty="0">
                <a:latin typeface="Arial MT"/>
                <a:cs typeface="Arial MT"/>
              </a:rPr>
              <a:t>kearsipan,</a:t>
            </a:r>
            <a:r>
              <a:rPr sz="1467" spc="-73" dirty="0">
                <a:latin typeface="Arial MT"/>
                <a:cs typeface="Arial MT"/>
              </a:rPr>
              <a:t> </a:t>
            </a:r>
            <a:r>
              <a:rPr sz="1467" dirty="0">
                <a:latin typeface="Arial MT"/>
                <a:cs typeface="Arial MT"/>
              </a:rPr>
              <a:t>unit</a:t>
            </a:r>
            <a:r>
              <a:rPr sz="1467" spc="-33" dirty="0">
                <a:latin typeface="Arial MT"/>
                <a:cs typeface="Arial MT"/>
              </a:rPr>
              <a:t> </a:t>
            </a:r>
            <a:r>
              <a:rPr sz="1467" dirty="0">
                <a:latin typeface="Arial MT"/>
                <a:cs typeface="Arial MT"/>
              </a:rPr>
              <a:t>hukum,</a:t>
            </a:r>
            <a:r>
              <a:rPr sz="1467" spc="-80" dirty="0">
                <a:latin typeface="Arial MT"/>
                <a:cs typeface="Arial MT"/>
              </a:rPr>
              <a:t> </a:t>
            </a:r>
            <a:r>
              <a:rPr sz="1467" dirty="0">
                <a:latin typeface="Arial MT"/>
                <a:cs typeface="Arial MT"/>
              </a:rPr>
              <a:t>unit</a:t>
            </a:r>
            <a:r>
              <a:rPr sz="1467" spc="-33" dirty="0">
                <a:latin typeface="Arial MT"/>
                <a:cs typeface="Arial MT"/>
              </a:rPr>
              <a:t> </a:t>
            </a:r>
            <a:r>
              <a:rPr sz="1467" spc="-13" dirty="0">
                <a:latin typeface="Arial MT"/>
                <a:cs typeface="Arial MT"/>
              </a:rPr>
              <a:t>pengawasan, </a:t>
            </a:r>
            <a:r>
              <a:rPr sz="1467" dirty="0">
                <a:latin typeface="Arial MT"/>
                <a:cs typeface="Arial MT"/>
              </a:rPr>
              <a:t>unit</a:t>
            </a:r>
            <a:r>
              <a:rPr sz="1467" spc="-40" dirty="0">
                <a:latin typeface="Arial MT"/>
                <a:cs typeface="Arial MT"/>
              </a:rPr>
              <a:t> </a:t>
            </a:r>
            <a:r>
              <a:rPr sz="1467" dirty="0">
                <a:latin typeface="Arial MT"/>
                <a:cs typeface="Arial MT"/>
              </a:rPr>
              <a:t>pengelola</a:t>
            </a:r>
            <a:r>
              <a:rPr sz="1467" spc="-27" dirty="0">
                <a:latin typeface="Arial MT"/>
                <a:cs typeface="Arial MT"/>
              </a:rPr>
              <a:t> </a:t>
            </a:r>
            <a:r>
              <a:rPr sz="1467" dirty="0">
                <a:latin typeface="Arial MT"/>
                <a:cs typeface="Arial MT"/>
              </a:rPr>
              <a:t>asset</a:t>
            </a:r>
            <a:r>
              <a:rPr sz="1467" spc="-53" dirty="0">
                <a:latin typeface="Arial MT"/>
                <a:cs typeface="Arial MT"/>
              </a:rPr>
              <a:t> </a:t>
            </a:r>
            <a:r>
              <a:rPr sz="1467" dirty="0">
                <a:latin typeface="Arial MT"/>
                <a:cs typeface="Arial MT"/>
              </a:rPr>
              <a:t>dan</a:t>
            </a:r>
            <a:r>
              <a:rPr sz="1467" spc="-47" dirty="0">
                <a:latin typeface="Arial MT"/>
                <a:cs typeface="Arial MT"/>
              </a:rPr>
              <a:t> </a:t>
            </a:r>
            <a:r>
              <a:rPr sz="1467" spc="-13" dirty="0">
                <a:latin typeface="Arial MT"/>
                <a:cs typeface="Arial MT"/>
              </a:rPr>
              <a:t>unit-</a:t>
            </a:r>
            <a:r>
              <a:rPr sz="1467" dirty="0">
                <a:latin typeface="Arial MT"/>
                <a:cs typeface="Arial MT"/>
              </a:rPr>
              <a:t>unit</a:t>
            </a:r>
            <a:r>
              <a:rPr sz="1467" spc="-47" dirty="0">
                <a:latin typeface="Arial MT"/>
                <a:cs typeface="Arial MT"/>
              </a:rPr>
              <a:t> </a:t>
            </a:r>
            <a:r>
              <a:rPr sz="1467" dirty="0">
                <a:latin typeface="Arial MT"/>
                <a:cs typeface="Arial MT"/>
              </a:rPr>
              <a:t>lain</a:t>
            </a:r>
            <a:r>
              <a:rPr sz="1467" spc="-20" dirty="0">
                <a:latin typeface="Arial MT"/>
                <a:cs typeface="Arial MT"/>
              </a:rPr>
              <a:t> </a:t>
            </a:r>
            <a:r>
              <a:rPr sz="1467" dirty="0">
                <a:latin typeface="Arial MT"/>
                <a:cs typeface="Arial MT"/>
              </a:rPr>
              <a:t>yang</a:t>
            </a:r>
            <a:r>
              <a:rPr sz="1467" spc="-27" dirty="0">
                <a:latin typeface="Arial MT"/>
                <a:cs typeface="Arial MT"/>
              </a:rPr>
              <a:t> </a:t>
            </a:r>
            <a:r>
              <a:rPr sz="1467" dirty="0">
                <a:latin typeface="Arial MT"/>
                <a:cs typeface="Arial MT"/>
              </a:rPr>
              <a:t>potensial</a:t>
            </a:r>
            <a:r>
              <a:rPr sz="1467" spc="-47" dirty="0">
                <a:latin typeface="Arial MT"/>
                <a:cs typeface="Arial MT"/>
              </a:rPr>
              <a:t> </a:t>
            </a:r>
            <a:r>
              <a:rPr sz="1467" spc="-13" dirty="0">
                <a:latin typeface="Arial MT"/>
                <a:cs typeface="Arial MT"/>
              </a:rPr>
              <a:t>menghasilkan </a:t>
            </a:r>
            <a:r>
              <a:rPr sz="1467" dirty="0">
                <a:latin typeface="Arial MT"/>
                <a:cs typeface="Arial MT"/>
              </a:rPr>
              <a:t>arsip</a:t>
            </a:r>
            <a:r>
              <a:rPr sz="1467" spc="-40" dirty="0">
                <a:latin typeface="Arial MT"/>
                <a:cs typeface="Arial MT"/>
              </a:rPr>
              <a:t> </a:t>
            </a:r>
            <a:r>
              <a:rPr sz="1467" spc="-13" dirty="0">
                <a:latin typeface="Arial MT"/>
                <a:cs typeface="Arial MT"/>
              </a:rPr>
              <a:t>vital.</a:t>
            </a:r>
            <a:endParaRPr sz="1467">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0943" y="6635572"/>
            <a:ext cx="1641475" cy="153035"/>
          </a:xfrm>
          <a:prstGeom prst="rect">
            <a:avLst/>
          </a:prstGeom>
        </p:spPr>
        <p:txBody>
          <a:bodyPr vert="horz" wrap="square" lIns="0" tIns="0" rIns="0" bIns="0" rtlCol="0">
            <a:spAutoFit/>
          </a:bodyPr>
          <a:lstStyle/>
          <a:p>
            <a:pPr>
              <a:lnSpc>
                <a:spcPts val="1140"/>
              </a:lnSpc>
            </a:pPr>
            <a:r>
              <a:rPr sz="1200" dirty="0">
                <a:latin typeface="Calibri"/>
                <a:cs typeface="Calibri"/>
              </a:rPr>
              <a:t>dao,</a:t>
            </a:r>
            <a:r>
              <a:rPr sz="1200" spc="-30" dirty="0">
                <a:latin typeface="Calibri"/>
                <a:cs typeface="Calibri"/>
              </a:rPr>
              <a:t> </a:t>
            </a:r>
            <a:r>
              <a:rPr sz="1200" spc="-10" dirty="0">
                <a:latin typeface="Calibri"/>
                <a:cs typeface="Calibri"/>
              </a:rPr>
              <a:t>Program</a:t>
            </a:r>
            <a:r>
              <a:rPr sz="1200" spc="-30" dirty="0">
                <a:latin typeface="Calibri"/>
                <a:cs typeface="Calibri"/>
              </a:rPr>
              <a:t> </a:t>
            </a:r>
            <a:r>
              <a:rPr sz="1200" dirty="0">
                <a:latin typeface="Calibri"/>
                <a:cs typeface="Calibri"/>
              </a:rPr>
              <a:t>Arsip</a:t>
            </a:r>
            <a:r>
              <a:rPr sz="1200" spc="-15" dirty="0">
                <a:latin typeface="Calibri"/>
                <a:cs typeface="Calibri"/>
              </a:rPr>
              <a:t> </a:t>
            </a:r>
            <a:r>
              <a:rPr sz="1200" dirty="0">
                <a:latin typeface="Calibri"/>
                <a:cs typeface="Calibri"/>
              </a:rPr>
              <a:t>Vital,</a:t>
            </a:r>
            <a:r>
              <a:rPr sz="1200" spc="-40" dirty="0">
                <a:latin typeface="Calibri"/>
                <a:cs typeface="Calibri"/>
              </a:rPr>
              <a:t> </a:t>
            </a:r>
            <a:r>
              <a:rPr sz="1200" spc="-50" dirty="0">
                <a:latin typeface="Calibri"/>
                <a:cs typeface="Calibri"/>
              </a:rPr>
              <a:t>1</a:t>
            </a:r>
            <a:endParaRPr sz="1200">
              <a:latin typeface="Calibri"/>
              <a:cs typeface="Calibri"/>
            </a:endParaRPr>
          </a:p>
        </p:txBody>
      </p:sp>
      <p:grpSp>
        <p:nvGrpSpPr>
          <p:cNvPr id="3" name="object 3"/>
          <p:cNvGrpSpPr/>
          <p:nvPr/>
        </p:nvGrpSpPr>
        <p:grpSpPr>
          <a:xfrm>
            <a:off x="33528" y="-35863"/>
            <a:ext cx="12158472" cy="6824470"/>
            <a:chOff x="33528" y="33525"/>
            <a:chExt cx="12158472" cy="6824470"/>
          </a:xfrm>
        </p:grpSpPr>
        <p:pic>
          <p:nvPicPr>
            <p:cNvPr id="4" name="object 4"/>
            <p:cNvPicPr/>
            <p:nvPr/>
          </p:nvPicPr>
          <p:blipFill>
            <a:blip r:embed="rId2" cstate="print"/>
            <a:stretch>
              <a:fillRect/>
            </a:stretch>
          </p:blipFill>
          <p:spPr>
            <a:xfrm>
              <a:off x="210529" y="6262693"/>
              <a:ext cx="542979" cy="520051"/>
            </a:xfrm>
            <a:prstGeom prst="rect">
              <a:avLst/>
            </a:prstGeom>
          </p:spPr>
        </p:pic>
        <p:pic>
          <p:nvPicPr>
            <p:cNvPr id="5" name="object 5"/>
            <p:cNvPicPr/>
            <p:nvPr/>
          </p:nvPicPr>
          <p:blipFill>
            <a:blip r:embed="rId3" cstate="print"/>
            <a:stretch>
              <a:fillRect/>
            </a:stretch>
          </p:blipFill>
          <p:spPr>
            <a:xfrm>
              <a:off x="33528" y="33525"/>
              <a:ext cx="12158472" cy="6824470"/>
            </a:xfrm>
            <a:prstGeom prst="rect">
              <a:avLst/>
            </a:prstGeom>
          </p:spPr>
        </p:pic>
      </p:grpSp>
      <p:sp>
        <p:nvSpPr>
          <p:cNvPr id="11" name="object 11"/>
          <p:cNvSpPr txBox="1"/>
          <p:nvPr/>
        </p:nvSpPr>
        <p:spPr>
          <a:xfrm>
            <a:off x="1054354" y="928551"/>
            <a:ext cx="10116820" cy="4003660"/>
          </a:xfrm>
          <a:prstGeom prst="rect">
            <a:avLst/>
          </a:prstGeom>
        </p:spPr>
        <p:txBody>
          <a:bodyPr vert="horz" wrap="square" lIns="0" tIns="12700" rIns="0" bIns="0" rtlCol="0">
            <a:spAutoFit/>
          </a:bodyPr>
          <a:lstStyle/>
          <a:p>
            <a:pPr marL="12700" marR="536575" algn="ctr">
              <a:lnSpc>
                <a:spcPct val="100000"/>
              </a:lnSpc>
              <a:spcBef>
                <a:spcPts val="100"/>
              </a:spcBef>
            </a:pPr>
            <a:endParaRPr lang="en-US" sz="2400" dirty="0">
              <a:latin typeface="Tahoma"/>
              <a:cs typeface="Tahoma"/>
            </a:endParaRPr>
          </a:p>
          <a:p>
            <a:pPr marL="12700" marR="536575" algn="ctr">
              <a:lnSpc>
                <a:spcPct val="100000"/>
              </a:lnSpc>
              <a:spcBef>
                <a:spcPts val="100"/>
              </a:spcBef>
            </a:pPr>
            <a:endParaRPr lang="en-US" sz="2400" spc="-10" dirty="0">
              <a:latin typeface="Tahoma"/>
              <a:cs typeface="Tahoma"/>
            </a:endParaRPr>
          </a:p>
          <a:p>
            <a:pPr marL="12700" marR="536575" algn="ctr">
              <a:lnSpc>
                <a:spcPct val="100000"/>
              </a:lnSpc>
              <a:spcBef>
                <a:spcPts val="100"/>
              </a:spcBef>
            </a:pPr>
            <a:r>
              <a:rPr sz="8000" b="1" spc="-10" dirty="0">
                <a:latin typeface="Algerian" panose="04020705040A02060702" pitchFamily="82" charset="0"/>
                <a:cs typeface="Tahoma"/>
              </a:rPr>
              <a:t>PENGELOLAAN</a:t>
            </a:r>
            <a:r>
              <a:rPr sz="8000" b="1" spc="-80" dirty="0">
                <a:latin typeface="Algerian" panose="04020705040A02060702" pitchFamily="82" charset="0"/>
                <a:cs typeface="Tahoma"/>
              </a:rPr>
              <a:t> </a:t>
            </a:r>
            <a:r>
              <a:rPr sz="8000" b="1">
                <a:latin typeface="Algerian" panose="04020705040A02060702" pitchFamily="82" charset="0"/>
                <a:cs typeface="Tahoma"/>
              </a:rPr>
              <a:t>ARSIP</a:t>
            </a:r>
            <a:r>
              <a:rPr sz="8000" b="1" spc="-55">
                <a:latin typeface="Algerian" panose="04020705040A02060702" pitchFamily="82" charset="0"/>
                <a:cs typeface="Tahoma"/>
              </a:rPr>
              <a:t> </a:t>
            </a:r>
            <a:r>
              <a:rPr sz="8000" b="1">
                <a:latin typeface="Algerian" panose="04020705040A02060702" pitchFamily="82" charset="0"/>
                <a:cs typeface="Tahoma"/>
              </a:rPr>
              <a:t>VITAL</a:t>
            </a:r>
            <a:endParaRPr lang="en-US" sz="2400" spc="-10" dirty="0">
              <a:latin typeface="Tahoma"/>
              <a:cs typeface="Tahoma"/>
            </a:endParaRPr>
          </a:p>
          <a:p>
            <a:pPr marL="12700" marR="536575" algn="ctr">
              <a:lnSpc>
                <a:spcPct val="100000"/>
              </a:lnSpc>
              <a:spcBef>
                <a:spcPts val="100"/>
              </a:spcBef>
            </a:pPr>
            <a:endParaRPr lang="en-US" sz="2400" spc="-10" dirty="0">
              <a:latin typeface="Tahoma"/>
              <a:cs typeface="Tahoma"/>
            </a:endParaRPr>
          </a:p>
          <a:p>
            <a:pPr marL="12700" marR="536575" algn="ctr">
              <a:lnSpc>
                <a:spcPct val="100000"/>
              </a:lnSpc>
              <a:spcBef>
                <a:spcPts val="100"/>
              </a:spcBef>
            </a:pPr>
            <a:endParaRPr lang="en-US" sz="2400" spc="-10" dirty="0">
              <a:latin typeface="Tahoma"/>
              <a:cs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4777144" y="594245"/>
            <a:ext cx="1944540" cy="1318625"/>
            <a:chOff x="3892295" y="655320"/>
            <a:chExt cx="2144395" cy="1454150"/>
          </a:xfrm>
        </p:grpSpPr>
        <p:sp>
          <p:nvSpPr>
            <p:cNvPr id="4" name="object 4"/>
            <p:cNvSpPr/>
            <p:nvPr/>
          </p:nvSpPr>
          <p:spPr>
            <a:xfrm>
              <a:off x="3988307" y="655320"/>
              <a:ext cx="2042160" cy="1447800"/>
            </a:xfrm>
            <a:custGeom>
              <a:avLst/>
              <a:gdLst/>
              <a:ahLst/>
              <a:cxnLst/>
              <a:rect l="l" t="t" r="r" b="b"/>
              <a:pathLst>
                <a:path w="2042160" h="1447800">
                  <a:moveTo>
                    <a:pt x="1952243" y="0"/>
                  </a:moveTo>
                  <a:lnTo>
                    <a:pt x="181356" y="0"/>
                  </a:lnTo>
                  <a:lnTo>
                    <a:pt x="145851" y="7215"/>
                  </a:lnTo>
                  <a:lnTo>
                    <a:pt x="116776" y="26860"/>
                  </a:lnTo>
                  <a:lnTo>
                    <a:pt x="97131" y="55935"/>
                  </a:lnTo>
                  <a:lnTo>
                    <a:pt x="89916" y="91440"/>
                  </a:lnTo>
                  <a:lnTo>
                    <a:pt x="89916" y="1267967"/>
                  </a:lnTo>
                  <a:lnTo>
                    <a:pt x="0" y="1267967"/>
                  </a:lnTo>
                  <a:lnTo>
                    <a:pt x="17430" y="1271444"/>
                  </a:lnTo>
                  <a:lnTo>
                    <a:pt x="32003" y="1280921"/>
                  </a:lnTo>
                  <a:lnTo>
                    <a:pt x="42005" y="1294971"/>
                  </a:lnTo>
                  <a:lnTo>
                    <a:pt x="45720" y="1312163"/>
                  </a:lnTo>
                  <a:lnTo>
                    <a:pt x="42005" y="1330237"/>
                  </a:lnTo>
                  <a:lnTo>
                    <a:pt x="32003" y="1344739"/>
                  </a:lnTo>
                  <a:lnTo>
                    <a:pt x="17430" y="1354383"/>
                  </a:lnTo>
                  <a:lnTo>
                    <a:pt x="0" y="1357883"/>
                  </a:lnTo>
                  <a:lnTo>
                    <a:pt x="89916" y="1357883"/>
                  </a:lnTo>
                  <a:lnTo>
                    <a:pt x="82938" y="1393150"/>
                  </a:lnTo>
                  <a:lnTo>
                    <a:pt x="63817" y="1421701"/>
                  </a:lnTo>
                  <a:lnTo>
                    <a:pt x="35266" y="1440822"/>
                  </a:lnTo>
                  <a:lnTo>
                    <a:pt x="0" y="1447799"/>
                  </a:lnTo>
                  <a:lnTo>
                    <a:pt x="1770887" y="1447799"/>
                  </a:lnTo>
                  <a:lnTo>
                    <a:pt x="1806392" y="1440822"/>
                  </a:lnTo>
                  <a:lnTo>
                    <a:pt x="1835467" y="1421701"/>
                  </a:lnTo>
                  <a:lnTo>
                    <a:pt x="1855112" y="1393150"/>
                  </a:lnTo>
                  <a:lnTo>
                    <a:pt x="1862327" y="1357883"/>
                  </a:lnTo>
                  <a:lnTo>
                    <a:pt x="1862327" y="181355"/>
                  </a:lnTo>
                  <a:lnTo>
                    <a:pt x="181356" y="181355"/>
                  </a:lnTo>
                  <a:lnTo>
                    <a:pt x="163282" y="177879"/>
                  </a:lnTo>
                  <a:lnTo>
                    <a:pt x="148780" y="168401"/>
                  </a:lnTo>
                  <a:lnTo>
                    <a:pt x="139136" y="154352"/>
                  </a:lnTo>
                  <a:lnTo>
                    <a:pt x="135636" y="137160"/>
                  </a:lnTo>
                  <a:lnTo>
                    <a:pt x="139136" y="119086"/>
                  </a:lnTo>
                  <a:lnTo>
                    <a:pt x="148780" y="104584"/>
                  </a:lnTo>
                  <a:lnTo>
                    <a:pt x="163282" y="94940"/>
                  </a:lnTo>
                  <a:lnTo>
                    <a:pt x="181356" y="91440"/>
                  </a:lnTo>
                  <a:lnTo>
                    <a:pt x="2042159" y="91440"/>
                  </a:lnTo>
                  <a:lnTo>
                    <a:pt x="2035182" y="55935"/>
                  </a:lnTo>
                  <a:lnTo>
                    <a:pt x="2016061" y="26860"/>
                  </a:lnTo>
                  <a:lnTo>
                    <a:pt x="1987510" y="7215"/>
                  </a:lnTo>
                  <a:lnTo>
                    <a:pt x="1952243" y="0"/>
                  </a:lnTo>
                  <a:close/>
                </a:path>
                <a:path w="2042160" h="1447800">
                  <a:moveTo>
                    <a:pt x="2042159" y="91440"/>
                  </a:moveTo>
                  <a:lnTo>
                    <a:pt x="271272" y="91440"/>
                  </a:lnTo>
                  <a:lnTo>
                    <a:pt x="264080" y="126706"/>
                  </a:lnTo>
                  <a:lnTo>
                    <a:pt x="244601" y="155257"/>
                  </a:lnTo>
                  <a:lnTo>
                    <a:pt x="215979" y="174378"/>
                  </a:lnTo>
                  <a:lnTo>
                    <a:pt x="181356" y="181355"/>
                  </a:lnTo>
                  <a:lnTo>
                    <a:pt x="1952243" y="181355"/>
                  </a:lnTo>
                  <a:lnTo>
                    <a:pt x="1987510" y="174378"/>
                  </a:lnTo>
                  <a:lnTo>
                    <a:pt x="2016061" y="155257"/>
                  </a:lnTo>
                  <a:lnTo>
                    <a:pt x="2035182" y="126706"/>
                  </a:lnTo>
                  <a:lnTo>
                    <a:pt x="2042159" y="91440"/>
                  </a:lnTo>
                  <a:close/>
                </a:path>
              </a:pathLst>
            </a:custGeom>
            <a:solidFill>
              <a:srgbClr val="FFFF00"/>
            </a:solidFill>
          </p:spPr>
          <p:txBody>
            <a:bodyPr wrap="square" lIns="0" tIns="0" rIns="0" bIns="0" rtlCol="0"/>
            <a:lstStyle/>
            <a:p>
              <a:endParaRPr sz="1632"/>
            </a:p>
          </p:txBody>
        </p:sp>
        <p:sp>
          <p:nvSpPr>
            <p:cNvPr id="5" name="object 5"/>
            <p:cNvSpPr/>
            <p:nvPr/>
          </p:nvSpPr>
          <p:spPr>
            <a:xfrm>
              <a:off x="3896867" y="746760"/>
              <a:ext cx="363220" cy="1356360"/>
            </a:xfrm>
            <a:custGeom>
              <a:avLst/>
              <a:gdLst/>
              <a:ahLst/>
              <a:cxnLst/>
              <a:rect l="l" t="t" r="r" b="b"/>
              <a:pathLst>
                <a:path w="363220" h="1356360">
                  <a:moveTo>
                    <a:pt x="362712" y="0"/>
                  </a:moveTo>
                  <a:lnTo>
                    <a:pt x="272796" y="0"/>
                  </a:lnTo>
                  <a:lnTo>
                    <a:pt x="254722" y="3500"/>
                  </a:lnTo>
                  <a:lnTo>
                    <a:pt x="240220" y="13144"/>
                  </a:lnTo>
                  <a:lnTo>
                    <a:pt x="230576" y="27646"/>
                  </a:lnTo>
                  <a:lnTo>
                    <a:pt x="227075" y="45720"/>
                  </a:lnTo>
                  <a:lnTo>
                    <a:pt x="230576" y="62912"/>
                  </a:lnTo>
                  <a:lnTo>
                    <a:pt x="240220" y="76961"/>
                  </a:lnTo>
                  <a:lnTo>
                    <a:pt x="254722" y="86439"/>
                  </a:lnTo>
                  <a:lnTo>
                    <a:pt x="272796" y="89915"/>
                  </a:lnTo>
                  <a:lnTo>
                    <a:pt x="307419" y="82938"/>
                  </a:lnTo>
                  <a:lnTo>
                    <a:pt x="336041" y="63817"/>
                  </a:lnTo>
                  <a:lnTo>
                    <a:pt x="355520" y="35266"/>
                  </a:lnTo>
                  <a:lnTo>
                    <a:pt x="362712" y="0"/>
                  </a:lnTo>
                  <a:close/>
                </a:path>
                <a:path w="363220" h="1356360">
                  <a:moveTo>
                    <a:pt x="91439" y="1176527"/>
                  </a:moveTo>
                  <a:lnTo>
                    <a:pt x="55935" y="1183505"/>
                  </a:lnTo>
                  <a:lnTo>
                    <a:pt x="26860" y="1202626"/>
                  </a:lnTo>
                  <a:lnTo>
                    <a:pt x="7215" y="1231177"/>
                  </a:lnTo>
                  <a:lnTo>
                    <a:pt x="0" y="1266443"/>
                  </a:lnTo>
                  <a:lnTo>
                    <a:pt x="7215" y="1301710"/>
                  </a:lnTo>
                  <a:lnTo>
                    <a:pt x="26860" y="1330261"/>
                  </a:lnTo>
                  <a:lnTo>
                    <a:pt x="55935" y="1349382"/>
                  </a:lnTo>
                  <a:lnTo>
                    <a:pt x="91439" y="1356359"/>
                  </a:lnTo>
                  <a:lnTo>
                    <a:pt x="126706" y="1349382"/>
                  </a:lnTo>
                  <a:lnTo>
                    <a:pt x="155257" y="1330261"/>
                  </a:lnTo>
                  <a:lnTo>
                    <a:pt x="174378" y="1301710"/>
                  </a:lnTo>
                  <a:lnTo>
                    <a:pt x="181356" y="1266443"/>
                  </a:lnTo>
                  <a:lnTo>
                    <a:pt x="91439" y="1266443"/>
                  </a:lnTo>
                  <a:lnTo>
                    <a:pt x="108870" y="1262943"/>
                  </a:lnTo>
                  <a:lnTo>
                    <a:pt x="123443" y="1253299"/>
                  </a:lnTo>
                  <a:lnTo>
                    <a:pt x="133445" y="1238797"/>
                  </a:lnTo>
                  <a:lnTo>
                    <a:pt x="137160" y="1220723"/>
                  </a:lnTo>
                  <a:lnTo>
                    <a:pt x="133445" y="1203531"/>
                  </a:lnTo>
                  <a:lnTo>
                    <a:pt x="123443" y="1189481"/>
                  </a:lnTo>
                  <a:lnTo>
                    <a:pt x="108870" y="1180004"/>
                  </a:lnTo>
                  <a:lnTo>
                    <a:pt x="91439" y="1176527"/>
                  </a:lnTo>
                  <a:close/>
                </a:path>
              </a:pathLst>
            </a:custGeom>
            <a:solidFill>
              <a:srgbClr val="CDCD00"/>
            </a:solidFill>
          </p:spPr>
          <p:txBody>
            <a:bodyPr wrap="square" lIns="0" tIns="0" rIns="0" bIns="0" rtlCol="0"/>
            <a:lstStyle/>
            <a:p>
              <a:endParaRPr sz="1632"/>
            </a:p>
          </p:txBody>
        </p:sp>
        <p:sp>
          <p:nvSpPr>
            <p:cNvPr id="6" name="object 6"/>
            <p:cNvSpPr/>
            <p:nvPr/>
          </p:nvSpPr>
          <p:spPr>
            <a:xfrm>
              <a:off x="3892295" y="661416"/>
              <a:ext cx="2144395" cy="1447800"/>
            </a:xfrm>
            <a:custGeom>
              <a:avLst/>
              <a:gdLst/>
              <a:ahLst/>
              <a:cxnLst/>
              <a:rect l="l" t="t" r="r" b="b"/>
              <a:pathLst>
                <a:path w="2144395" h="1447800">
                  <a:moveTo>
                    <a:pt x="70104" y="1435100"/>
                  </a:moveTo>
                  <a:lnTo>
                    <a:pt x="42672" y="1435100"/>
                  </a:lnTo>
                  <a:lnTo>
                    <a:pt x="50292" y="1447800"/>
                  </a:lnTo>
                  <a:lnTo>
                    <a:pt x="77724" y="1447800"/>
                  </a:lnTo>
                  <a:lnTo>
                    <a:pt x="70104" y="1435100"/>
                  </a:lnTo>
                  <a:close/>
                </a:path>
                <a:path w="2144395" h="1447800">
                  <a:moveTo>
                    <a:pt x="149352" y="1435100"/>
                  </a:moveTo>
                  <a:lnTo>
                    <a:pt x="121920" y="1435100"/>
                  </a:lnTo>
                  <a:lnTo>
                    <a:pt x="112775" y="1447800"/>
                  </a:lnTo>
                  <a:lnTo>
                    <a:pt x="141732" y="1447800"/>
                  </a:lnTo>
                  <a:lnTo>
                    <a:pt x="149352" y="1435100"/>
                  </a:lnTo>
                  <a:close/>
                </a:path>
                <a:path w="2144395" h="1447800">
                  <a:moveTo>
                    <a:pt x="1958339" y="177800"/>
                  </a:moveTo>
                  <a:lnTo>
                    <a:pt x="1953767" y="177800"/>
                  </a:lnTo>
                  <a:lnTo>
                    <a:pt x="1953767" y="1358900"/>
                  </a:lnTo>
                  <a:lnTo>
                    <a:pt x="1950719" y="1371600"/>
                  </a:lnTo>
                  <a:lnTo>
                    <a:pt x="1949195" y="1384300"/>
                  </a:lnTo>
                  <a:lnTo>
                    <a:pt x="1943099" y="1397000"/>
                  </a:lnTo>
                  <a:lnTo>
                    <a:pt x="1938527" y="1409700"/>
                  </a:lnTo>
                  <a:lnTo>
                    <a:pt x="1933955" y="1409700"/>
                  </a:lnTo>
                  <a:lnTo>
                    <a:pt x="1921763" y="1422400"/>
                  </a:lnTo>
                  <a:lnTo>
                    <a:pt x="1915667" y="1435100"/>
                  </a:lnTo>
                  <a:lnTo>
                    <a:pt x="1892807" y="1435100"/>
                  </a:lnTo>
                  <a:lnTo>
                    <a:pt x="1885187" y="1447800"/>
                  </a:lnTo>
                  <a:lnTo>
                    <a:pt x="1904999" y="1447800"/>
                  </a:lnTo>
                  <a:lnTo>
                    <a:pt x="1935479" y="1422400"/>
                  </a:lnTo>
                  <a:lnTo>
                    <a:pt x="1941575" y="1422400"/>
                  </a:lnTo>
                  <a:lnTo>
                    <a:pt x="1950719" y="1409700"/>
                  </a:lnTo>
                  <a:lnTo>
                    <a:pt x="1955291" y="1397000"/>
                  </a:lnTo>
                  <a:lnTo>
                    <a:pt x="1961387" y="1371600"/>
                  </a:lnTo>
                  <a:lnTo>
                    <a:pt x="1962911" y="1371600"/>
                  </a:lnTo>
                  <a:lnTo>
                    <a:pt x="1962911" y="190500"/>
                  </a:lnTo>
                  <a:lnTo>
                    <a:pt x="1958339" y="190500"/>
                  </a:lnTo>
                  <a:lnTo>
                    <a:pt x="1958339" y="177800"/>
                  </a:lnTo>
                  <a:close/>
                </a:path>
                <a:path w="2144395" h="1447800">
                  <a:moveTo>
                    <a:pt x="24384" y="1308100"/>
                  </a:moveTo>
                  <a:lnTo>
                    <a:pt x="12192" y="1308100"/>
                  </a:lnTo>
                  <a:lnTo>
                    <a:pt x="7620" y="1320800"/>
                  </a:lnTo>
                  <a:lnTo>
                    <a:pt x="4572" y="1333500"/>
                  </a:lnTo>
                  <a:lnTo>
                    <a:pt x="0" y="1358900"/>
                  </a:lnTo>
                  <a:lnTo>
                    <a:pt x="1524" y="1371600"/>
                  </a:lnTo>
                  <a:lnTo>
                    <a:pt x="7620" y="1397000"/>
                  </a:lnTo>
                  <a:lnTo>
                    <a:pt x="16763" y="1409700"/>
                  </a:lnTo>
                  <a:lnTo>
                    <a:pt x="22860" y="1422400"/>
                  </a:lnTo>
                  <a:lnTo>
                    <a:pt x="35052" y="1435100"/>
                  </a:lnTo>
                  <a:lnTo>
                    <a:pt x="47244" y="1435100"/>
                  </a:lnTo>
                  <a:lnTo>
                    <a:pt x="41148" y="1422400"/>
                  </a:lnTo>
                  <a:lnTo>
                    <a:pt x="35052" y="1422400"/>
                  </a:lnTo>
                  <a:lnTo>
                    <a:pt x="28956" y="1409700"/>
                  </a:lnTo>
                  <a:lnTo>
                    <a:pt x="24384" y="1409700"/>
                  </a:lnTo>
                  <a:lnTo>
                    <a:pt x="19812" y="1397000"/>
                  </a:lnTo>
                  <a:lnTo>
                    <a:pt x="13716" y="1384300"/>
                  </a:lnTo>
                  <a:lnTo>
                    <a:pt x="12192" y="1371600"/>
                  </a:lnTo>
                  <a:lnTo>
                    <a:pt x="10668" y="1371600"/>
                  </a:lnTo>
                  <a:lnTo>
                    <a:pt x="10668" y="1346200"/>
                  </a:lnTo>
                  <a:lnTo>
                    <a:pt x="12192" y="1346200"/>
                  </a:lnTo>
                  <a:lnTo>
                    <a:pt x="13716" y="1333500"/>
                  </a:lnTo>
                  <a:lnTo>
                    <a:pt x="19812" y="1320800"/>
                  </a:lnTo>
                  <a:lnTo>
                    <a:pt x="24384" y="1308100"/>
                  </a:lnTo>
                  <a:close/>
                </a:path>
                <a:path w="2144395" h="1447800">
                  <a:moveTo>
                    <a:pt x="163068" y="1422400"/>
                  </a:moveTo>
                  <a:lnTo>
                    <a:pt x="150875" y="1422400"/>
                  </a:lnTo>
                  <a:lnTo>
                    <a:pt x="143256" y="1435100"/>
                  </a:lnTo>
                  <a:lnTo>
                    <a:pt x="155448" y="1435100"/>
                  </a:lnTo>
                  <a:lnTo>
                    <a:pt x="163068" y="1422400"/>
                  </a:lnTo>
                  <a:close/>
                </a:path>
                <a:path w="2144395" h="1447800">
                  <a:moveTo>
                    <a:pt x="175260" y="1409700"/>
                  </a:moveTo>
                  <a:lnTo>
                    <a:pt x="161544" y="1409700"/>
                  </a:lnTo>
                  <a:lnTo>
                    <a:pt x="156972" y="1422400"/>
                  </a:lnTo>
                  <a:lnTo>
                    <a:pt x="169163" y="1422400"/>
                  </a:lnTo>
                  <a:lnTo>
                    <a:pt x="175260" y="1409700"/>
                  </a:lnTo>
                  <a:close/>
                </a:path>
                <a:path w="2144395" h="1447800">
                  <a:moveTo>
                    <a:pt x="188975" y="1371600"/>
                  </a:moveTo>
                  <a:lnTo>
                    <a:pt x="179832" y="1371600"/>
                  </a:lnTo>
                  <a:lnTo>
                    <a:pt x="178308" y="1384300"/>
                  </a:lnTo>
                  <a:lnTo>
                    <a:pt x="175260" y="1397000"/>
                  </a:lnTo>
                  <a:lnTo>
                    <a:pt x="170687" y="1397000"/>
                  </a:lnTo>
                  <a:lnTo>
                    <a:pt x="167640" y="1409700"/>
                  </a:lnTo>
                  <a:lnTo>
                    <a:pt x="179832" y="1409700"/>
                  </a:lnTo>
                  <a:lnTo>
                    <a:pt x="188975" y="1371600"/>
                  </a:lnTo>
                  <a:close/>
                </a:path>
                <a:path w="2144395" h="1447800">
                  <a:moveTo>
                    <a:pt x="222504" y="25400"/>
                  </a:moveTo>
                  <a:lnTo>
                    <a:pt x="202692" y="25400"/>
                  </a:lnTo>
                  <a:lnTo>
                    <a:pt x="193548" y="50800"/>
                  </a:lnTo>
                  <a:lnTo>
                    <a:pt x="188975" y="50800"/>
                  </a:lnTo>
                  <a:lnTo>
                    <a:pt x="182880" y="76200"/>
                  </a:lnTo>
                  <a:lnTo>
                    <a:pt x="181356" y="88900"/>
                  </a:lnTo>
                  <a:lnTo>
                    <a:pt x="181356" y="1371600"/>
                  </a:lnTo>
                  <a:lnTo>
                    <a:pt x="190500" y="1371600"/>
                  </a:lnTo>
                  <a:lnTo>
                    <a:pt x="190500" y="88900"/>
                  </a:lnTo>
                  <a:lnTo>
                    <a:pt x="192024" y="88900"/>
                  </a:lnTo>
                  <a:lnTo>
                    <a:pt x="192024" y="76200"/>
                  </a:lnTo>
                  <a:lnTo>
                    <a:pt x="205740" y="38100"/>
                  </a:lnTo>
                  <a:lnTo>
                    <a:pt x="210312" y="38100"/>
                  </a:lnTo>
                  <a:lnTo>
                    <a:pt x="222504" y="25400"/>
                  </a:lnTo>
                  <a:close/>
                </a:path>
                <a:path w="2144395" h="1447800">
                  <a:moveTo>
                    <a:pt x="131063" y="1346200"/>
                  </a:moveTo>
                  <a:lnTo>
                    <a:pt x="105156" y="1346200"/>
                  </a:lnTo>
                  <a:lnTo>
                    <a:pt x="96012" y="1358900"/>
                  </a:lnTo>
                  <a:lnTo>
                    <a:pt x="123444" y="1358900"/>
                  </a:lnTo>
                  <a:lnTo>
                    <a:pt x="131063" y="1346200"/>
                  </a:lnTo>
                  <a:close/>
                </a:path>
                <a:path w="2144395" h="1447800">
                  <a:moveTo>
                    <a:pt x="137160" y="1282700"/>
                  </a:moveTo>
                  <a:lnTo>
                    <a:pt x="123444" y="1282700"/>
                  </a:lnTo>
                  <a:lnTo>
                    <a:pt x="135636" y="1308100"/>
                  </a:lnTo>
                  <a:lnTo>
                    <a:pt x="135636" y="1320800"/>
                  </a:lnTo>
                  <a:lnTo>
                    <a:pt x="132587" y="1333500"/>
                  </a:lnTo>
                  <a:lnTo>
                    <a:pt x="129540" y="1333500"/>
                  </a:lnTo>
                  <a:lnTo>
                    <a:pt x="123444" y="1346200"/>
                  </a:lnTo>
                  <a:lnTo>
                    <a:pt x="137160" y="1346200"/>
                  </a:lnTo>
                  <a:lnTo>
                    <a:pt x="141732" y="1333500"/>
                  </a:lnTo>
                  <a:lnTo>
                    <a:pt x="144780" y="1320800"/>
                  </a:lnTo>
                  <a:lnTo>
                    <a:pt x="146304" y="1308100"/>
                  </a:lnTo>
                  <a:lnTo>
                    <a:pt x="144780" y="1308100"/>
                  </a:lnTo>
                  <a:lnTo>
                    <a:pt x="141732" y="1295400"/>
                  </a:lnTo>
                  <a:lnTo>
                    <a:pt x="137160" y="1282700"/>
                  </a:lnTo>
                  <a:close/>
                </a:path>
                <a:path w="2144395" h="1447800">
                  <a:moveTo>
                    <a:pt x="48768" y="1282700"/>
                  </a:moveTo>
                  <a:lnTo>
                    <a:pt x="35052" y="1282700"/>
                  </a:lnTo>
                  <a:lnTo>
                    <a:pt x="22860" y="1295400"/>
                  </a:lnTo>
                  <a:lnTo>
                    <a:pt x="16763" y="1308100"/>
                  </a:lnTo>
                  <a:lnTo>
                    <a:pt x="30480" y="1308100"/>
                  </a:lnTo>
                  <a:lnTo>
                    <a:pt x="35052" y="1295400"/>
                  </a:lnTo>
                  <a:lnTo>
                    <a:pt x="41148" y="1295400"/>
                  </a:lnTo>
                  <a:lnTo>
                    <a:pt x="48768" y="1282700"/>
                  </a:lnTo>
                  <a:close/>
                </a:path>
                <a:path w="2144395" h="1447800">
                  <a:moveTo>
                    <a:pt x="70104" y="1270000"/>
                  </a:moveTo>
                  <a:lnTo>
                    <a:pt x="50292" y="1270000"/>
                  </a:lnTo>
                  <a:lnTo>
                    <a:pt x="42672" y="1282700"/>
                  </a:lnTo>
                  <a:lnTo>
                    <a:pt x="62484" y="1282700"/>
                  </a:lnTo>
                  <a:lnTo>
                    <a:pt x="70104" y="1270000"/>
                  </a:lnTo>
                  <a:close/>
                </a:path>
                <a:path w="2144395" h="1447800">
                  <a:moveTo>
                    <a:pt x="123444" y="1270000"/>
                  </a:moveTo>
                  <a:lnTo>
                    <a:pt x="111252" y="1270000"/>
                  </a:lnTo>
                  <a:lnTo>
                    <a:pt x="118872" y="1282700"/>
                  </a:lnTo>
                  <a:lnTo>
                    <a:pt x="131063" y="1282700"/>
                  </a:lnTo>
                  <a:lnTo>
                    <a:pt x="123444" y="1270000"/>
                  </a:lnTo>
                  <a:close/>
                </a:path>
                <a:path w="2144395" h="1447800">
                  <a:moveTo>
                    <a:pt x="277368" y="177800"/>
                  </a:moveTo>
                  <a:lnTo>
                    <a:pt x="257556" y="177800"/>
                  </a:lnTo>
                  <a:lnTo>
                    <a:pt x="266700" y="190500"/>
                  </a:lnTo>
                  <a:lnTo>
                    <a:pt x="277368" y="190500"/>
                  </a:lnTo>
                  <a:lnTo>
                    <a:pt x="277368" y="177800"/>
                  </a:lnTo>
                  <a:close/>
                </a:path>
                <a:path w="2144395" h="1447800">
                  <a:moveTo>
                    <a:pt x="330708" y="165100"/>
                  </a:moveTo>
                  <a:lnTo>
                    <a:pt x="309372" y="165100"/>
                  </a:lnTo>
                  <a:lnTo>
                    <a:pt x="301752" y="177800"/>
                  </a:lnTo>
                  <a:lnTo>
                    <a:pt x="277368" y="177800"/>
                  </a:lnTo>
                  <a:lnTo>
                    <a:pt x="277368" y="190500"/>
                  </a:lnTo>
                  <a:lnTo>
                    <a:pt x="295656" y="190500"/>
                  </a:lnTo>
                  <a:lnTo>
                    <a:pt x="323088" y="177800"/>
                  </a:lnTo>
                  <a:lnTo>
                    <a:pt x="330708" y="165100"/>
                  </a:lnTo>
                  <a:close/>
                </a:path>
                <a:path w="2144395" h="1447800">
                  <a:moveTo>
                    <a:pt x="1953767" y="177800"/>
                  </a:moveTo>
                  <a:lnTo>
                    <a:pt x="323088" y="177800"/>
                  </a:lnTo>
                  <a:lnTo>
                    <a:pt x="295656" y="190500"/>
                  </a:lnTo>
                  <a:lnTo>
                    <a:pt x="1953767" y="190500"/>
                  </a:lnTo>
                  <a:lnTo>
                    <a:pt x="1953767" y="177800"/>
                  </a:lnTo>
                  <a:close/>
                </a:path>
                <a:path w="2144395" h="1447800">
                  <a:moveTo>
                    <a:pt x="1962911" y="177800"/>
                  </a:moveTo>
                  <a:lnTo>
                    <a:pt x="1958339" y="177800"/>
                  </a:lnTo>
                  <a:lnTo>
                    <a:pt x="1958339" y="190500"/>
                  </a:lnTo>
                  <a:lnTo>
                    <a:pt x="1962911" y="177800"/>
                  </a:lnTo>
                  <a:close/>
                </a:path>
                <a:path w="2144395" h="1447800">
                  <a:moveTo>
                    <a:pt x="1962911" y="177800"/>
                  </a:moveTo>
                  <a:lnTo>
                    <a:pt x="1958339" y="190500"/>
                  </a:lnTo>
                  <a:lnTo>
                    <a:pt x="1962911" y="190500"/>
                  </a:lnTo>
                  <a:lnTo>
                    <a:pt x="1962911" y="177800"/>
                  </a:lnTo>
                  <a:close/>
                </a:path>
                <a:path w="2144395" h="1447800">
                  <a:moveTo>
                    <a:pt x="2086355" y="177800"/>
                  </a:moveTo>
                  <a:lnTo>
                    <a:pt x="1962911" y="177800"/>
                  </a:lnTo>
                  <a:lnTo>
                    <a:pt x="1962911" y="190500"/>
                  </a:lnTo>
                  <a:lnTo>
                    <a:pt x="2068067" y="190500"/>
                  </a:lnTo>
                  <a:lnTo>
                    <a:pt x="2086355" y="177800"/>
                  </a:lnTo>
                  <a:close/>
                </a:path>
                <a:path w="2144395" h="1447800">
                  <a:moveTo>
                    <a:pt x="254508" y="165100"/>
                  </a:moveTo>
                  <a:lnTo>
                    <a:pt x="236220" y="165100"/>
                  </a:lnTo>
                  <a:lnTo>
                    <a:pt x="240792" y="177800"/>
                  </a:lnTo>
                  <a:lnTo>
                    <a:pt x="262128" y="177800"/>
                  </a:lnTo>
                  <a:lnTo>
                    <a:pt x="254508" y="165100"/>
                  </a:lnTo>
                  <a:close/>
                </a:path>
                <a:path w="2144395" h="1447800">
                  <a:moveTo>
                    <a:pt x="2101595" y="165100"/>
                  </a:moveTo>
                  <a:lnTo>
                    <a:pt x="2081783" y="165100"/>
                  </a:lnTo>
                  <a:lnTo>
                    <a:pt x="2074163" y="177800"/>
                  </a:lnTo>
                  <a:lnTo>
                    <a:pt x="2093975" y="177800"/>
                  </a:lnTo>
                  <a:lnTo>
                    <a:pt x="2101595" y="165100"/>
                  </a:lnTo>
                  <a:close/>
                </a:path>
                <a:path w="2144395" h="1447800">
                  <a:moveTo>
                    <a:pt x="237744" y="127000"/>
                  </a:moveTo>
                  <a:lnTo>
                    <a:pt x="227075" y="127000"/>
                  </a:lnTo>
                  <a:lnTo>
                    <a:pt x="227075" y="152400"/>
                  </a:lnTo>
                  <a:lnTo>
                    <a:pt x="230124" y="152400"/>
                  </a:lnTo>
                  <a:lnTo>
                    <a:pt x="234696" y="165100"/>
                  </a:lnTo>
                  <a:lnTo>
                    <a:pt x="243840" y="165100"/>
                  </a:lnTo>
                  <a:lnTo>
                    <a:pt x="239268" y="152400"/>
                  </a:lnTo>
                  <a:lnTo>
                    <a:pt x="237744" y="139700"/>
                  </a:lnTo>
                  <a:lnTo>
                    <a:pt x="236220" y="139700"/>
                  </a:lnTo>
                  <a:lnTo>
                    <a:pt x="237744" y="127000"/>
                  </a:lnTo>
                  <a:close/>
                </a:path>
                <a:path w="2144395" h="1447800">
                  <a:moveTo>
                    <a:pt x="350520" y="25400"/>
                  </a:moveTo>
                  <a:lnTo>
                    <a:pt x="336804" y="25400"/>
                  </a:lnTo>
                  <a:lnTo>
                    <a:pt x="342900" y="38100"/>
                  </a:lnTo>
                  <a:lnTo>
                    <a:pt x="347472" y="50800"/>
                  </a:lnTo>
                  <a:lnTo>
                    <a:pt x="352044" y="50800"/>
                  </a:lnTo>
                  <a:lnTo>
                    <a:pt x="358140" y="63500"/>
                  </a:lnTo>
                  <a:lnTo>
                    <a:pt x="361188" y="76200"/>
                  </a:lnTo>
                  <a:lnTo>
                    <a:pt x="362712" y="88900"/>
                  </a:lnTo>
                  <a:lnTo>
                    <a:pt x="362712" y="101600"/>
                  </a:lnTo>
                  <a:lnTo>
                    <a:pt x="361188" y="114300"/>
                  </a:lnTo>
                  <a:lnTo>
                    <a:pt x="358140" y="114300"/>
                  </a:lnTo>
                  <a:lnTo>
                    <a:pt x="352044" y="127000"/>
                  </a:lnTo>
                  <a:lnTo>
                    <a:pt x="342900" y="152400"/>
                  </a:lnTo>
                  <a:lnTo>
                    <a:pt x="330708" y="152400"/>
                  </a:lnTo>
                  <a:lnTo>
                    <a:pt x="324612" y="165100"/>
                  </a:lnTo>
                  <a:lnTo>
                    <a:pt x="344424" y="165100"/>
                  </a:lnTo>
                  <a:lnTo>
                    <a:pt x="356616" y="139700"/>
                  </a:lnTo>
                  <a:lnTo>
                    <a:pt x="361188" y="139700"/>
                  </a:lnTo>
                  <a:lnTo>
                    <a:pt x="370331" y="114300"/>
                  </a:lnTo>
                  <a:lnTo>
                    <a:pt x="371855" y="101600"/>
                  </a:lnTo>
                  <a:lnTo>
                    <a:pt x="367284" y="101600"/>
                  </a:lnTo>
                  <a:lnTo>
                    <a:pt x="367284" y="88900"/>
                  </a:lnTo>
                  <a:lnTo>
                    <a:pt x="371855" y="88900"/>
                  </a:lnTo>
                  <a:lnTo>
                    <a:pt x="371855" y="76200"/>
                  </a:lnTo>
                  <a:lnTo>
                    <a:pt x="370331" y="76200"/>
                  </a:lnTo>
                  <a:lnTo>
                    <a:pt x="364236" y="50800"/>
                  </a:lnTo>
                  <a:lnTo>
                    <a:pt x="350520" y="25400"/>
                  </a:lnTo>
                  <a:close/>
                </a:path>
                <a:path w="2144395" h="1447800">
                  <a:moveTo>
                    <a:pt x="2109215" y="12700"/>
                  </a:moveTo>
                  <a:lnTo>
                    <a:pt x="2089403" y="12700"/>
                  </a:lnTo>
                  <a:lnTo>
                    <a:pt x="2097023" y="25400"/>
                  </a:lnTo>
                  <a:lnTo>
                    <a:pt x="2109215" y="25400"/>
                  </a:lnTo>
                  <a:lnTo>
                    <a:pt x="2115311" y="38100"/>
                  </a:lnTo>
                  <a:lnTo>
                    <a:pt x="2119883" y="50800"/>
                  </a:lnTo>
                  <a:lnTo>
                    <a:pt x="2124455" y="50800"/>
                  </a:lnTo>
                  <a:lnTo>
                    <a:pt x="2130551" y="63500"/>
                  </a:lnTo>
                  <a:lnTo>
                    <a:pt x="2133599" y="88900"/>
                  </a:lnTo>
                  <a:lnTo>
                    <a:pt x="2133599" y="101600"/>
                  </a:lnTo>
                  <a:lnTo>
                    <a:pt x="2132075" y="114300"/>
                  </a:lnTo>
                  <a:lnTo>
                    <a:pt x="2130551" y="114300"/>
                  </a:lnTo>
                  <a:lnTo>
                    <a:pt x="2127503" y="127000"/>
                  </a:lnTo>
                  <a:lnTo>
                    <a:pt x="2122931" y="127000"/>
                  </a:lnTo>
                  <a:lnTo>
                    <a:pt x="2119883" y="139700"/>
                  </a:lnTo>
                  <a:lnTo>
                    <a:pt x="2113787" y="152400"/>
                  </a:lnTo>
                  <a:lnTo>
                    <a:pt x="2103119" y="152400"/>
                  </a:lnTo>
                  <a:lnTo>
                    <a:pt x="2095499" y="165100"/>
                  </a:lnTo>
                  <a:lnTo>
                    <a:pt x="2115311" y="165100"/>
                  </a:lnTo>
                  <a:lnTo>
                    <a:pt x="2127503" y="139700"/>
                  </a:lnTo>
                  <a:lnTo>
                    <a:pt x="2132075" y="139700"/>
                  </a:lnTo>
                  <a:lnTo>
                    <a:pt x="2136647" y="127000"/>
                  </a:lnTo>
                  <a:lnTo>
                    <a:pt x="2139695" y="114300"/>
                  </a:lnTo>
                  <a:lnTo>
                    <a:pt x="2144267" y="88900"/>
                  </a:lnTo>
                  <a:lnTo>
                    <a:pt x="2142743" y="76200"/>
                  </a:lnTo>
                  <a:lnTo>
                    <a:pt x="2136647" y="50800"/>
                  </a:lnTo>
                  <a:lnTo>
                    <a:pt x="2127503" y="38100"/>
                  </a:lnTo>
                  <a:lnTo>
                    <a:pt x="2121407" y="25400"/>
                  </a:lnTo>
                  <a:lnTo>
                    <a:pt x="2109215" y="12700"/>
                  </a:lnTo>
                  <a:close/>
                </a:path>
                <a:path w="2144395" h="1447800">
                  <a:moveTo>
                    <a:pt x="243840" y="114300"/>
                  </a:moveTo>
                  <a:lnTo>
                    <a:pt x="230124" y="114300"/>
                  </a:lnTo>
                  <a:lnTo>
                    <a:pt x="228600" y="127000"/>
                  </a:lnTo>
                  <a:lnTo>
                    <a:pt x="239268" y="127000"/>
                  </a:lnTo>
                  <a:lnTo>
                    <a:pt x="243840" y="114300"/>
                  </a:lnTo>
                  <a:close/>
                </a:path>
                <a:path w="2144395" h="1447800">
                  <a:moveTo>
                    <a:pt x="254508" y="101600"/>
                  </a:moveTo>
                  <a:lnTo>
                    <a:pt x="240792" y="101600"/>
                  </a:lnTo>
                  <a:lnTo>
                    <a:pt x="236220" y="114300"/>
                  </a:lnTo>
                  <a:lnTo>
                    <a:pt x="242316" y="114300"/>
                  </a:lnTo>
                  <a:lnTo>
                    <a:pt x="254508" y="101600"/>
                  </a:lnTo>
                  <a:close/>
                </a:path>
                <a:path w="2144395" h="1447800">
                  <a:moveTo>
                    <a:pt x="362712" y="88900"/>
                  </a:moveTo>
                  <a:lnTo>
                    <a:pt x="248412" y="88900"/>
                  </a:lnTo>
                  <a:lnTo>
                    <a:pt x="242316" y="101600"/>
                  </a:lnTo>
                  <a:lnTo>
                    <a:pt x="362712" y="101600"/>
                  </a:lnTo>
                  <a:lnTo>
                    <a:pt x="362712" y="88900"/>
                  </a:lnTo>
                  <a:close/>
                </a:path>
                <a:path w="2144395" h="1447800">
                  <a:moveTo>
                    <a:pt x="371855" y="88900"/>
                  </a:moveTo>
                  <a:lnTo>
                    <a:pt x="367284" y="88900"/>
                  </a:lnTo>
                  <a:lnTo>
                    <a:pt x="367284" y="101600"/>
                  </a:lnTo>
                  <a:lnTo>
                    <a:pt x="371855" y="101600"/>
                  </a:lnTo>
                  <a:lnTo>
                    <a:pt x="371855" y="88900"/>
                  </a:lnTo>
                  <a:close/>
                </a:path>
                <a:path w="2144395" h="1447800">
                  <a:moveTo>
                    <a:pt x="277368" y="0"/>
                  </a:moveTo>
                  <a:lnTo>
                    <a:pt x="239268" y="0"/>
                  </a:lnTo>
                  <a:lnTo>
                    <a:pt x="208787" y="25400"/>
                  </a:lnTo>
                  <a:lnTo>
                    <a:pt x="228600" y="25400"/>
                  </a:lnTo>
                  <a:lnTo>
                    <a:pt x="236220" y="12700"/>
                  </a:lnTo>
                  <a:lnTo>
                    <a:pt x="275844" y="12700"/>
                  </a:lnTo>
                  <a:lnTo>
                    <a:pt x="277368" y="0"/>
                  </a:lnTo>
                  <a:close/>
                </a:path>
                <a:path w="2144395" h="1447800">
                  <a:moveTo>
                    <a:pt x="313944" y="0"/>
                  </a:moveTo>
                  <a:lnTo>
                    <a:pt x="277368" y="0"/>
                  </a:lnTo>
                  <a:lnTo>
                    <a:pt x="275844" y="12700"/>
                  </a:lnTo>
                  <a:lnTo>
                    <a:pt x="318516" y="12700"/>
                  </a:lnTo>
                  <a:lnTo>
                    <a:pt x="324612" y="25400"/>
                  </a:lnTo>
                  <a:lnTo>
                    <a:pt x="344424" y="25400"/>
                  </a:lnTo>
                  <a:lnTo>
                    <a:pt x="313944" y="0"/>
                  </a:lnTo>
                  <a:close/>
                </a:path>
                <a:path w="2144395" h="1447800">
                  <a:moveTo>
                    <a:pt x="2084831" y="0"/>
                  </a:moveTo>
                  <a:lnTo>
                    <a:pt x="313944" y="0"/>
                  </a:lnTo>
                  <a:lnTo>
                    <a:pt x="329184" y="12700"/>
                  </a:lnTo>
                  <a:lnTo>
                    <a:pt x="2093975" y="12700"/>
                  </a:lnTo>
                  <a:lnTo>
                    <a:pt x="2084831" y="0"/>
                  </a:lnTo>
                  <a:close/>
                </a:path>
              </a:pathLst>
            </a:custGeom>
            <a:solidFill>
              <a:srgbClr val="000000"/>
            </a:solidFill>
          </p:spPr>
          <p:txBody>
            <a:bodyPr wrap="square" lIns="0" tIns="0" rIns="0" bIns="0" rtlCol="0"/>
            <a:lstStyle/>
            <a:p>
              <a:endParaRPr sz="1632"/>
            </a:p>
          </p:txBody>
        </p:sp>
      </p:grpSp>
      <p:sp>
        <p:nvSpPr>
          <p:cNvPr id="7" name="object 7"/>
          <p:cNvSpPr txBox="1">
            <a:spLocks noGrp="1"/>
          </p:cNvSpPr>
          <p:nvPr>
            <p:ph type="title"/>
          </p:nvPr>
        </p:nvSpPr>
        <p:spPr>
          <a:xfrm>
            <a:off x="5019986" y="765670"/>
            <a:ext cx="1448760" cy="1016134"/>
          </a:xfrm>
          <a:prstGeom prst="rect">
            <a:avLst/>
          </a:prstGeom>
        </p:spPr>
        <p:txBody>
          <a:bodyPr vert="horz" wrap="square" lIns="0" tIns="11516" rIns="0" bIns="0" rtlCol="0" anchor="ctr">
            <a:spAutoFit/>
          </a:bodyPr>
          <a:lstStyle/>
          <a:p>
            <a:pPr marL="11516" marR="4607" indent="9213" algn="ctr">
              <a:lnSpc>
                <a:spcPct val="100000"/>
              </a:lnSpc>
              <a:spcBef>
                <a:spcPts val="91"/>
              </a:spcBef>
            </a:pPr>
            <a:r>
              <a:rPr sz="2176" dirty="0"/>
              <a:t>Dukungan</a:t>
            </a:r>
            <a:r>
              <a:rPr sz="2176" spc="-95" dirty="0"/>
              <a:t> </a:t>
            </a:r>
            <a:r>
              <a:rPr sz="2176" spc="-45" dirty="0"/>
              <a:t>&amp; </a:t>
            </a:r>
            <a:r>
              <a:rPr sz="2176" spc="-9" dirty="0"/>
              <a:t>Persetujuan </a:t>
            </a:r>
            <a:r>
              <a:rPr sz="2176" i="1" spc="-41" dirty="0">
                <a:latin typeface="Calibri"/>
                <a:cs typeface="Calibri"/>
              </a:rPr>
              <a:t>Top</a:t>
            </a:r>
            <a:r>
              <a:rPr sz="2176" i="1" spc="-68" dirty="0">
                <a:latin typeface="Calibri"/>
                <a:cs typeface="Calibri"/>
              </a:rPr>
              <a:t> </a:t>
            </a:r>
            <a:r>
              <a:rPr sz="2176" i="1" spc="-23" dirty="0">
                <a:latin typeface="Calibri"/>
                <a:cs typeface="Calibri"/>
              </a:rPr>
              <a:t>Mgt</a:t>
            </a:r>
            <a:endParaRPr sz="2176" dirty="0">
              <a:latin typeface="Calibri"/>
              <a:cs typeface="Calibri"/>
            </a:endParaRPr>
          </a:p>
        </p:txBody>
      </p:sp>
      <p:pic>
        <p:nvPicPr>
          <p:cNvPr id="8" name="object 8"/>
          <p:cNvPicPr/>
          <p:nvPr/>
        </p:nvPicPr>
        <p:blipFill>
          <a:blip r:embed="rId2" cstate="print"/>
          <a:stretch>
            <a:fillRect/>
          </a:stretch>
        </p:blipFill>
        <p:spPr>
          <a:xfrm>
            <a:off x="6785139" y="940197"/>
            <a:ext cx="1640391" cy="794168"/>
          </a:xfrm>
          <a:prstGeom prst="rect">
            <a:avLst/>
          </a:prstGeom>
        </p:spPr>
      </p:pic>
      <p:grpSp>
        <p:nvGrpSpPr>
          <p:cNvPr id="9" name="object 9"/>
          <p:cNvGrpSpPr/>
          <p:nvPr/>
        </p:nvGrpSpPr>
        <p:grpSpPr>
          <a:xfrm>
            <a:off x="7955663" y="2410146"/>
            <a:ext cx="1944540" cy="1920931"/>
            <a:chOff x="7397495" y="2657855"/>
            <a:chExt cx="2144395" cy="2118360"/>
          </a:xfrm>
        </p:grpSpPr>
        <p:pic>
          <p:nvPicPr>
            <p:cNvPr id="10" name="object 10"/>
            <p:cNvPicPr/>
            <p:nvPr/>
          </p:nvPicPr>
          <p:blipFill>
            <a:blip r:embed="rId3" cstate="print"/>
            <a:stretch>
              <a:fillRect/>
            </a:stretch>
          </p:blipFill>
          <p:spPr>
            <a:xfrm>
              <a:off x="7402067" y="2657855"/>
              <a:ext cx="2133599" cy="2112263"/>
            </a:xfrm>
            <a:prstGeom prst="rect">
              <a:avLst/>
            </a:prstGeom>
          </p:spPr>
        </p:pic>
        <p:sp>
          <p:nvSpPr>
            <p:cNvPr id="11" name="object 11"/>
            <p:cNvSpPr/>
            <p:nvPr/>
          </p:nvSpPr>
          <p:spPr>
            <a:xfrm>
              <a:off x="7402067" y="3627119"/>
              <a:ext cx="2063750" cy="287020"/>
            </a:xfrm>
            <a:custGeom>
              <a:avLst/>
              <a:gdLst/>
              <a:ahLst/>
              <a:cxnLst/>
              <a:rect l="l" t="t" r="r" b="b"/>
              <a:pathLst>
                <a:path w="2063750" h="287020">
                  <a:moveTo>
                    <a:pt x="2026919" y="179831"/>
                  </a:moveTo>
                  <a:lnTo>
                    <a:pt x="2013084" y="182522"/>
                  </a:lnTo>
                  <a:lnTo>
                    <a:pt x="2001964" y="189928"/>
                  </a:lnTo>
                  <a:lnTo>
                    <a:pt x="1994558" y="201048"/>
                  </a:lnTo>
                  <a:lnTo>
                    <a:pt x="1991867" y="214883"/>
                  </a:lnTo>
                  <a:lnTo>
                    <a:pt x="1997487" y="242792"/>
                  </a:lnTo>
                  <a:lnTo>
                    <a:pt x="2012822" y="265556"/>
                  </a:lnTo>
                  <a:lnTo>
                    <a:pt x="2035587" y="280892"/>
                  </a:lnTo>
                  <a:lnTo>
                    <a:pt x="2063495" y="286511"/>
                  </a:lnTo>
                  <a:lnTo>
                    <a:pt x="2063495" y="214883"/>
                  </a:lnTo>
                  <a:lnTo>
                    <a:pt x="2060567" y="201048"/>
                  </a:lnTo>
                  <a:lnTo>
                    <a:pt x="2052637" y="189928"/>
                  </a:lnTo>
                  <a:lnTo>
                    <a:pt x="2040993" y="182522"/>
                  </a:lnTo>
                  <a:lnTo>
                    <a:pt x="2026919" y="179831"/>
                  </a:lnTo>
                  <a:close/>
                </a:path>
                <a:path w="2063750" h="287020">
                  <a:moveTo>
                    <a:pt x="71628" y="0"/>
                  </a:moveTo>
                  <a:lnTo>
                    <a:pt x="43719" y="5619"/>
                  </a:lnTo>
                  <a:lnTo>
                    <a:pt x="20954" y="20954"/>
                  </a:lnTo>
                  <a:lnTo>
                    <a:pt x="5619" y="43719"/>
                  </a:lnTo>
                  <a:lnTo>
                    <a:pt x="0" y="71627"/>
                  </a:lnTo>
                  <a:lnTo>
                    <a:pt x="5619" y="99536"/>
                  </a:lnTo>
                  <a:lnTo>
                    <a:pt x="20955" y="122300"/>
                  </a:lnTo>
                  <a:lnTo>
                    <a:pt x="43719" y="137636"/>
                  </a:lnTo>
                  <a:lnTo>
                    <a:pt x="71628" y="143255"/>
                  </a:lnTo>
                  <a:lnTo>
                    <a:pt x="71628" y="71627"/>
                  </a:lnTo>
                  <a:lnTo>
                    <a:pt x="143256" y="71627"/>
                  </a:lnTo>
                  <a:lnTo>
                    <a:pt x="137636" y="43719"/>
                  </a:lnTo>
                  <a:lnTo>
                    <a:pt x="122301" y="20954"/>
                  </a:lnTo>
                  <a:lnTo>
                    <a:pt x="99536" y="5619"/>
                  </a:lnTo>
                  <a:lnTo>
                    <a:pt x="71628" y="0"/>
                  </a:lnTo>
                  <a:close/>
                </a:path>
                <a:path w="2063750" h="287020">
                  <a:moveTo>
                    <a:pt x="143256" y="71627"/>
                  </a:moveTo>
                  <a:lnTo>
                    <a:pt x="71628" y="71627"/>
                  </a:lnTo>
                  <a:lnTo>
                    <a:pt x="74556" y="85701"/>
                  </a:lnTo>
                  <a:lnTo>
                    <a:pt x="82486" y="97345"/>
                  </a:lnTo>
                  <a:lnTo>
                    <a:pt x="94130" y="105275"/>
                  </a:lnTo>
                  <a:lnTo>
                    <a:pt x="108204" y="108203"/>
                  </a:lnTo>
                  <a:lnTo>
                    <a:pt x="122039" y="105275"/>
                  </a:lnTo>
                  <a:lnTo>
                    <a:pt x="133159" y="97345"/>
                  </a:lnTo>
                  <a:lnTo>
                    <a:pt x="140565" y="85701"/>
                  </a:lnTo>
                  <a:lnTo>
                    <a:pt x="143256" y="71627"/>
                  </a:lnTo>
                  <a:close/>
                </a:path>
              </a:pathLst>
            </a:custGeom>
            <a:solidFill>
              <a:srgbClr val="77B1B6"/>
            </a:solidFill>
          </p:spPr>
          <p:txBody>
            <a:bodyPr wrap="square" lIns="0" tIns="0" rIns="0" bIns="0" rtlCol="0"/>
            <a:lstStyle/>
            <a:p>
              <a:endParaRPr sz="1632"/>
            </a:p>
          </p:txBody>
        </p:sp>
        <p:sp>
          <p:nvSpPr>
            <p:cNvPr id="12" name="object 12"/>
            <p:cNvSpPr/>
            <p:nvPr/>
          </p:nvSpPr>
          <p:spPr>
            <a:xfrm>
              <a:off x="7397495" y="3623055"/>
              <a:ext cx="2144395" cy="1153160"/>
            </a:xfrm>
            <a:custGeom>
              <a:avLst/>
              <a:gdLst/>
              <a:ahLst/>
              <a:cxnLst/>
              <a:rect l="l" t="t" r="r" b="b"/>
              <a:pathLst>
                <a:path w="2144395" h="1153160">
                  <a:moveTo>
                    <a:pt x="2075687" y="1151890"/>
                  </a:moveTo>
                  <a:lnTo>
                    <a:pt x="2058923" y="1151890"/>
                  </a:lnTo>
                  <a:lnTo>
                    <a:pt x="2066543" y="1153160"/>
                  </a:lnTo>
                  <a:lnTo>
                    <a:pt x="2075687" y="1151890"/>
                  </a:lnTo>
                  <a:close/>
                </a:path>
                <a:path w="2144395" h="1153160">
                  <a:moveTo>
                    <a:pt x="1991867" y="1005840"/>
                  </a:moveTo>
                  <a:lnTo>
                    <a:pt x="1991867" y="1084580"/>
                  </a:lnTo>
                  <a:lnTo>
                    <a:pt x="1993391" y="1090930"/>
                  </a:lnTo>
                  <a:lnTo>
                    <a:pt x="1996439" y="1106170"/>
                  </a:lnTo>
                  <a:lnTo>
                    <a:pt x="2001011" y="1112520"/>
                  </a:lnTo>
                  <a:lnTo>
                    <a:pt x="2004059" y="1118870"/>
                  </a:lnTo>
                  <a:lnTo>
                    <a:pt x="2004059" y="1120140"/>
                  </a:lnTo>
                  <a:lnTo>
                    <a:pt x="2013203" y="1130300"/>
                  </a:lnTo>
                  <a:lnTo>
                    <a:pt x="2023871" y="1140460"/>
                  </a:lnTo>
                  <a:lnTo>
                    <a:pt x="2031491" y="1144270"/>
                  </a:lnTo>
                  <a:lnTo>
                    <a:pt x="2037587" y="1148080"/>
                  </a:lnTo>
                  <a:lnTo>
                    <a:pt x="2045207" y="1149350"/>
                  </a:lnTo>
                  <a:lnTo>
                    <a:pt x="2051303" y="1151890"/>
                  </a:lnTo>
                  <a:lnTo>
                    <a:pt x="2081783" y="1151890"/>
                  </a:lnTo>
                  <a:lnTo>
                    <a:pt x="2089403" y="1149350"/>
                  </a:lnTo>
                  <a:lnTo>
                    <a:pt x="2097023" y="1148080"/>
                  </a:lnTo>
                  <a:lnTo>
                    <a:pt x="2103119" y="1144270"/>
                  </a:lnTo>
                  <a:lnTo>
                    <a:pt x="2104782" y="1143000"/>
                  </a:lnTo>
                  <a:lnTo>
                    <a:pt x="2054351" y="1143000"/>
                  </a:lnTo>
                  <a:lnTo>
                    <a:pt x="2029967" y="1132840"/>
                  </a:lnTo>
                  <a:lnTo>
                    <a:pt x="2021966" y="1125220"/>
                  </a:lnTo>
                  <a:lnTo>
                    <a:pt x="2020823" y="1125220"/>
                  </a:lnTo>
                  <a:lnTo>
                    <a:pt x="2008631" y="1109980"/>
                  </a:lnTo>
                  <a:lnTo>
                    <a:pt x="2005583" y="1103630"/>
                  </a:lnTo>
                  <a:lnTo>
                    <a:pt x="2002535" y="1090930"/>
                  </a:lnTo>
                  <a:lnTo>
                    <a:pt x="2001011" y="1083310"/>
                  </a:lnTo>
                  <a:lnTo>
                    <a:pt x="2001011" y="1010920"/>
                  </a:lnTo>
                  <a:lnTo>
                    <a:pt x="1996439" y="1010920"/>
                  </a:lnTo>
                  <a:lnTo>
                    <a:pt x="1991867" y="1005840"/>
                  </a:lnTo>
                  <a:close/>
                </a:path>
                <a:path w="2144395" h="1153160">
                  <a:moveTo>
                    <a:pt x="2115311" y="1122680"/>
                  </a:moveTo>
                  <a:lnTo>
                    <a:pt x="2081783" y="1141730"/>
                  </a:lnTo>
                  <a:lnTo>
                    <a:pt x="2074163" y="1143000"/>
                  </a:lnTo>
                  <a:lnTo>
                    <a:pt x="2104782" y="1143000"/>
                  </a:lnTo>
                  <a:lnTo>
                    <a:pt x="2121407" y="1130300"/>
                  </a:lnTo>
                  <a:lnTo>
                    <a:pt x="2125979" y="1125220"/>
                  </a:lnTo>
                  <a:lnTo>
                    <a:pt x="2113787" y="1125220"/>
                  </a:lnTo>
                  <a:lnTo>
                    <a:pt x="2115311" y="1122680"/>
                  </a:lnTo>
                  <a:close/>
                </a:path>
                <a:path w="2144395" h="1153160">
                  <a:moveTo>
                    <a:pt x="2019299" y="1122680"/>
                  </a:moveTo>
                  <a:lnTo>
                    <a:pt x="2020823" y="1125220"/>
                  </a:lnTo>
                  <a:lnTo>
                    <a:pt x="2021966" y="1125220"/>
                  </a:lnTo>
                  <a:lnTo>
                    <a:pt x="2019299" y="1122680"/>
                  </a:lnTo>
                  <a:close/>
                </a:path>
                <a:path w="2144395" h="1153160">
                  <a:moveTo>
                    <a:pt x="2144267" y="219710"/>
                  </a:moveTo>
                  <a:lnTo>
                    <a:pt x="2142743" y="227330"/>
                  </a:lnTo>
                  <a:lnTo>
                    <a:pt x="2142743" y="234950"/>
                  </a:lnTo>
                  <a:lnTo>
                    <a:pt x="2139695" y="242570"/>
                  </a:lnTo>
                  <a:lnTo>
                    <a:pt x="2138171" y="250189"/>
                  </a:lnTo>
                  <a:lnTo>
                    <a:pt x="2135123" y="256539"/>
                  </a:lnTo>
                  <a:lnTo>
                    <a:pt x="2133599" y="258656"/>
                  </a:lnTo>
                  <a:lnTo>
                    <a:pt x="2133599" y="1089660"/>
                  </a:lnTo>
                  <a:lnTo>
                    <a:pt x="2130551" y="1096010"/>
                  </a:lnTo>
                  <a:lnTo>
                    <a:pt x="2129027" y="1103630"/>
                  </a:lnTo>
                  <a:lnTo>
                    <a:pt x="2125979" y="1107440"/>
                  </a:lnTo>
                  <a:lnTo>
                    <a:pt x="2122931" y="1113790"/>
                  </a:lnTo>
                  <a:lnTo>
                    <a:pt x="2113787" y="1125220"/>
                  </a:lnTo>
                  <a:lnTo>
                    <a:pt x="2125979" y="1125220"/>
                  </a:lnTo>
                  <a:lnTo>
                    <a:pt x="2130551" y="1120140"/>
                  </a:lnTo>
                  <a:lnTo>
                    <a:pt x="2135123" y="1113790"/>
                  </a:lnTo>
                  <a:lnTo>
                    <a:pt x="2138171" y="1106170"/>
                  </a:lnTo>
                  <a:lnTo>
                    <a:pt x="2139695" y="1099820"/>
                  </a:lnTo>
                  <a:lnTo>
                    <a:pt x="2142743" y="1092200"/>
                  </a:lnTo>
                  <a:lnTo>
                    <a:pt x="2142743" y="1084580"/>
                  </a:lnTo>
                  <a:lnTo>
                    <a:pt x="2144267" y="1076960"/>
                  </a:lnTo>
                  <a:lnTo>
                    <a:pt x="2144267" y="219710"/>
                  </a:lnTo>
                  <a:close/>
                </a:path>
                <a:path w="2144395" h="1153160">
                  <a:moveTo>
                    <a:pt x="0" y="77470"/>
                  </a:moveTo>
                  <a:lnTo>
                    <a:pt x="0" y="934720"/>
                  </a:lnTo>
                  <a:lnTo>
                    <a:pt x="1524" y="942340"/>
                  </a:lnTo>
                  <a:lnTo>
                    <a:pt x="1524" y="949960"/>
                  </a:lnTo>
                  <a:lnTo>
                    <a:pt x="4571" y="957580"/>
                  </a:lnTo>
                  <a:lnTo>
                    <a:pt x="6095" y="962660"/>
                  </a:lnTo>
                  <a:lnTo>
                    <a:pt x="9143" y="970280"/>
                  </a:lnTo>
                  <a:lnTo>
                    <a:pt x="39624" y="1000760"/>
                  </a:lnTo>
                  <a:lnTo>
                    <a:pt x="68579" y="1010920"/>
                  </a:lnTo>
                  <a:lnTo>
                    <a:pt x="1991867" y="1010920"/>
                  </a:lnTo>
                  <a:lnTo>
                    <a:pt x="1991867" y="1000760"/>
                  </a:lnTo>
                  <a:lnTo>
                    <a:pt x="77724" y="1000760"/>
                  </a:lnTo>
                  <a:lnTo>
                    <a:pt x="70103" y="999490"/>
                  </a:lnTo>
                  <a:lnTo>
                    <a:pt x="64007" y="999490"/>
                  </a:lnTo>
                  <a:lnTo>
                    <a:pt x="56387" y="998220"/>
                  </a:lnTo>
                  <a:lnTo>
                    <a:pt x="50291" y="995680"/>
                  </a:lnTo>
                  <a:lnTo>
                    <a:pt x="45719" y="991870"/>
                  </a:lnTo>
                  <a:lnTo>
                    <a:pt x="39624" y="989330"/>
                  </a:lnTo>
                  <a:lnTo>
                    <a:pt x="28955" y="981710"/>
                  </a:lnTo>
                  <a:lnTo>
                    <a:pt x="30479" y="981710"/>
                  </a:lnTo>
                  <a:lnTo>
                    <a:pt x="18287" y="966470"/>
                  </a:lnTo>
                  <a:lnTo>
                    <a:pt x="15239" y="960120"/>
                  </a:lnTo>
                  <a:lnTo>
                    <a:pt x="13715" y="953770"/>
                  </a:lnTo>
                  <a:lnTo>
                    <a:pt x="10667" y="947420"/>
                  </a:lnTo>
                  <a:lnTo>
                    <a:pt x="10667" y="115146"/>
                  </a:lnTo>
                  <a:lnTo>
                    <a:pt x="9143" y="113030"/>
                  </a:lnTo>
                  <a:lnTo>
                    <a:pt x="6095" y="106680"/>
                  </a:lnTo>
                  <a:lnTo>
                    <a:pt x="4571" y="99060"/>
                  </a:lnTo>
                  <a:lnTo>
                    <a:pt x="1524" y="92710"/>
                  </a:lnTo>
                  <a:lnTo>
                    <a:pt x="1524" y="85089"/>
                  </a:lnTo>
                  <a:lnTo>
                    <a:pt x="0" y="77470"/>
                  </a:lnTo>
                  <a:close/>
                </a:path>
                <a:path w="2144395" h="1153160">
                  <a:moveTo>
                    <a:pt x="1991867" y="227330"/>
                  </a:moveTo>
                  <a:lnTo>
                    <a:pt x="1991867" y="1005840"/>
                  </a:lnTo>
                  <a:lnTo>
                    <a:pt x="1996439" y="1010920"/>
                  </a:lnTo>
                  <a:lnTo>
                    <a:pt x="2001011" y="1010920"/>
                  </a:lnTo>
                  <a:lnTo>
                    <a:pt x="2001011" y="1003300"/>
                  </a:lnTo>
                  <a:lnTo>
                    <a:pt x="1997963" y="1000760"/>
                  </a:lnTo>
                  <a:lnTo>
                    <a:pt x="2001011" y="1000760"/>
                  </a:lnTo>
                  <a:lnTo>
                    <a:pt x="2001011" y="256539"/>
                  </a:lnTo>
                  <a:lnTo>
                    <a:pt x="1996439" y="248920"/>
                  </a:lnTo>
                  <a:lnTo>
                    <a:pt x="1994915" y="242570"/>
                  </a:lnTo>
                  <a:lnTo>
                    <a:pt x="1991867" y="227330"/>
                  </a:lnTo>
                  <a:close/>
                </a:path>
                <a:path w="2144395" h="1153160">
                  <a:moveTo>
                    <a:pt x="2001011" y="1000760"/>
                  </a:moveTo>
                  <a:lnTo>
                    <a:pt x="1997963" y="1000760"/>
                  </a:lnTo>
                  <a:lnTo>
                    <a:pt x="2001011" y="1003300"/>
                  </a:lnTo>
                  <a:lnTo>
                    <a:pt x="2001011" y="1000760"/>
                  </a:lnTo>
                  <a:close/>
                </a:path>
                <a:path w="2144395" h="1153160">
                  <a:moveTo>
                    <a:pt x="2001011" y="227330"/>
                  </a:moveTo>
                  <a:lnTo>
                    <a:pt x="2001011" y="256539"/>
                  </a:lnTo>
                  <a:lnTo>
                    <a:pt x="2004059" y="262889"/>
                  </a:lnTo>
                  <a:lnTo>
                    <a:pt x="2013203" y="273050"/>
                  </a:lnTo>
                  <a:lnTo>
                    <a:pt x="2013203" y="274320"/>
                  </a:lnTo>
                  <a:lnTo>
                    <a:pt x="2023871" y="281939"/>
                  </a:lnTo>
                  <a:lnTo>
                    <a:pt x="2031491" y="287020"/>
                  </a:lnTo>
                  <a:lnTo>
                    <a:pt x="2037587" y="289560"/>
                  </a:lnTo>
                  <a:lnTo>
                    <a:pt x="2045207" y="293370"/>
                  </a:lnTo>
                  <a:lnTo>
                    <a:pt x="2051303" y="294639"/>
                  </a:lnTo>
                  <a:lnTo>
                    <a:pt x="2058923" y="295910"/>
                  </a:lnTo>
                  <a:lnTo>
                    <a:pt x="2075687" y="295910"/>
                  </a:lnTo>
                  <a:lnTo>
                    <a:pt x="2081783" y="294639"/>
                  </a:lnTo>
                  <a:lnTo>
                    <a:pt x="2089403" y="293370"/>
                  </a:lnTo>
                  <a:lnTo>
                    <a:pt x="2094483" y="290830"/>
                  </a:lnTo>
                  <a:lnTo>
                    <a:pt x="2061971" y="290830"/>
                  </a:lnTo>
                  <a:lnTo>
                    <a:pt x="2061971" y="287020"/>
                  </a:lnTo>
                  <a:lnTo>
                    <a:pt x="2060447" y="287020"/>
                  </a:lnTo>
                  <a:lnTo>
                    <a:pt x="2048255" y="283210"/>
                  </a:lnTo>
                  <a:lnTo>
                    <a:pt x="2042159" y="280670"/>
                  </a:lnTo>
                  <a:lnTo>
                    <a:pt x="2036063" y="279400"/>
                  </a:lnTo>
                  <a:lnTo>
                    <a:pt x="2029967" y="275589"/>
                  </a:lnTo>
                  <a:lnTo>
                    <a:pt x="2019299" y="266700"/>
                  </a:lnTo>
                  <a:lnTo>
                    <a:pt x="2020823" y="266700"/>
                  </a:lnTo>
                  <a:lnTo>
                    <a:pt x="2012822" y="257810"/>
                  </a:lnTo>
                  <a:lnTo>
                    <a:pt x="2011679" y="257810"/>
                  </a:lnTo>
                  <a:lnTo>
                    <a:pt x="2005583" y="245110"/>
                  </a:lnTo>
                  <a:lnTo>
                    <a:pt x="2001011" y="227330"/>
                  </a:lnTo>
                  <a:close/>
                </a:path>
                <a:path w="2144395" h="1153160">
                  <a:moveTo>
                    <a:pt x="2068677" y="201930"/>
                  </a:moveTo>
                  <a:lnTo>
                    <a:pt x="2057399" y="201930"/>
                  </a:lnTo>
                  <a:lnTo>
                    <a:pt x="2060447" y="207010"/>
                  </a:lnTo>
                  <a:lnTo>
                    <a:pt x="2061971" y="213360"/>
                  </a:lnTo>
                  <a:lnTo>
                    <a:pt x="2061971" y="290830"/>
                  </a:lnTo>
                  <a:lnTo>
                    <a:pt x="2072639" y="290830"/>
                  </a:lnTo>
                  <a:lnTo>
                    <a:pt x="2072639" y="219710"/>
                  </a:lnTo>
                  <a:lnTo>
                    <a:pt x="2071115" y="212089"/>
                  </a:lnTo>
                  <a:lnTo>
                    <a:pt x="2071115" y="210820"/>
                  </a:lnTo>
                  <a:lnTo>
                    <a:pt x="2069591" y="204470"/>
                  </a:lnTo>
                  <a:lnTo>
                    <a:pt x="2069591" y="203200"/>
                  </a:lnTo>
                  <a:lnTo>
                    <a:pt x="2068677" y="201930"/>
                  </a:lnTo>
                  <a:close/>
                </a:path>
                <a:path w="2144395" h="1153160">
                  <a:moveTo>
                    <a:pt x="2133599" y="233680"/>
                  </a:moveTo>
                  <a:lnTo>
                    <a:pt x="2130551" y="240030"/>
                  </a:lnTo>
                  <a:lnTo>
                    <a:pt x="2129027" y="245110"/>
                  </a:lnTo>
                  <a:lnTo>
                    <a:pt x="2125979" y="251460"/>
                  </a:lnTo>
                  <a:lnTo>
                    <a:pt x="2122931" y="256539"/>
                  </a:lnTo>
                  <a:lnTo>
                    <a:pt x="2113787" y="266700"/>
                  </a:lnTo>
                  <a:lnTo>
                    <a:pt x="2115311" y="266700"/>
                  </a:lnTo>
                  <a:lnTo>
                    <a:pt x="2104643" y="274320"/>
                  </a:lnTo>
                  <a:lnTo>
                    <a:pt x="2100071" y="279400"/>
                  </a:lnTo>
                  <a:lnTo>
                    <a:pt x="2093975" y="280670"/>
                  </a:lnTo>
                  <a:lnTo>
                    <a:pt x="2081783" y="285750"/>
                  </a:lnTo>
                  <a:lnTo>
                    <a:pt x="2074163" y="287020"/>
                  </a:lnTo>
                  <a:lnTo>
                    <a:pt x="2072639" y="287020"/>
                  </a:lnTo>
                  <a:lnTo>
                    <a:pt x="2072639" y="290830"/>
                  </a:lnTo>
                  <a:lnTo>
                    <a:pt x="2094483" y="290830"/>
                  </a:lnTo>
                  <a:lnTo>
                    <a:pt x="2097023" y="289560"/>
                  </a:lnTo>
                  <a:lnTo>
                    <a:pt x="2109215" y="283210"/>
                  </a:lnTo>
                  <a:lnTo>
                    <a:pt x="2121407" y="274320"/>
                  </a:lnTo>
                  <a:lnTo>
                    <a:pt x="2121407" y="273050"/>
                  </a:lnTo>
                  <a:lnTo>
                    <a:pt x="2130551" y="262889"/>
                  </a:lnTo>
                  <a:lnTo>
                    <a:pt x="2133599" y="258656"/>
                  </a:lnTo>
                  <a:lnTo>
                    <a:pt x="2133599" y="233680"/>
                  </a:lnTo>
                  <a:close/>
                </a:path>
                <a:path w="2144395" h="1153160">
                  <a:moveTo>
                    <a:pt x="147827" y="143510"/>
                  </a:moveTo>
                  <a:lnTo>
                    <a:pt x="147827" y="152400"/>
                  </a:lnTo>
                  <a:lnTo>
                    <a:pt x="2066543" y="152400"/>
                  </a:lnTo>
                  <a:lnTo>
                    <a:pt x="2074163" y="153670"/>
                  </a:lnTo>
                  <a:lnTo>
                    <a:pt x="2080259" y="153670"/>
                  </a:lnTo>
                  <a:lnTo>
                    <a:pt x="2086355" y="156210"/>
                  </a:lnTo>
                  <a:lnTo>
                    <a:pt x="2104643" y="165100"/>
                  </a:lnTo>
                  <a:lnTo>
                    <a:pt x="2115311" y="172720"/>
                  </a:lnTo>
                  <a:lnTo>
                    <a:pt x="2113787" y="172720"/>
                  </a:lnTo>
                  <a:lnTo>
                    <a:pt x="2122931" y="182880"/>
                  </a:lnTo>
                  <a:lnTo>
                    <a:pt x="2125979" y="187960"/>
                  </a:lnTo>
                  <a:lnTo>
                    <a:pt x="2129027" y="194310"/>
                  </a:lnTo>
                  <a:lnTo>
                    <a:pt x="2133599" y="212089"/>
                  </a:lnTo>
                  <a:lnTo>
                    <a:pt x="2133599" y="258656"/>
                  </a:lnTo>
                  <a:lnTo>
                    <a:pt x="2135123" y="256539"/>
                  </a:lnTo>
                  <a:lnTo>
                    <a:pt x="2138171" y="250189"/>
                  </a:lnTo>
                  <a:lnTo>
                    <a:pt x="2139695" y="242570"/>
                  </a:lnTo>
                  <a:lnTo>
                    <a:pt x="2142743" y="234950"/>
                  </a:lnTo>
                  <a:lnTo>
                    <a:pt x="2142743" y="227330"/>
                  </a:lnTo>
                  <a:lnTo>
                    <a:pt x="2144267" y="219710"/>
                  </a:lnTo>
                  <a:lnTo>
                    <a:pt x="2142743" y="212089"/>
                  </a:lnTo>
                  <a:lnTo>
                    <a:pt x="2142743" y="204470"/>
                  </a:lnTo>
                  <a:lnTo>
                    <a:pt x="2139695" y="196850"/>
                  </a:lnTo>
                  <a:lnTo>
                    <a:pt x="2138171" y="190500"/>
                  </a:lnTo>
                  <a:lnTo>
                    <a:pt x="2135123" y="182880"/>
                  </a:lnTo>
                  <a:lnTo>
                    <a:pt x="2130551" y="176530"/>
                  </a:lnTo>
                  <a:lnTo>
                    <a:pt x="2121407" y="166370"/>
                  </a:lnTo>
                  <a:lnTo>
                    <a:pt x="2110739" y="157480"/>
                  </a:lnTo>
                  <a:lnTo>
                    <a:pt x="2109215" y="157480"/>
                  </a:lnTo>
                  <a:lnTo>
                    <a:pt x="2104643" y="152400"/>
                  </a:lnTo>
                  <a:lnTo>
                    <a:pt x="2097023" y="149860"/>
                  </a:lnTo>
                  <a:lnTo>
                    <a:pt x="2094991" y="148589"/>
                  </a:lnTo>
                  <a:lnTo>
                    <a:pt x="152400" y="148589"/>
                  </a:lnTo>
                  <a:lnTo>
                    <a:pt x="147827" y="143510"/>
                  </a:lnTo>
                  <a:close/>
                </a:path>
                <a:path w="2144395" h="1153160">
                  <a:moveTo>
                    <a:pt x="2011679" y="256539"/>
                  </a:moveTo>
                  <a:lnTo>
                    <a:pt x="2011679" y="257810"/>
                  </a:lnTo>
                  <a:lnTo>
                    <a:pt x="2012822" y="257810"/>
                  </a:lnTo>
                  <a:lnTo>
                    <a:pt x="2011679" y="256539"/>
                  </a:lnTo>
                  <a:close/>
                </a:path>
                <a:path w="2144395" h="1153160">
                  <a:moveTo>
                    <a:pt x="2020823" y="190500"/>
                  </a:moveTo>
                  <a:lnTo>
                    <a:pt x="2002535" y="190500"/>
                  </a:lnTo>
                  <a:lnTo>
                    <a:pt x="2002535" y="191770"/>
                  </a:lnTo>
                  <a:lnTo>
                    <a:pt x="1997963" y="196850"/>
                  </a:lnTo>
                  <a:lnTo>
                    <a:pt x="1994915" y="203200"/>
                  </a:lnTo>
                  <a:lnTo>
                    <a:pt x="1994915" y="204470"/>
                  </a:lnTo>
                  <a:lnTo>
                    <a:pt x="1991867" y="210820"/>
                  </a:lnTo>
                  <a:lnTo>
                    <a:pt x="1991867" y="227330"/>
                  </a:lnTo>
                  <a:lnTo>
                    <a:pt x="1994915" y="242570"/>
                  </a:lnTo>
                  <a:lnTo>
                    <a:pt x="1996439" y="248920"/>
                  </a:lnTo>
                  <a:lnTo>
                    <a:pt x="2001011" y="256539"/>
                  </a:lnTo>
                  <a:lnTo>
                    <a:pt x="2001011" y="213360"/>
                  </a:lnTo>
                  <a:lnTo>
                    <a:pt x="2004059" y="207010"/>
                  </a:lnTo>
                  <a:lnTo>
                    <a:pt x="2002535" y="207010"/>
                  </a:lnTo>
                  <a:lnTo>
                    <a:pt x="2005583" y="201930"/>
                  </a:lnTo>
                  <a:lnTo>
                    <a:pt x="2006890" y="201930"/>
                  </a:lnTo>
                  <a:lnTo>
                    <a:pt x="2014727" y="194310"/>
                  </a:lnTo>
                  <a:lnTo>
                    <a:pt x="2020823" y="190500"/>
                  </a:lnTo>
                  <a:close/>
                </a:path>
                <a:path w="2144395" h="1153160">
                  <a:moveTo>
                    <a:pt x="2006890" y="201930"/>
                  </a:moveTo>
                  <a:lnTo>
                    <a:pt x="2005583" y="201930"/>
                  </a:lnTo>
                  <a:lnTo>
                    <a:pt x="2005583" y="203200"/>
                  </a:lnTo>
                  <a:lnTo>
                    <a:pt x="2006890" y="201930"/>
                  </a:lnTo>
                  <a:close/>
                </a:path>
                <a:path w="2144395" h="1153160">
                  <a:moveTo>
                    <a:pt x="2058415" y="189230"/>
                  </a:moveTo>
                  <a:lnTo>
                    <a:pt x="2037587" y="189230"/>
                  </a:lnTo>
                  <a:lnTo>
                    <a:pt x="2043683" y="190500"/>
                  </a:lnTo>
                  <a:lnTo>
                    <a:pt x="2049779" y="194310"/>
                  </a:lnTo>
                  <a:lnTo>
                    <a:pt x="2048255" y="194310"/>
                  </a:lnTo>
                  <a:lnTo>
                    <a:pt x="2054351" y="198120"/>
                  </a:lnTo>
                  <a:lnTo>
                    <a:pt x="2052827" y="198120"/>
                  </a:lnTo>
                  <a:lnTo>
                    <a:pt x="2057399" y="203200"/>
                  </a:lnTo>
                  <a:lnTo>
                    <a:pt x="2057399" y="201930"/>
                  </a:lnTo>
                  <a:lnTo>
                    <a:pt x="2068677" y="201930"/>
                  </a:lnTo>
                  <a:lnTo>
                    <a:pt x="2065019" y="196850"/>
                  </a:lnTo>
                  <a:lnTo>
                    <a:pt x="2060447" y="191770"/>
                  </a:lnTo>
                  <a:lnTo>
                    <a:pt x="2060447" y="190500"/>
                  </a:lnTo>
                  <a:lnTo>
                    <a:pt x="2058415" y="189230"/>
                  </a:lnTo>
                  <a:close/>
                </a:path>
                <a:path w="2144395" h="1153160">
                  <a:moveTo>
                    <a:pt x="2040635" y="180339"/>
                  </a:moveTo>
                  <a:lnTo>
                    <a:pt x="2023871" y="180339"/>
                  </a:lnTo>
                  <a:lnTo>
                    <a:pt x="2016251" y="181610"/>
                  </a:lnTo>
                  <a:lnTo>
                    <a:pt x="2016251" y="182880"/>
                  </a:lnTo>
                  <a:lnTo>
                    <a:pt x="2010155" y="186689"/>
                  </a:lnTo>
                  <a:lnTo>
                    <a:pt x="2008631" y="186689"/>
                  </a:lnTo>
                  <a:lnTo>
                    <a:pt x="2004059" y="190500"/>
                  </a:lnTo>
                  <a:lnTo>
                    <a:pt x="2019299" y="190500"/>
                  </a:lnTo>
                  <a:lnTo>
                    <a:pt x="2025395" y="189230"/>
                  </a:lnTo>
                  <a:lnTo>
                    <a:pt x="2058415" y="189230"/>
                  </a:lnTo>
                  <a:lnTo>
                    <a:pt x="2048255" y="182880"/>
                  </a:lnTo>
                  <a:lnTo>
                    <a:pt x="2046731" y="182880"/>
                  </a:lnTo>
                  <a:lnTo>
                    <a:pt x="2046731" y="181610"/>
                  </a:lnTo>
                  <a:lnTo>
                    <a:pt x="2040635" y="180339"/>
                  </a:lnTo>
                  <a:close/>
                </a:path>
                <a:path w="2144395" h="1153160">
                  <a:moveTo>
                    <a:pt x="10667" y="90170"/>
                  </a:moveTo>
                  <a:lnTo>
                    <a:pt x="10667" y="115146"/>
                  </a:lnTo>
                  <a:lnTo>
                    <a:pt x="13715" y="119380"/>
                  </a:lnTo>
                  <a:lnTo>
                    <a:pt x="13715" y="120650"/>
                  </a:lnTo>
                  <a:lnTo>
                    <a:pt x="22859" y="130810"/>
                  </a:lnTo>
                  <a:lnTo>
                    <a:pt x="35051" y="140970"/>
                  </a:lnTo>
                  <a:lnTo>
                    <a:pt x="47243" y="146050"/>
                  </a:lnTo>
                  <a:lnTo>
                    <a:pt x="54863" y="149860"/>
                  </a:lnTo>
                  <a:lnTo>
                    <a:pt x="60959" y="151130"/>
                  </a:lnTo>
                  <a:lnTo>
                    <a:pt x="68579" y="152400"/>
                  </a:lnTo>
                  <a:lnTo>
                    <a:pt x="144779" y="152400"/>
                  </a:lnTo>
                  <a:lnTo>
                    <a:pt x="143255" y="151130"/>
                  </a:lnTo>
                  <a:lnTo>
                    <a:pt x="143255" y="148589"/>
                  </a:lnTo>
                  <a:lnTo>
                    <a:pt x="71627" y="148589"/>
                  </a:lnTo>
                  <a:lnTo>
                    <a:pt x="71627" y="143510"/>
                  </a:lnTo>
                  <a:lnTo>
                    <a:pt x="70103" y="143510"/>
                  </a:lnTo>
                  <a:lnTo>
                    <a:pt x="31623" y="125730"/>
                  </a:lnTo>
                  <a:lnTo>
                    <a:pt x="30479" y="125730"/>
                  </a:lnTo>
                  <a:lnTo>
                    <a:pt x="21335" y="114300"/>
                  </a:lnTo>
                  <a:lnTo>
                    <a:pt x="15239" y="102870"/>
                  </a:lnTo>
                  <a:lnTo>
                    <a:pt x="13715" y="96520"/>
                  </a:lnTo>
                  <a:lnTo>
                    <a:pt x="10667" y="90170"/>
                  </a:lnTo>
                  <a:close/>
                </a:path>
                <a:path w="2144395" h="1153160">
                  <a:moveTo>
                    <a:pt x="152400" y="85089"/>
                  </a:moveTo>
                  <a:lnTo>
                    <a:pt x="149351" y="91439"/>
                  </a:lnTo>
                  <a:lnTo>
                    <a:pt x="149351" y="92710"/>
                  </a:lnTo>
                  <a:lnTo>
                    <a:pt x="146303" y="99060"/>
                  </a:lnTo>
                  <a:lnTo>
                    <a:pt x="143255" y="103293"/>
                  </a:lnTo>
                  <a:lnTo>
                    <a:pt x="143255" y="151130"/>
                  </a:lnTo>
                  <a:lnTo>
                    <a:pt x="144779" y="152400"/>
                  </a:lnTo>
                  <a:lnTo>
                    <a:pt x="147827" y="152400"/>
                  </a:lnTo>
                  <a:lnTo>
                    <a:pt x="147827" y="143510"/>
                  </a:lnTo>
                  <a:lnTo>
                    <a:pt x="152400" y="143510"/>
                  </a:lnTo>
                  <a:lnTo>
                    <a:pt x="152400" y="85089"/>
                  </a:lnTo>
                  <a:close/>
                </a:path>
                <a:path w="2144395" h="1153160">
                  <a:moveTo>
                    <a:pt x="71627" y="77470"/>
                  </a:moveTo>
                  <a:lnTo>
                    <a:pt x="71627" y="148589"/>
                  </a:lnTo>
                  <a:lnTo>
                    <a:pt x="80771" y="148589"/>
                  </a:lnTo>
                  <a:lnTo>
                    <a:pt x="80771" y="101176"/>
                  </a:lnTo>
                  <a:lnTo>
                    <a:pt x="74675" y="92710"/>
                  </a:lnTo>
                  <a:lnTo>
                    <a:pt x="74675" y="91439"/>
                  </a:lnTo>
                  <a:lnTo>
                    <a:pt x="73151" y="85089"/>
                  </a:lnTo>
                  <a:lnTo>
                    <a:pt x="73151" y="83820"/>
                  </a:lnTo>
                  <a:lnTo>
                    <a:pt x="71627" y="77470"/>
                  </a:lnTo>
                  <a:close/>
                </a:path>
                <a:path w="2144395" h="1153160">
                  <a:moveTo>
                    <a:pt x="143255" y="143510"/>
                  </a:moveTo>
                  <a:lnTo>
                    <a:pt x="80771" y="143510"/>
                  </a:lnTo>
                  <a:lnTo>
                    <a:pt x="80771" y="148589"/>
                  </a:lnTo>
                  <a:lnTo>
                    <a:pt x="143255" y="148589"/>
                  </a:lnTo>
                  <a:lnTo>
                    <a:pt x="143255" y="143510"/>
                  </a:lnTo>
                  <a:close/>
                </a:path>
                <a:path w="2144395" h="1153160">
                  <a:moveTo>
                    <a:pt x="152400" y="143510"/>
                  </a:moveTo>
                  <a:lnTo>
                    <a:pt x="147827" y="143510"/>
                  </a:lnTo>
                  <a:lnTo>
                    <a:pt x="152400" y="148589"/>
                  </a:lnTo>
                  <a:lnTo>
                    <a:pt x="152400" y="143510"/>
                  </a:lnTo>
                  <a:close/>
                </a:path>
                <a:path w="2144395" h="1153160">
                  <a:moveTo>
                    <a:pt x="2075687" y="143510"/>
                  </a:moveTo>
                  <a:lnTo>
                    <a:pt x="152400" y="143510"/>
                  </a:lnTo>
                  <a:lnTo>
                    <a:pt x="152400" y="148589"/>
                  </a:lnTo>
                  <a:lnTo>
                    <a:pt x="2094991" y="148589"/>
                  </a:lnTo>
                  <a:lnTo>
                    <a:pt x="2090927" y="146050"/>
                  </a:lnTo>
                  <a:lnTo>
                    <a:pt x="2075687" y="143510"/>
                  </a:lnTo>
                  <a:close/>
                </a:path>
                <a:path w="2144395" h="1153160">
                  <a:moveTo>
                    <a:pt x="28955" y="123189"/>
                  </a:moveTo>
                  <a:lnTo>
                    <a:pt x="30479" y="125730"/>
                  </a:lnTo>
                  <a:lnTo>
                    <a:pt x="31623" y="125730"/>
                  </a:lnTo>
                  <a:lnTo>
                    <a:pt x="28955" y="123189"/>
                  </a:lnTo>
                  <a:close/>
                </a:path>
                <a:path w="2144395" h="1153160">
                  <a:moveTo>
                    <a:pt x="80771" y="76200"/>
                  </a:moveTo>
                  <a:lnTo>
                    <a:pt x="80771" y="101176"/>
                  </a:lnTo>
                  <a:lnTo>
                    <a:pt x="83819" y="105410"/>
                  </a:lnTo>
                  <a:lnTo>
                    <a:pt x="89915" y="110489"/>
                  </a:lnTo>
                  <a:lnTo>
                    <a:pt x="89915" y="111760"/>
                  </a:lnTo>
                  <a:lnTo>
                    <a:pt x="96011" y="114300"/>
                  </a:lnTo>
                  <a:lnTo>
                    <a:pt x="97535" y="114300"/>
                  </a:lnTo>
                  <a:lnTo>
                    <a:pt x="103631" y="115570"/>
                  </a:lnTo>
                  <a:lnTo>
                    <a:pt x="105155" y="115570"/>
                  </a:lnTo>
                  <a:lnTo>
                    <a:pt x="111251" y="118110"/>
                  </a:lnTo>
                  <a:lnTo>
                    <a:pt x="112775" y="118110"/>
                  </a:lnTo>
                  <a:lnTo>
                    <a:pt x="128015" y="114300"/>
                  </a:lnTo>
                  <a:lnTo>
                    <a:pt x="134111" y="111760"/>
                  </a:lnTo>
                  <a:lnTo>
                    <a:pt x="137769" y="107950"/>
                  </a:lnTo>
                  <a:lnTo>
                    <a:pt x="112775" y="107950"/>
                  </a:lnTo>
                  <a:lnTo>
                    <a:pt x="105155" y="106680"/>
                  </a:lnTo>
                  <a:lnTo>
                    <a:pt x="106679" y="106680"/>
                  </a:lnTo>
                  <a:lnTo>
                    <a:pt x="100583" y="105410"/>
                  </a:lnTo>
                  <a:lnTo>
                    <a:pt x="94487" y="102870"/>
                  </a:lnTo>
                  <a:lnTo>
                    <a:pt x="96011" y="102870"/>
                  </a:lnTo>
                  <a:lnTo>
                    <a:pt x="89915" y="99060"/>
                  </a:lnTo>
                  <a:lnTo>
                    <a:pt x="91439" y="99060"/>
                  </a:lnTo>
                  <a:lnTo>
                    <a:pt x="88696" y="95250"/>
                  </a:lnTo>
                  <a:lnTo>
                    <a:pt x="86867" y="95250"/>
                  </a:lnTo>
                  <a:lnTo>
                    <a:pt x="84429" y="90170"/>
                  </a:lnTo>
                  <a:lnTo>
                    <a:pt x="83819" y="90170"/>
                  </a:lnTo>
                  <a:lnTo>
                    <a:pt x="82549" y="83820"/>
                  </a:lnTo>
                  <a:lnTo>
                    <a:pt x="82295" y="83820"/>
                  </a:lnTo>
                  <a:lnTo>
                    <a:pt x="80771" y="76200"/>
                  </a:lnTo>
                  <a:close/>
                </a:path>
                <a:path w="2144395" h="1153160">
                  <a:moveTo>
                    <a:pt x="10667" y="76200"/>
                  </a:moveTo>
                  <a:lnTo>
                    <a:pt x="0" y="77470"/>
                  </a:lnTo>
                  <a:lnTo>
                    <a:pt x="1524" y="85089"/>
                  </a:lnTo>
                  <a:lnTo>
                    <a:pt x="1524" y="92710"/>
                  </a:lnTo>
                  <a:lnTo>
                    <a:pt x="4571" y="99060"/>
                  </a:lnTo>
                  <a:lnTo>
                    <a:pt x="6095" y="106680"/>
                  </a:lnTo>
                  <a:lnTo>
                    <a:pt x="9143" y="113030"/>
                  </a:lnTo>
                  <a:lnTo>
                    <a:pt x="10667" y="115146"/>
                  </a:lnTo>
                  <a:lnTo>
                    <a:pt x="10667" y="76200"/>
                  </a:lnTo>
                  <a:close/>
                </a:path>
                <a:path w="2144395" h="1153160">
                  <a:moveTo>
                    <a:pt x="140207" y="105410"/>
                  </a:moveTo>
                  <a:lnTo>
                    <a:pt x="124967" y="105410"/>
                  </a:lnTo>
                  <a:lnTo>
                    <a:pt x="118871" y="106680"/>
                  </a:lnTo>
                  <a:lnTo>
                    <a:pt x="111251" y="107950"/>
                  </a:lnTo>
                  <a:lnTo>
                    <a:pt x="137769" y="107950"/>
                  </a:lnTo>
                  <a:lnTo>
                    <a:pt x="140207" y="105410"/>
                  </a:lnTo>
                  <a:close/>
                </a:path>
                <a:path w="2144395" h="1153160">
                  <a:moveTo>
                    <a:pt x="143255" y="88900"/>
                  </a:moveTo>
                  <a:lnTo>
                    <a:pt x="141731" y="88900"/>
                  </a:lnTo>
                  <a:lnTo>
                    <a:pt x="137159" y="95250"/>
                  </a:lnTo>
                  <a:lnTo>
                    <a:pt x="138683" y="95250"/>
                  </a:lnTo>
                  <a:lnTo>
                    <a:pt x="129539" y="102870"/>
                  </a:lnTo>
                  <a:lnTo>
                    <a:pt x="123443" y="105410"/>
                  </a:lnTo>
                  <a:lnTo>
                    <a:pt x="141731" y="105410"/>
                  </a:lnTo>
                  <a:lnTo>
                    <a:pt x="143255" y="103293"/>
                  </a:lnTo>
                  <a:lnTo>
                    <a:pt x="143255" y="88900"/>
                  </a:lnTo>
                  <a:close/>
                </a:path>
                <a:path w="2144395" h="1153160">
                  <a:moveTo>
                    <a:pt x="143255" y="76200"/>
                  </a:moveTo>
                  <a:lnTo>
                    <a:pt x="143255" y="103293"/>
                  </a:lnTo>
                  <a:lnTo>
                    <a:pt x="146303" y="99060"/>
                  </a:lnTo>
                  <a:lnTo>
                    <a:pt x="149351" y="92710"/>
                  </a:lnTo>
                  <a:lnTo>
                    <a:pt x="149351" y="91439"/>
                  </a:lnTo>
                  <a:lnTo>
                    <a:pt x="152400" y="85089"/>
                  </a:lnTo>
                  <a:lnTo>
                    <a:pt x="152400" y="77470"/>
                  </a:lnTo>
                  <a:lnTo>
                    <a:pt x="143255" y="76200"/>
                  </a:lnTo>
                  <a:close/>
                </a:path>
                <a:path w="2144395" h="1153160">
                  <a:moveTo>
                    <a:pt x="80771" y="76200"/>
                  </a:moveTo>
                  <a:lnTo>
                    <a:pt x="71627" y="77470"/>
                  </a:lnTo>
                  <a:lnTo>
                    <a:pt x="73151" y="83820"/>
                  </a:lnTo>
                  <a:lnTo>
                    <a:pt x="73151" y="85089"/>
                  </a:lnTo>
                  <a:lnTo>
                    <a:pt x="74675" y="91439"/>
                  </a:lnTo>
                  <a:lnTo>
                    <a:pt x="74675" y="92710"/>
                  </a:lnTo>
                  <a:lnTo>
                    <a:pt x="80771" y="101176"/>
                  </a:lnTo>
                  <a:lnTo>
                    <a:pt x="80771" y="76200"/>
                  </a:lnTo>
                  <a:close/>
                </a:path>
                <a:path w="2144395" h="1153160">
                  <a:moveTo>
                    <a:pt x="86867" y="92710"/>
                  </a:moveTo>
                  <a:lnTo>
                    <a:pt x="86867" y="95250"/>
                  </a:lnTo>
                  <a:lnTo>
                    <a:pt x="88696" y="95250"/>
                  </a:lnTo>
                  <a:lnTo>
                    <a:pt x="86867" y="92710"/>
                  </a:lnTo>
                  <a:close/>
                </a:path>
                <a:path w="2144395" h="1153160">
                  <a:moveTo>
                    <a:pt x="83819" y="88900"/>
                  </a:moveTo>
                  <a:lnTo>
                    <a:pt x="83819" y="90170"/>
                  </a:lnTo>
                  <a:lnTo>
                    <a:pt x="84429" y="90170"/>
                  </a:lnTo>
                  <a:lnTo>
                    <a:pt x="83819" y="88900"/>
                  </a:lnTo>
                  <a:close/>
                </a:path>
                <a:path w="2144395" h="1153160">
                  <a:moveTo>
                    <a:pt x="143255" y="82550"/>
                  </a:moveTo>
                  <a:lnTo>
                    <a:pt x="140207" y="90170"/>
                  </a:lnTo>
                  <a:lnTo>
                    <a:pt x="141731" y="88900"/>
                  </a:lnTo>
                  <a:lnTo>
                    <a:pt x="143255" y="88900"/>
                  </a:lnTo>
                  <a:lnTo>
                    <a:pt x="143255" y="82550"/>
                  </a:lnTo>
                  <a:close/>
                </a:path>
                <a:path w="2144395" h="1153160">
                  <a:moveTo>
                    <a:pt x="82295" y="82550"/>
                  </a:moveTo>
                  <a:lnTo>
                    <a:pt x="82295" y="83820"/>
                  </a:lnTo>
                  <a:lnTo>
                    <a:pt x="82549" y="83820"/>
                  </a:lnTo>
                  <a:lnTo>
                    <a:pt x="82295" y="82550"/>
                  </a:lnTo>
                  <a:close/>
                </a:path>
                <a:path w="2144395" h="1153160">
                  <a:moveTo>
                    <a:pt x="92963" y="1270"/>
                  </a:moveTo>
                  <a:lnTo>
                    <a:pt x="60959" y="1270"/>
                  </a:lnTo>
                  <a:lnTo>
                    <a:pt x="54863" y="5080"/>
                  </a:lnTo>
                  <a:lnTo>
                    <a:pt x="47243" y="6350"/>
                  </a:lnTo>
                  <a:lnTo>
                    <a:pt x="41147" y="8889"/>
                  </a:lnTo>
                  <a:lnTo>
                    <a:pt x="35051" y="13970"/>
                  </a:lnTo>
                  <a:lnTo>
                    <a:pt x="33527" y="13970"/>
                  </a:lnTo>
                  <a:lnTo>
                    <a:pt x="22859" y="22860"/>
                  </a:lnTo>
                  <a:lnTo>
                    <a:pt x="13715" y="34289"/>
                  </a:lnTo>
                  <a:lnTo>
                    <a:pt x="13715" y="35560"/>
                  </a:lnTo>
                  <a:lnTo>
                    <a:pt x="9143" y="39370"/>
                  </a:lnTo>
                  <a:lnTo>
                    <a:pt x="6095" y="46989"/>
                  </a:lnTo>
                  <a:lnTo>
                    <a:pt x="4571" y="53339"/>
                  </a:lnTo>
                  <a:lnTo>
                    <a:pt x="1524" y="60960"/>
                  </a:lnTo>
                  <a:lnTo>
                    <a:pt x="1524" y="68580"/>
                  </a:lnTo>
                  <a:lnTo>
                    <a:pt x="0" y="76200"/>
                  </a:lnTo>
                  <a:lnTo>
                    <a:pt x="0" y="77470"/>
                  </a:lnTo>
                  <a:lnTo>
                    <a:pt x="10667" y="76200"/>
                  </a:lnTo>
                  <a:lnTo>
                    <a:pt x="10667" y="64770"/>
                  </a:lnTo>
                  <a:lnTo>
                    <a:pt x="13715" y="57150"/>
                  </a:lnTo>
                  <a:lnTo>
                    <a:pt x="15239" y="50800"/>
                  </a:lnTo>
                  <a:lnTo>
                    <a:pt x="18287" y="45720"/>
                  </a:lnTo>
                  <a:lnTo>
                    <a:pt x="21335" y="39370"/>
                  </a:lnTo>
                  <a:lnTo>
                    <a:pt x="29336" y="30480"/>
                  </a:lnTo>
                  <a:lnTo>
                    <a:pt x="28955" y="30480"/>
                  </a:lnTo>
                  <a:lnTo>
                    <a:pt x="39624" y="21589"/>
                  </a:lnTo>
                  <a:lnTo>
                    <a:pt x="44195" y="19050"/>
                  </a:lnTo>
                  <a:lnTo>
                    <a:pt x="50291" y="15239"/>
                  </a:lnTo>
                  <a:lnTo>
                    <a:pt x="56387" y="13970"/>
                  </a:lnTo>
                  <a:lnTo>
                    <a:pt x="62483" y="11430"/>
                  </a:lnTo>
                  <a:lnTo>
                    <a:pt x="115824" y="11430"/>
                  </a:lnTo>
                  <a:lnTo>
                    <a:pt x="112775" y="8889"/>
                  </a:lnTo>
                  <a:lnTo>
                    <a:pt x="106679" y="6350"/>
                  </a:lnTo>
                  <a:lnTo>
                    <a:pt x="99059" y="5080"/>
                  </a:lnTo>
                  <a:lnTo>
                    <a:pt x="92963" y="1270"/>
                  </a:lnTo>
                  <a:close/>
                </a:path>
                <a:path w="2144395" h="1153160">
                  <a:moveTo>
                    <a:pt x="79247" y="72389"/>
                  </a:moveTo>
                  <a:lnTo>
                    <a:pt x="74675" y="72389"/>
                  </a:lnTo>
                  <a:lnTo>
                    <a:pt x="71627" y="74930"/>
                  </a:lnTo>
                  <a:lnTo>
                    <a:pt x="71627" y="77470"/>
                  </a:lnTo>
                  <a:lnTo>
                    <a:pt x="80771" y="76200"/>
                  </a:lnTo>
                  <a:lnTo>
                    <a:pt x="80771" y="73660"/>
                  </a:lnTo>
                  <a:lnTo>
                    <a:pt x="79247" y="72389"/>
                  </a:lnTo>
                  <a:close/>
                </a:path>
                <a:path w="2144395" h="1153160">
                  <a:moveTo>
                    <a:pt x="123444" y="29210"/>
                  </a:moveTo>
                  <a:lnTo>
                    <a:pt x="143255" y="69850"/>
                  </a:lnTo>
                  <a:lnTo>
                    <a:pt x="143255" y="76200"/>
                  </a:lnTo>
                  <a:lnTo>
                    <a:pt x="152400" y="77470"/>
                  </a:lnTo>
                  <a:lnTo>
                    <a:pt x="152400" y="68580"/>
                  </a:lnTo>
                  <a:lnTo>
                    <a:pt x="150875" y="60960"/>
                  </a:lnTo>
                  <a:lnTo>
                    <a:pt x="149351" y="54610"/>
                  </a:lnTo>
                  <a:lnTo>
                    <a:pt x="146303" y="46989"/>
                  </a:lnTo>
                  <a:lnTo>
                    <a:pt x="140207" y="35560"/>
                  </a:lnTo>
                  <a:lnTo>
                    <a:pt x="136550" y="30480"/>
                  </a:lnTo>
                  <a:lnTo>
                    <a:pt x="124967" y="30480"/>
                  </a:lnTo>
                  <a:lnTo>
                    <a:pt x="123444" y="29210"/>
                  </a:lnTo>
                  <a:close/>
                </a:path>
                <a:path w="2144395" h="1153160">
                  <a:moveTo>
                    <a:pt x="30479" y="29210"/>
                  </a:moveTo>
                  <a:lnTo>
                    <a:pt x="28955" y="30480"/>
                  </a:lnTo>
                  <a:lnTo>
                    <a:pt x="29336" y="30480"/>
                  </a:lnTo>
                  <a:lnTo>
                    <a:pt x="30479" y="29210"/>
                  </a:lnTo>
                  <a:close/>
                </a:path>
                <a:path w="2144395" h="1153160">
                  <a:moveTo>
                    <a:pt x="115824" y="11430"/>
                  </a:moveTo>
                  <a:lnTo>
                    <a:pt x="89915" y="11430"/>
                  </a:lnTo>
                  <a:lnTo>
                    <a:pt x="96011" y="13970"/>
                  </a:lnTo>
                  <a:lnTo>
                    <a:pt x="102107" y="15239"/>
                  </a:lnTo>
                  <a:lnTo>
                    <a:pt x="114300" y="21589"/>
                  </a:lnTo>
                  <a:lnTo>
                    <a:pt x="124967" y="30480"/>
                  </a:lnTo>
                  <a:lnTo>
                    <a:pt x="136550" y="30480"/>
                  </a:lnTo>
                  <a:lnTo>
                    <a:pt x="131063" y="22860"/>
                  </a:lnTo>
                  <a:lnTo>
                    <a:pt x="120395" y="13970"/>
                  </a:lnTo>
                  <a:lnTo>
                    <a:pt x="118871" y="13970"/>
                  </a:lnTo>
                  <a:lnTo>
                    <a:pt x="115824" y="11430"/>
                  </a:lnTo>
                  <a:close/>
                </a:path>
                <a:path w="2144395" h="1153160">
                  <a:moveTo>
                    <a:pt x="77724" y="0"/>
                  </a:moveTo>
                  <a:lnTo>
                    <a:pt x="68579" y="1270"/>
                  </a:lnTo>
                  <a:lnTo>
                    <a:pt x="85343" y="1270"/>
                  </a:lnTo>
                  <a:lnTo>
                    <a:pt x="77724" y="0"/>
                  </a:lnTo>
                  <a:close/>
                </a:path>
              </a:pathLst>
            </a:custGeom>
            <a:solidFill>
              <a:srgbClr val="000000"/>
            </a:solidFill>
          </p:spPr>
          <p:txBody>
            <a:bodyPr wrap="square" lIns="0" tIns="0" rIns="0" bIns="0" rtlCol="0"/>
            <a:lstStyle/>
            <a:p>
              <a:endParaRPr sz="1632"/>
            </a:p>
          </p:txBody>
        </p:sp>
      </p:grpSp>
      <p:sp>
        <p:nvSpPr>
          <p:cNvPr id="13" name="object 13"/>
          <p:cNvSpPr txBox="1"/>
          <p:nvPr/>
        </p:nvSpPr>
        <p:spPr>
          <a:xfrm>
            <a:off x="8235848" y="3504199"/>
            <a:ext cx="1269680" cy="570568"/>
          </a:xfrm>
          <a:prstGeom prst="rect">
            <a:avLst/>
          </a:prstGeom>
        </p:spPr>
        <p:txBody>
          <a:bodyPr vert="horz" wrap="square" lIns="0" tIns="12092" rIns="0" bIns="0" rtlCol="0">
            <a:spAutoFit/>
          </a:bodyPr>
          <a:lstStyle/>
          <a:p>
            <a:pPr marL="247602" marR="4607" indent="-236661">
              <a:spcBef>
                <a:spcPts val="95"/>
              </a:spcBef>
            </a:pPr>
            <a:r>
              <a:rPr sz="1814" b="1" spc="-9" dirty="0">
                <a:latin typeface="Calibri"/>
                <a:cs typeface="Calibri"/>
              </a:rPr>
              <a:t>Penunjukkan Personal</a:t>
            </a:r>
            <a:endParaRPr sz="1814">
              <a:latin typeface="Calibri"/>
              <a:cs typeface="Calibri"/>
            </a:endParaRPr>
          </a:p>
        </p:txBody>
      </p:sp>
      <p:grpSp>
        <p:nvGrpSpPr>
          <p:cNvPr id="14" name="object 14"/>
          <p:cNvGrpSpPr/>
          <p:nvPr/>
        </p:nvGrpSpPr>
        <p:grpSpPr>
          <a:xfrm>
            <a:off x="6163255" y="4943747"/>
            <a:ext cx="3806161" cy="1153941"/>
            <a:chOff x="5420867" y="5451855"/>
            <a:chExt cx="4197350" cy="1272540"/>
          </a:xfrm>
        </p:grpSpPr>
        <p:pic>
          <p:nvPicPr>
            <p:cNvPr id="15" name="object 15"/>
            <p:cNvPicPr/>
            <p:nvPr/>
          </p:nvPicPr>
          <p:blipFill>
            <a:blip r:embed="rId4" cstate="print"/>
            <a:stretch>
              <a:fillRect/>
            </a:stretch>
          </p:blipFill>
          <p:spPr>
            <a:xfrm>
              <a:off x="5420867" y="5532120"/>
              <a:ext cx="4190999" cy="1191767"/>
            </a:xfrm>
            <a:prstGeom prst="rect">
              <a:avLst/>
            </a:prstGeom>
          </p:spPr>
        </p:pic>
        <p:sp>
          <p:nvSpPr>
            <p:cNvPr id="16" name="object 16"/>
            <p:cNvSpPr/>
            <p:nvPr/>
          </p:nvSpPr>
          <p:spPr>
            <a:xfrm>
              <a:off x="7325867" y="5455920"/>
              <a:ext cx="2286000" cy="304800"/>
            </a:xfrm>
            <a:custGeom>
              <a:avLst/>
              <a:gdLst/>
              <a:ahLst/>
              <a:cxnLst/>
              <a:rect l="l" t="t" r="r" b="b"/>
              <a:pathLst>
                <a:path w="2286000" h="304800">
                  <a:moveTo>
                    <a:pt x="38100" y="190500"/>
                  </a:moveTo>
                  <a:lnTo>
                    <a:pt x="23788" y="193667"/>
                  </a:lnTo>
                  <a:lnTo>
                    <a:pt x="11620" y="202120"/>
                  </a:lnTo>
                  <a:lnTo>
                    <a:pt x="3167" y="214288"/>
                  </a:lnTo>
                  <a:lnTo>
                    <a:pt x="0" y="228600"/>
                  </a:lnTo>
                  <a:lnTo>
                    <a:pt x="0" y="304800"/>
                  </a:lnTo>
                  <a:lnTo>
                    <a:pt x="29908" y="298894"/>
                  </a:lnTo>
                  <a:lnTo>
                    <a:pt x="54101" y="282701"/>
                  </a:lnTo>
                  <a:lnTo>
                    <a:pt x="70294" y="258508"/>
                  </a:lnTo>
                  <a:lnTo>
                    <a:pt x="76200" y="228600"/>
                  </a:lnTo>
                  <a:lnTo>
                    <a:pt x="73247" y="214288"/>
                  </a:lnTo>
                  <a:lnTo>
                    <a:pt x="65151" y="202120"/>
                  </a:lnTo>
                  <a:lnTo>
                    <a:pt x="53054" y="193667"/>
                  </a:lnTo>
                  <a:lnTo>
                    <a:pt x="38100" y="190500"/>
                  </a:lnTo>
                  <a:close/>
                </a:path>
                <a:path w="2286000" h="304800">
                  <a:moveTo>
                    <a:pt x="2285999" y="76200"/>
                  </a:moveTo>
                  <a:lnTo>
                    <a:pt x="2209799" y="76200"/>
                  </a:lnTo>
                  <a:lnTo>
                    <a:pt x="2209799" y="152400"/>
                  </a:lnTo>
                  <a:lnTo>
                    <a:pt x="2239708" y="146494"/>
                  </a:lnTo>
                  <a:lnTo>
                    <a:pt x="2263901" y="130301"/>
                  </a:lnTo>
                  <a:lnTo>
                    <a:pt x="2280094" y="106108"/>
                  </a:lnTo>
                  <a:lnTo>
                    <a:pt x="2285999" y="76200"/>
                  </a:lnTo>
                  <a:close/>
                </a:path>
                <a:path w="2286000" h="304800">
                  <a:moveTo>
                    <a:pt x="2209799" y="0"/>
                  </a:moveTo>
                  <a:lnTo>
                    <a:pt x="2180534" y="6119"/>
                  </a:lnTo>
                  <a:lnTo>
                    <a:pt x="2156269" y="22669"/>
                  </a:lnTo>
                  <a:lnTo>
                    <a:pt x="2139719" y="46934"/>
                  </a:lnTo>
                  <a:lnTo>
                    <a:pt x="2133599" y="76200"/>
                  </a:lnTo>
                  <a:lnTo>
                    <a:pt x="2136767" y="91154"/>
                  </a:lnTo>
                  <a:lnTo>
                    <a:pt x="2145220" y="103251"/>
                  </a:lnTo>
                  <a:lnTo>
                    <a:pt x="2157388" y="111347"/>
                  </a:lnTo>
                  <a:lnTo>
                    <a:pt x="2171699" y="114300"/>
                  </a:lnTo>
                  <a:lnTo>
                    <a:pt x="2186654" y="111347"/>
                  </a:lnTo>
                  <a:lnTo>
                    <a:pt x="2198750" y="103251"/>
                  </a:lnTo>
                  <a:lnTo>
                    <a:pt x="2206847" y="91154"/>
                  </a:lnTo>
                  <a:lnTo>
                    <a:pt x="2209799" y="76200"/>
                  </a:lnTo>
                  <a:lnTo>
                    <a:pt x="2285999" y="76200"/>
                  </a:lnTo>
                  <a:lnTo>
                    <a:pt x="2280094" y="46934"/>
                  </a:lnTo>
                  <a:lnTo>
                    <a:pt x="2263901" y="22669"/>
                  </a:lnTo>
                  <a:lnTo>
                    <a:pt x="2239708" y="6119"/>
                  </a:lnTo>
                  <a:lnTo>
                    <a:pt x="2209799" y="0"/>
                  </a:lnTo>
                  <a:close/>
                </a:path>
              </a:pathLst>
            </a:custGeom>
            <a:solidFill>
              <a:srgbClr val="5BC82F"/>
            </a:solidFill>
          </p:spPr>
          <p:txBody>
            <a:bodyPr wrap="square" lIns="0" tIns="0" rIns="0" bIns="0" rtlCol="0"/>
            <a:lstStyle/>
            <a:p>
              <a:endParaRPr sz="1632"/>
            </a:p>
          </p:txBody>
        </p:sp>
        <p:sp>
          <p:nvSpPr>
            <p:cNvPr id="17" name="object 17"/>
            <p:cNvSpPr/>
            <p:nvPr/>
          </p:nvSpPr>
          <p:spPr>
            <a:xfrm>
              <a:off x="7245095" y="5451855"/>
              <a:ext cx="2372995" cy="1229360"/>
            </a:xfrm>
            <a:custGeom>
              <a:avLst/>
              <a:gdLst/>
              <a:ahLst/>
              <a:cxnLst/>
              <a:rect l="l" t="t" r="r" b="b"/>
              <a:pathLst>
                <a:path w="2372995" h="1229359">
                  <a:moveTo>
                    <a:pt x="0" y="234950"/>
                  </a:moveTo>
                  <a:lnTo>
                    <a:pt x="0" y="1149350"/>
                  </a:lnTo>
                  <a:lnTo>
                    <a:pt x="1524" y="1156970"/>
                  </a:lnTo>
                  <a:lnTo>
                    <a:pt x="1524" y="1164590"/>
                  </a:lnTo>
                  <a:lnTo>
                    <a:pt x="10667" y="1187450"/>
                  </a:lnTo>
                  <a:lnTo>
                    <a:pt x="13715" y="1193800"/>
                  </a:lnTo>
                  <a:lnTo>
                    <a:pt x="15239" y="1193800"/>
                  </a:lnTo>
                  <a:lnTo>
                    <a:pt x="24383" y="1205230"/>
                  </a:lnTo>
                  <a:lnTo>
                    <a:pt x="36575" y="1214120"/>
                  </a:lnTo>
                  <a:lnTo>
                    <a:pt x="36575" y="1216660"/>
                  </a:lnTo>
                  <a:lnTo>
                    <a:pt x="42671" y="1219200"/>
                  </a:lnTo>
                  <a:lnTo>
                    <a:pt x="65531" y="1228090"/>
                  </a:lnTo>
                  <a:lnTo>
                    <a:pt x="73151" y="1228090"/>
                  </a:lnTo>
                  <a:lnTo>
                    <a:pt x="82295" y="1229360"/>
                  </a:lnTo>
                  <a:lnTo>
                    <a:pt x="105155" y="1225550"/>
                  </a:lnTo>
                  <a:lnTo>
                    <a:pt x="120395" y="1219200"/>
                  </a:lnTo>
                  <a:lnTo>
                    <a:pt x="73151" y="1219200"/>
                  </a:lnTo>
                  <a:lnTo>
                    <a:pt x="67055" y="1217930"/>
                  </a:lnTo>
                  <a:lnTo>
                    <a:pt x="59435" y="1216660"/>
                  </a:lnTo>
                  <a:lnTo>
                    <a:pt x="47243" y="1211580"/>
                  </a:lnTo>
                  <a:lnTo>
                    <a:pt x="41147" y="1206500"/>
                  </a:lnTo>
                  <a:lnTo>
                    <a:pt x="42671" y="1206500"/>
                  </a:lnTo>
                  <a:lnTo>
                    <a:pt x="32221" y="1198880"/>
                  </a:lnTo>
                  <a:lnTo>
                    <a:pt x="32003" y="1198880"/>
                  </a:lnTo>
                  <a:lnTo>
                    <a:pt x="31572" y="1198418"/>
                  </a:lnTo>
                  <a:lnTo>
                    <a:pt x="30479" y="1197610"/>
                  </a:lnTo>
                  <a:lnTo>
                    <a:pt x="30818" y="1197610"/>
                  </a:lnTo>
                  <a:lnTo>
                    <a:pt x="21335" y="1187450"/>
                  </a:lnTo>
                  <a:lnTo>
                    <a:pt x="21945" y="1187450"/>
                  </a:lnTo>
                  <a:lnTo>
                    <a:pt x="18287" y="1182370"/>
                  </a:lnTo>
                  <a:lnTo>
                    <a:pt x="15239" y="1176020"/>
                  </a:lnTo>
                  <a:lnTo>
                    <a:pt x="13715" y="1168400"/>
                  </a:lnTo>
                  <a:lnTo>
                    <a:pt x="10667" y="1163320"/>
                  </a:lnTo>
                  <a:lnTo>
                    <a:pt x="10667" y="273050"/>
                  </a:lnTo>
                  <a:lnTo>
                    <a:pt x="1524" y="250189"/>
                  </a:lnTo>
                  <a:lnTo>
                    <a:pt x="1524" y="242569"/>
                  </a:lnTo>
                  <a:lnTo>
                    <a:pt x="0" y="234950"/>
                  </a:lnTo>
                  <a:close/>
                </a:path>
                <a:path w="2372995" h="1229359">
                  <a:moveTo>
                    <a:pt x="131479" y="1198418"/>
                  </a:moveTo>
                  <a:lnTo>
                    <a:pt x="120395" y="1206500"/>
                  </a:lnTo>
                  <a:lnTo>
                    <a:pt x="115824" y="1211580"/>
                  </a:lnTo>
                  <a:lnTo>
                    <a:pt x="109727" y="1214120"/>
                  </a:lnTo>
                  <a:lnTo>
                    <a:pt x="102107" y="1216660"/>
                  </a:lnTo>
                  <a:lnTo>
                    <a:pt x="96011" y="1217930"/>
                  </a:lnTo>
                  <a:lnTo>
                    <a:pt x="88391" y="1219200"/>
                  </a:lnTo>
                  <a:lnTo>
                    <a:pt x="120395" y="1219200"/>
                  </a:lnTo>
                  <a:lnTo>
                    <a:pt x="138683" y="1205230"/>
                  </a:lnTo>
                  <a:lnTo>
                    <a:pt x="144610" y="1198880"/>
                  </a:lnTo>
                  <a:lnTo>
                    <a:pt x="131063" y="1198880"/>
                  </a:lnTo>
                  <a:lnTo>
                    <a:pt x="131479" y="1198418"/>
                  </a:lnTo>
                  <a:close/>
                </a:path>
                <a:path w="2372995" h="1229359">
                  <a:moveTo>
                    <a:pt x="30479" y="1197610"/>
                  </a:moveTo>
                  <a:lnTo>
                    <a:pt x="32003" y="1198880"/>
                  </a:lnTo>
                  <a:lnTo>
                    <a:pt x="32221" y="1198880"/>
                  </a:lnTo>
                  <a:lnTo>
                    <a:pt x="30479" y="1197610"/>
                  </a:lnTo>
                  <a:close/>
                </a:path>
                <a:path w="2372995" h="1229359">
                  <a:moveTo>
                    <a:pt x="132587" y="1197610"/>
                  </a:moveTo>
                  <a:lnTo>
                    <a:pt x="131479" y="1198418"/>
                  </a:lnTo>
                  <a:lnTo>
                    <a:pt x="131063" y="1198880"/>
                  </a:lnTo>
                  <a:lnTo>
                    <a:pt x="132587" y="1197610"/>
                  </a:lnTo>
                  <a:close/>
                </a:path>
                <a:path w="2372995" h="1229359">
                  <a:moveTo>
                    <a:pt x="145796" y="1197610"/>
                  </a:moveTo>
                  <a:lnTo>
                    <a:pt x="132587" y="1197610"/>
                  </a:lnTo>
                  <a:lnTo>
                    <a:pt x="131063" y="1198880"/>
                  </a:lnTo>
                  <a:lnTo>
                    <a:pt x="144610" y="1198880"/>
                  </a:lnTo>
                  <a:lnTo>
                    <a:pt x="145796" y="1197610"/>
                  </a:lnTo>
                  <a:close/>
                </a:path>
                <a:path w="2372995" h="1229359">
                  <a:moveTo>
                    <a:pt x="30818" y="1197610"/>
                  </a:moveTo>
                  <a:lnTo>
                    <a:pt x="30479" y="1197610"/>
                  </a:lnTo>
                  <a:lnTo>
                    <a:pt x="31588" y="1198418"/>
                  </a:lnTo>
                  <a:lnTo>
                    <a:pt x="30818" y="1197610"/>
                  </a:lnTo>
                  <a:close/>
                </a:path>
                <a:path w="2372995" h="1229359">
                  <a:moveTo>
                    <a:pt x="163067" y="1066800"/>
                  </a:moveTo>
                  <a:lnTo>
                    <a:pt x="155447" y="1066800"/>
                  </a:lnTo>
                  <a:lnTo>
                    <a:pt x="152400" y="1070610"/>
                  </a:lnTo>
                  <a:lnTo>
                    <a:pt x="152400" y="1155700"/>
                  </a:lnTo>
                  <a:lnTo>
                    <a:pt x="149351" y="1170940"/>
                  </a:lnTo>
                  <a:lnTo>
                    <a:pt x="147827" y="1176020"/>
                  </a:lnTo>
                  <a:lnTo>
                    <a:pt x="144779" y="1182370"/>
                  </a:lnTo>
                  <a:lnTo>
                    <a:pt x="140207" y="1188720"/>
                  </a:lnTo>
                  <a:lnTo>
                    <a:pt x="131479" y="1198418"/>
                  </a:lnTo>
                  <a:lnTo>
                    <a:pt x="132587" y="1197610"/>
                  </a:lnTo>
                  <a:lnTo>
                    <a:pt x="145796" y="1197610"/>
                  </a:lnTo>
                  <a:lnTo>
                    <a:pt x="149351" y="1193800"/>
                  </a:lnTo>
                  <a:lnTo>
                    <a:pt x="152400" y="1187450"/>
                  </a:lnTo>
                  <a:lnTo>
                    <a:pt x="161543" y="1164590"/>
                  </a:lnTo>
                  <a:lnTo>
                    <a:pt x="161543" y="1156970"/>
                  </a:lnTo>
                  <a:lnTo>
                    <a:pt x="163067" y="1148080"/>
                  </a:lnTo>
                  <a:lnTo>
                    <a:pt x="163067" y="1078230"/>
                  </a:lnTo>
                  <a:lnTo>
                    <a:pt x="156971" y="1078230"/>
                  </a:lnTo>
                  <a:lnTo>
                    <a:pt x="163067" y="1071880"/>
                  </a:lnTo>
                  <a:lnTo>
                    <a:pt x="163067" y="1066800"/>
                  </a:lnTo>
                  <a:close/>
                </a:path>
                <a:path w="2372995" h="1229359">
                  <a:moveTo>
                    <a:pt x="21945" y="1187450"/>
                  </a:moveTo>
                  <a:lnTo>
                    <a:pt x="21335" y="1187450"/>
                  </a:lnTo>
                  <a:lnTo>
                    <a:pt x="22859" y="1188720"/>
                  </a:lnTo>
                  <a:lnTo>
                    <a:pt x="21945" y="1187450"/>
                  </a:lnTo>
                  <a:close/>
                </a:path>
                <a:path w="2372995" h="1229359">
                  <a:moveTo>
                    <a:pt x="163067" y="1071880"/>
                  </a:moveTo>
                  <a:lnTo>
                    <a:pt x="156971" y="1078230"/>
                  </a:lnTo>
                  <a:lnTo>
                    <a:pt x="163067" y="1078230"/>
                  </a:lnTo>
                  <a:lnTo>
                    <a:pt x="163067" y="1071880"/>
                  </a:lnTo>
                  <a:close/>
                </a:path>
                <a:path w="2372995" h="1229359">
                  <a:moveTo>
                    <a:pt x="2342387" y="1045210"/>
                  </a:moveTo>
                  <a:lnTo>
                    <a:pt x="2325623" y="1059180"/>
                  </a:lnTo>
                  <a:lnTo>
                    <a:pt x="2319527" y="1062990"/>
                  </a:lnTo>
                  <a:lnTo>
                    <a:pt x="2311907" y="1064260"/>
                  </a:lnTo>
                  <a:lnTo>
                    <a:pt x="2305811" y="1065530"/>
                  </a:lnTo>
                  <a:lnTo>
                    <a:pt x="2298191" y="1066800"/>
                  </a:lnTo>
                  <a:lnTo>
                    <a:pt x="163067" y="1066800"/>
                  </a:lnTo>
                  <a:lnTo>
                    <a:pt x="163067" y="1078230"/>
                  </a:lnTo>
                  <a:lnTo>
                    <a:pt x="2292095" y="1078230"/>
                  </a:lnTo>
                  <a:lnTo>
                    <a:pt x="2314955" y="1073150"/>
                  </a:lnTo>
                  <a:lnTo>
                    <a:pt x="2330195" y="1066800"/>
                  </a:lnTo>
                  <a:lnTo>
                    <a:pt x="2348483" y="1052830"/>
                  </a:lnTo>
                  <a:lnTo>
                    <a:pt x="2353225" y="1047750"/>
                  </a:lnTo>
                  <a:lnTo>
                    <a:pt x="2340863" y="1047750"/>
                  </a:lnTo>
                  <a:lnTo>
                    <a:pt x="2342387" y="1045210"/>
                  </a:lnTo>
                  <a:close/>
                </a:path>
                <a:path w="2372995" h="1229359">
                  <a:moveTo>
                    <a:pt x="163067" y="234950"/>
                  </a:moveTo>
                  <a:lnTo>
                    <a:pt x="161543" y="242569"/>
                  </a:lnTo>
                  <a:lnTo>
                    <a:pt x="161543" y="250189"/>
                  </a:lnTo>
                  <a:lnTo>
                    <a:pt x="152400" y="273050"/>
                  </a:lnTo>
                  <a:lnTo>
                    <a:pt x="152400" y="1070610"/>
                  </a:lnTo>
                  <a:lnTo>
                    <a:pt x="155447" y="1066800"/>
                  </a:lnTo>
                  <a:lnTo>
                    <a:pt x="163067" y="1066800"/>
                  </a:lnTo>
                  <a:lnTo>
                    <a:pt x="163067" y="234950"/>
                  </a:lnTo>
                  <a:close/>
                </a:path>
                <a:path w="2372995" h="1229359">
                  <a:moveTo>
                    <a:pt x="2372867" y="82550"/>
                  </a:moveTo>
                  <a:lnTo>
                    <a:pt x="2368295" y="105410"/>
                  </a:lnTo>
                  <a:lnTo>
                    <a:pt x="2362199" y="120650"/>
                  </a:lnTo>
                  <a:lnTo>
                    <a:pt x="2362199" y="1003300"/>
                  </a:lnTo>
                  <a:lnTo>
                    <a:pt x="2340863" y="1047750"/>
                  </a:lnTo>
                  <a:lnTo>
                    <a:pt x="2353225" y="1047750"/>
                  </a:lnTo>
                  <a:lnTo>
                    <a:pt x="2359151" y="1041400"/>
                  </a:lnTo>
                  <a:lnTo>
                    <a:pt x="2362199" y="1035050"/>
                  </a:lnTo>
                  <a:lnTo>
                    <a:pt x="2371343" y="1012189"/>
                  </a:lnTo>
                  <a:lnTo>
                    <a:pt x="2371343" y="1004569"/>
                  </a:lnTo>
                  <a:lnTo>
                    <a:pt x="2372867" y="995680"/>
                  </a:lnTo>
                  <a:lnTo>
                    <a:pt x="2372867" y="82550"/>
                  </a:lnTo>
                  <a:close/>
                </a:path>
                <a:path w="2372995" h="1229359">
                  <a:moveTo>
                    <a:pt x="10667" y="248919"/>
                  </a:moveTo>
                  <a:lnTo>
                    <a:pt x="10667" y="273050"/>
                  </a:lnTo>
                  <a:lnTo>
                    <a:pt x="13715" y="279400"/>
                  </a:lnTo>
                  <a:lnTo>
                    <a:pt x="15239" y="279400"/>
                  </a:lnTo>
                  <a:lnTo>
                    <a:pt x="24383" y="290829"/>
                  </a:lnTo>
                  <a:lnTo>
                    <a:pt x="36575" y="300989"/>
                  </a:lnTo>
                  <a:lnTo>
                    <a:pt x="36575" y="302260"/>
                  </a:lnTo>
                  <a:lnTo>
                    <a:pt x="42671" y="304800"/>
                  </a:lnTo>
                  <a:lnTo>
                    <a:pt x="65531" y="313689"/>
                  </a:lnTo>
                  <a:lnTo>
                    <a:pt x="73151" y="313689"/>
                  </a:lnTo>
                  <a:lnTo>
                    <a:pt x="82295" y="316229"/>
                  </a:lnTo>
                  <a:lnTo>
                    <a:pt x="105155" y="311150"/>
                  </a:lnTo>
                  <a:lnTo>
                    <a:pt x="108203" y="309879"/>
                  </a:lnTo>
                  <a:lnTo>
                    <a:pt x="76200" y="309879"/>
                  </a:lnTo>
                  <a:lnTo>
                    <a:pt x="76200" y="304800"/>
                  </a:lnTo>
                  <a:lnTo>
                    <a:pt x="73151" y="304800"/>
                  </a:lnTo>
                  <a:lnTo>
                    <a:pt x="67055" y="303529"/>
                  </a:lnTo>
                  <a:lnTo>
                    <a:pt x="59435" y="302260"/>
                  </a:lnTo>
                  <a:lnTo>
                    <a:pt x="53339" y="300989"/>
                  </a:lnTo>
                  <a:lnTo>
                    <a:pt x="41147" y="293369"/>
                  </a:lnTo>
                  <a:lnTo>
                    <a:pt x="42671" y="293369"/>
                  </a:lnTo>
                  <a:lnTo>
                    <a:pt x="33527" y="285750"/>
                  </a:lnTo>
                  <a:lnTo>
                    <a:pt x="32003" y="285750"/>
                  </a:lnTo>
                  <a:lnTo>
                    <a:pt x="21335" y="273050"/>
                  </a:lnTo>
                  <a:lnTo>
                    <a:pt x="21945" y="273050"/>
                  </a:lnTo>
                  <a:lnTo>
                    <a:pt x="18287" y="267969"/>
                  </a:lnTo>
                  <a:lnTo>
                    <a:pt x="15239" y="262889"/>
                  </a:lnTo>
                  <a:lnTo>
                    <a:pt x="13715" y="255269"/>
                  </a:lnTo>
                  <a:lnTo>
                    <a:pt x="10667" y="248919"/>
                  </a:lnTo>
                  <a:close/>
                </a:path>
                <a:path w="2372995" h="1229359">
                  <a:moveTo>
                    <a:pt x="137159" y="195579"/>
                  </a:moveTo>
                  <a:lnTo>
                    <a:pt x="102107" y="195579"/>
                  </a:lnTo>
                  <a:lnTo>
                    <a:pt x="96011" y="198119"/>
                  </a:lnTo>
                  <a:lnTo>
                    <a:pt x="89915" y="203200"/>
                  </a:lnTo>
                  <a:lnTo>
                    <a:pt x="89915" y="204469"/>
                  </a:lnTo>
                  <a:lnTo>
                    <a:pt x="88391" y="204469"/>
                  </a:lnTo>
                  <a:lnTo>
                    <a:pt x="83819" y="210819"/>
                  </a:lnTo>
                  <a:lnTo>
                    <a:pt x="80771" y="217169"/>
                  </a:lnTo>
                  <a:lnTo>
                    <a:pt x="80771" y="218439"/>
                  </a:lnTo>
                  <a:lnTo>
                    <a:pt x="79247" y="218439"/>
                  </a:lnTo>
                  <a:lnTo>
                    <a:pt x="76200" y="233679"/>
                  </a:lnTo>
                  <a:lnTo>
                    <a:pt x="76200" y="309879"/>
                  </a:lnTo>
                  <a:lnTo>
                    <a:pt x="86867" y="309879"/>
                  </a:lnTo>
                  <a:lnTo>
                    <a:pt x="86867" y="227329"/>
                  </a:lnTo>
                  <a:lnTo>
                    <a:pt x="88391" y="220979"/>
                  </a:lnTo>
                  <a:lnTo>
                    <a:pt x="92963" y="214629"/>
                  </a:lnTo>
                  <a:lnTo>
                    <a:pt x="93268" y="214629"/>
                  </a:lnTo>
                  <a:lnTo>
                    <a:pt x="96011" y="210819"/>
                  </a:lnTo>
                  <a:lnTo>
                    <a:pt x="102107" y="205739"/>
                  </a:lnTo>
                  <a:lnTo>
                    <a:pt x="102616" y="205739"/>
                  </a:lnTo>
                  <a:lnTo>
                    <a:pt x="106679" y="203200"/>
                  </a:lnTo>
                  <a:lnTo>
                    <a:pt x="112775" y="201929"/>
                  </a:lnTo>
                  <a:lnTo>
                    <a:pt x="147827" y="201929"/>
                  </a:lnTo>
                  <a:lnTo>
                    <a:pt x="143255" y="198119"/>
                  </a:lnTo>
                  <a:lnTo>
                    <a:pt x="137159" y="195579"/>
                  </a:lnTo>
                  <a:close/>
                </a:path>
                <a:path w="2372995" h="1229359">
                  <a:moveTo>
                    <a:pt x="132587" y="283210"/>
                  </a:moveTo>
                  <a:lnTo>
                    <a:pt x="115824" y="297179"/>
                  </a:lnTo>
                  <a:lnTo>
                    <a:pt x="109727" y="300989"/>
                  </a:lnTo>
                  <a:lnTo>
                    <a:pt x="102107" y="302260"/>
                  </a:lnTo>
                  <a:lnTo>
                    <a:pt x="96011" y="303529"/>
                  </a:lnTo>
                  <a:lnTo>
                    <a:pt x="88391" y="304800"/>
                  </a:lnTo>
                  <a:lnTo>
                    <a:pt x="86867" y="304800"/>
                  </a:lnTo>
                  <a:lnTo>
                    <a:pt x="86867" y="309879"/>
                  </a:lnTo>
                  <a:lnTo>
                    <a:pt x="108203" y="309879"/>
                  </a:lnTo>
                  <a:lnTo>
                    <a:pt x="120395" y="304800"/>
                  </a:lnTo>
                  <a:lnTo>
                    <a:pt x="138683" y="290829"/>
                  </a:lnTo>
                  <a:lnTo>
                    <a:pt x="143425" y="285750"/>
                  </a:lnTo>
                  <a:lnTo>
                    <a:pt x="131063" y="285750"/>
                  </a:lnTo>
                  <a:lnTo>
                    <a:pt x="132587" y="283210"/>
                  </a:lnTo>
                  <a:close/>
                </a:path>
                <a:path w="2372995" h="1229359">
                  <a:moveTo>
                    <a:pt x="30479" y="283210"/>
                  </a:moveTo>
                  <a:lnTo>
                    <a:pt x="32003" y="285750"/>
                  </a:lnTo>
                  <a:lnTo>
                    <a:pt x="33527" y="285750"/>
                  </a:lnTo>
                  <a:lnTo>
                    <a:pt x="30479" y="283210"/>
                  </a:lnTo>
                  <a:close/>
                </a:path>
                <a:path w="2372995" h="1229359">
                  <a:moveTo>
                    <a:pt x="152400" y="241300"/>
                  </a:moveTo>
                  <a:lnTo>
                    <a:pt x="131063" y="285750"/>
                  </a:lnTo>
                  <a:lnTo>
                    <a:pt x="143425" y="285750"/>
                  </a:lnTo>
                  <a:lnTo>
                    <a:pt x="149351" y="279400"/>
                  </a:lnTo>
                  <a:lnTo>
                    <a:pt x="152400" y="273050"/>
                  </a:lnTo>
                  <a:lnTo>
                    <a:pt x="152400" y="241300"/>
                  </a:lnTo>
                  <a:close/>
                </a:path>
                <a:path w="2372995" h="1229359">
                  <a:moveTo>
                    <a:pt x="21945" y="273050"/>
                  </a:moveTo>
                  <a:lnTo>
                    <a:pt x="21335" y="273050"/>
                  </a:lnTo>
                  <a:lnTo>
                    <a:pt x="22859" y="274319"/>
                  </a:lnTo>
                  <a:lnTo>
                    <a:pt x="21945" y="273050"/>
                  </a:lnTo>
                  <a:close/>
                </a:path>
                <a:path w="2372995" h="1229359">
                  <a:moveTo>
                    <a:pt x="10667" y="233679"/>
                  </a:moveTo>
                  <a:lnTo>
                    <a:pt x="0" y="234950"/>
                  </a:lnTo>
                  <a:lnTo>
                    <a:pt x="1524" y="242569"/>
                  </a:lnTo>
                  <a:lnTo>
                    <a:pt x="1524" y="250189"/>
                  </a:lnTo>
                  <a:lnTo>
                    <a:pt x="10667" y="273050"/>
                  </a:lnTo>
                  <a:lnTo>
                    <a:pt x="10667" y="233679"/>
                  </a:lnTo>
                  <a:close/>
                </a:path>
                <a:path w="2372995" h="1229359">
                  <a:moveTo>
                    <a:pt x="157276" y="214629"/>
                  </a:moveTo>
                  <a:lnTo>
                    <a:pt x="146303" y="214629"/>
                  </a:lnTo>
                  <a:lnTo>
                    <a:pt x="150875" y="220979"/>
                  </a:lnTo>
                  <a:lnTo>
                    <a:pt x="152400" y="227329"/>
                  </a:lnTo>
                  <a:lnTo>
                    <a:pt x="152400" y="273050"/>
                  </a:lnTo>
                  <a:lnTo>
                    <a:pt x="161543" y="250189"/>
                  </a:lnTo>
                  <a:lnTo>
                    <a:pt x="161543" y="242569"/>
                  </a:lnTo>
                  <a:lnTo>
                    <a:pt x="163067" y="234950"/>
                  </a:lnTo>
                  <a:lnTo>
                    <a:pt x="163067" y="233679"/>
                  </a:lnTo>
                  <a:lnTo>
                    <a:pt x="160019" y="218439"/>
                  </a:lnTo>
                  <a:lnTo>
                    <a:pt x="158495" y="218439"/>
                  </a:lnTo>
                  <a:lnTo>
                    <a:pt x="158495" y="217169"/>
                  </a:lnTo>
                  <a:lnTo>
                    <a:pt x="157276" y="214629"/>
                  </a:lnTo>
                  <a:close/>
                </a:path>
                <a:path w="2372995" h="1229359">
                  <a:moveTo>
                    <a:pt x="2209799" y="152400"/>
                  </a:moveTo>
                  <a:lnTo>
                    <a:pt x="80771" y="152400"/>
                  </a:lnTo>
                  <a:lnTo>
                    <a:pt x="73151" y="153669"/>
                  </a:lnTo>
                  <a:lnTo>
                    <a:pt x="65531" y="153669"/>
                  </a:lnTo>
                  <a:lnTo>
                    <a:pt x="42671" y="163829"/>
                  </a:lnTo>
                  <a:lnTo>
                    <a:pt x="36575" y="166369"/>
                  </a:lnTo>
                  <a:lnTo>
                    <a:pt x="36575" y="167639"/>
                  </a:lnTo>
                  <a:lnTo>
                    <a:pt x="24383" y="176529"/>
                  </a:lnTo>
                  <a:lnTo>
                    <a:pt x="15239" y="189229"/>
                  </a:lnTo>
                  <a:lnTo>
                    <a:pt x="13715" y="189229"/>
                  </a:lnTo>
                  <a:lnTo>
                    <a:pt x="10667" y="195579"/>
                  </a:lnTo>
                  <a:lnTo>
                    <a:pt x="6095" y="203200"/>
                  </a:lnTo>
                  <a:lnTo>
                    <a:pt x="4571" y="210819"/>
                  </a:lnTo>
                  <a:lnTo>
                    <a:pt x="1524" y="218439"/>
                  </a:lnTo>
                  <a:lnTo>
                    <a:pt x="1524" y="226060"/>
                  </a:lnTo>
                  <a:lnTo>
                    <a:pt x="0" y="233679"/>
                  </a:lnTo>
                  <a:lnTo>
                    <a:pt x="0" y="234950"/>
                  </a:lnTo>
                  <a:lnTo>
                    <a:pt x="10667" y="233679"/>
                  </a:lnTo>
                  <a:lnTo>
                    <a:pt x="10667" y="226060"/>
                  </a:lnTo>
                  <a:lnTo>
                    <a:pt x="12191" y="219710"/>
                  </a:lnTo>
                  <a:lnTo>
                    <a:pt x="13715" y="212089"/>
                  </a:lnTo>
                  <a:lnTo>
                    <a:pt x="15239" y="205739"/>
                  </a:lnTo>
                  <a:lnTo>
                    <a:pt x="18287" y="199389"/>
                  </a:lnTo>
                  <a:lnTo>
                    <a:pt x="21716" y="195579"/>
                  </a:lnTo>
                  <a:lnTo>
                    <a:pt x="21335" y="195579"/>
                  </a:lnTo>
                  <a:lnTo>
                    <a:pt x="30937" y="184150"/>
                  </a:lnTo>
                  <a:lnTo>
                    <a:pt x="30479" y="184150"/>
                  </a:lnTo>
                  <a:lnTo>
                    <a:pt x="42671" y="173989"/>
                  </a:lnTo>
                  <a:lnTo>
                    <a:pt x="43179" y="173989"/>
                  </a:lnTo>
                  <a:lnTo>
                    <a:pt x="53339" y="167639"/>
                  </a:lnTo>
                  <a:lnTo>
                    <a:pt x="60959" y="166369"/>
                  </a:lnTo>
                  <a:lnTo>
                    <a:pt x="67055" y="163829"/>
                  </a:lnTo>
                  <a:lnTo>
                    <a:pt x="2214371" y="163829"/>
                  </a:lnTo>
                  <a:lnTo>
                    <a:pt x="2214371" y="157479"/>
                  </a:lnTo>
                  <a:lnTo>
                    <a:pt x="2209799" y="157479"/>
                  </a:lnTo>
                  <a:lnTo>
                    <a:pt x="2209799" y="152400"/>
                  </a:lnTo>
                  <a:close/>
                </a:path>
                <a:path w="2372995" h="1229359">
                  <a:moveTo>
                    <a:pt x="93268" y="214629"/>
                  </a:moveTo>
                  <a:lnTo>
                    <a:pt x="92963" y="214629"/>
                  </a:lnTo>
                  <a:lnTo>
                    <a:pt x="91439" y="217169"/>
                  </a:lnTo>
                  <a:lnTo>
                    <a:pt x="93268" y="214629"/>
                  </a:lnTo>
                  <a:close/>
                </a:path>
                <a:path w="2372995" h="1229359">
                  <a:moveTo>
                    <a:pt x="151790" y="205739"/>
                  </a:moveTo>
                  <a:lnTo>
                    <a:pt x="137159" y="205739"/>
                  </a:lnTo>
                  <a:lnTo>
                    <a:pt x="143255" y="210819"/>
                  </a:lnTo>
                  <a:lnTo>
                    <a:pt x="147827" y="217169"/>
                  </a:lnTo>
                  <a:lnTo>
                    <a:pt x="146303" y="214629"/>
                  </a:lnTo>
                  <a:lnTo>
                    <a:pt x="157276" y="214629"/>
                  </a:lnTo>
                  <a:lnTo>
                    <a:pt x="155447" y="210819"/>
                  </a:lnTo>
                  <a:lnTo>
                    <a:pt x="151790" y="205739"/>
                  </a:lnTo>
                  <a:close/>
                </a:path>
                <a:path w="2372995" h="1229359">
                  <a:moveTo>
                    <a:pt x="102616" y="205739"/>
                  </a:moveTo>
                  <a:lnTo>
                    <a:pt x="102107" y="205739"/>
                  </a:lnTo>
                  <a:lnTo>
                    <a:pt x="100583" y="207010"/>
                  </a:lnTo>
                  <a:lnTo>
                    <a:pt x="102616" y="205739"/>
                  </a:lnTo>
                  <a:close/>
                </a:path>
                <a:path w="2372995" h="1229359">
                  <a:moveTo>
                    <a:pt x="147827" y="201929"/>
                  </a:moveTo>
                  <a:lnTo>
                    <a:pt x="126491" y="201929"/>
                  </a:lnTo>
                  <a:lnTo>
                    <a:pt x="132587" y="203200"/>
                  </a:lnTo>
                  <a:lnTo>
                    <a:pt x="138684" y="207010"/>
                  </a:lnTo>
                  <a:lnTo>
                    <a:pt x="137159" y="205739"/>
                  </a:lnTo>
                  <a:lnTo>
                    <a:pt x="151790" y="205739"/>
                  </a:lnTo>
                  <a:lnTo>
                    <a:pt x="150875" y="204469"/>
                  </a:lnTo>
                  <a:lnTo>
                    <a:pt x="149351" y="204469"/>
                  </a:lnTo>
                  <a:lnTo>
                    <a:pt x="149351" y="203200"/>
                  </a:lnTo>
                  <a:lnTo>
                    <a:pt x="147827" y="201929"/>
                  </a:lnTo>
                  <a:close/>
                </a:path>
                <a:path w="2372995" h="1229359">
                  <a:moveTo>
                    <a:pt x="22859" y="194310"/>
                  </a:moveTo>
                  <a:lnTo>
                    <a:pt x="21335" y="195579"/>
                  </a:lnTo>
                  <a:lnTo>
                    <a:pt x="21716" y="195579"/>
                  </a:lnTo>
                  <a:lnTo>
                    <a:pt x="22859" y="194310"/>
                  </a:lnTo>
                  <a:close/>
                </a:path>
                <a:path w="2372995" h="1229359">
                  <a:moveTo>
                    <a:pt x="120395" y="190500"/>
                  </a:moveTo>
                  <a:lnTo>
                    <a:pt x="118871" y="190500"/>
                  </a:lnTo>
                  <a:lnTo>
                    <a:pt x="103631" y="194310"/>
                  </a:lnTo>
                  <a:lnTo>
                    <a:pt x="103631" y="195579"/>
                  </a:lnTo>
                  <a:lnTo>
                    <a:pt x="135635" y="195579"/>
                  </a:lnTo>
                  <a:lnTo>
                    <a:pt x="135635" y="194310"/>
                  </a:lnTo>
                  <a:lnTo>
                    <a:pt x="120395" y="190500"/>
                  </a:lnTo>
                  <a:close/>
                </a:path>
                <a:path w="2372995" h="1229359">
                  <a:moveTo>
                    <a:pt x="32003" y="182880"/>
                  </a:moveTo>
                  <a:lnTo>
                    <a:pt x="30479" y="184150"/>
                  </a:lnTo>
                  <a:lnTo>
                    <a:pt x="30937" y="184150"/>
                  </a:lnTo>
                  <a:lnTo>
                    <a:pt x="32003" y="182880"/>
                  </a:lnTo>
                  <a:close/>
                </a:path>
                <a:path w="2372995" h="1229359">
                  <a:moveTo>
                    <a:pt x="43179" y="173989"/>
                  </a:moveTo>
                  <a:lnTo>
                    <a:pt x="42671" y="173989"/>
                  </a:lnTo>
                  <a:lnTo>
                    <a:pt x="41147" y="175260"/>
                  </a:lnTo>
                  <a:lnTo>
                    <a:pt x="43179" y="173989"/>
                  </a:lnTo>
                  <a:close/>
                </a:path>
                <a:path w="2372995" h="1229359">
                  <a:moveTo>
                    <a:pt x="2220467" y="152400"/>
                  </a:moveTo>
                  <a:lnTo>
                    <a:pt x="2214371" y="152400"/>
                  </a:lnTo>
                  <a:lnTo>
                    <a:pt x="2214371" y="163829"/>
                  </a:lnTo>
                  <a:lnTo>
                    <a:pt x="2217419" y="163829"/>
                  </a:lnTo>
                  <a:lnTo>
                    <a:pt x="2220467" y="160019"/>
                  </a:lnTo>
                  <a:lnTo>
                    <a:pt x="2220467" y="152400"/>
                  </a:lnTo>
                  <a:close/>
                </a:path>
                <a:path w="2372995" h="1229359">
                  <a:moveTo>
                    <a:pt x="2285999" y="152400"/>
                  </a:moveTo>
                  <a:lnTo>
                    <a:pt x="2220467" y="152400"/>
                  </a:lnTo>
                  <a:lnTo>
                    <a:pt x="2220467" y="160019"/>
                  </a:lnTo>
                  <a:lnTo>
                    <a:pt x="2217419" y="163829"/>
                  </a:lnTo>
                  <a:lnTo>
                    <a:pt x="2290571" y="163829"/>
                  </a:lnTo>
                  <a:lnTo>
                    <a:pt x="2299715" y="161289"/>
                  </a:lnTo>
                  <a:lnTo>
                    <a:pt x="2307335" y="161289"/>
                  </a:lnTo>
                  <a:lnTo>
                    <a:pt x="2317133" y="157479"/>
                  </a:lnTo>
                  <a:lnTo>
                    <a:pt x="2285999" y="157479"/>
                  </a:lnTo>
                  <a:lnTo>
                    <a:pt x="2285999" y="152400"/>
                  </a:lnTo>
                  <a:close/>
                </a:path>
                <a:path w="2372995" h="1229359">
                  <a:moveTo>
                    <a:pt x="2209799" y="82550"/>
                  </a:moveTo>
                  <a:lnTo>
                    <a:pt x="2209799" y="157479"/>
                  </a:lnTo>
                  <a:lnTo>
                    <a:pt x="2214371" y="152400"/>
                  </a:lnTo>
                  <a:lnTo>
                    <a:pt x="2220467" y="152400"/>
                  </a:lnTo>
                  <a:lnTo>
                    <a:pt x="2220467" y="109643"/>
                  </a:lnTo>
                  <a:lnTo>
                    <a:pt x="2217419" y="105410"/>
                  </a:lnTo>
                  <a:lnTo>
                    <a:pt x="2214371" y="99060"/>
                  </a:lnTo>
                  <a:lnTo>
                    <a:pt x="2214371" y="97789"/>
                  </a:lnTo>
                  <a:lnTo>
                    <a:pt x="2212847" y="97789"/>
                  </a:lnTo>
                  <a:lnTo>
                    <a:pt x="2209799" y="82550"/>
                  </a:lnTo>
                  <a:close/>
                </a:path>
                <a:path w="2372995" h="1229359">
                  <a:moveTo>
                    <a:pt x="2214371" y="152400"/>
                  </a:moveTo>
                  <a:lnTo>
                    <a:pt x="2209799" y="157479"/>
                  </a:lnTo>
                  <a:lnTo>
                    <a:pt x="2214371" y="157479"/>
                  </a:lnTo>
                  <a:lnTo>
                    <a:pt x="2214371" y="152400"/>
                  </a:lnTo>
                  <a:close/>
                </a:path>
                <a:path w="2372995" h="1229359">
                  <a:moveTo>
                    <a:pt x="2296667" y="82550"/>
                  </a:moveTo>
                  <a:lnTo>
                    <a:pt x="2293619" y="97789"/>
                  </a:lnTo>
                  <a:lnTo>
                    <a:pt x="2292095" y="97789"/>
                  </a:lnTo>
                  <a:lnTo>
                    <a:pt x="2292095" y="99060"/>
                  </a:lnTo>
                  <a:lnTo>
                    <a:pt x="2289047" y="105410"/>
                  </a:lnTo>
                  <a:lnTo>
                    <a:pt x="2285999" y="109643"/>
                  </a:lnTo>
                  <a:lnTo>
                    <a:pt x="2285999" y="157479"/>
                  </a:lnTo>
                  <a:lnTo>
                    <a:pt x="2296667" y="157479"/>
                  </a:lnTo>
                  <a:lnTo>
                    <a:pt x="2296667" y="82550"/>
                  </a:lnTo>
                  <a:close/>
                </a:path>
                <a:path w="2372995" h="1229359">
                  <a:moveTo>
                    <a:pt x="2342387" y="130810"/>
                  </a:moveTo>
                  <a:lnTo>
                    <a:pt x="2331719" y="140969"/>
                  </a:lnTo>
                  <a:lnTo>
                    <a:pt x="2319527" y="148589"/>
                  </a:lnTo>
                  <a:lnTo>
                    <a:pt x="2313431" y="149860"/>
                  </a:lnTo>
                  <a:lnTo>
                    <a:pt x="2298191" y="152400"/>
                  </a:lnTo>
                  <a:lnTo>
                    <a:pt x="2296667" y="152400"/>
                  </a:lnTo>
                  <a:lnTo>
                    <a:pt x="2296667" y="157479"/>
                  </a:lnTo>
                  <a:lnTo>
                    <a:pt x="2317133" y="157479"/>
                  </a:lnTo>
                  <a:lnTo>
                    <a:pt x="2330195" y="152400"/>
                  </a:lnTo>
                  <a:lnTo>
                    <a:pt x="2336291" y="149860"/>
                  </a:lnTo>
                  <a:lnTo>
                    <a:pt x="2348483" y="138429"/>
                  </a:lnTo>
                  <a:lnTo>
                    <a:pt x="2352402" y="133350"/>
                  </a:lnTo>
                  <a:lnTo>
                    <a:pt x="2340863" y="133350"/>
                  </a:lnTo>
                  <a:lnTo>
                    <a:pt x="2342387" y="130810"/>
                  </a:lnTo>
                  <a:close/>
                </a:path>
                <a:path w="2372995" h="1229359">
                  <a:moveTo>
                    <a:pt x="2362199" y="88900"/>
                  </a:moveTo>
                  <a:lnTo>
                    <a:pt x="2360675" y="96519"/>
                  </a:lnTo>
                  <a:lnTo>
                    <a:pt x="2359151" y="102869"/>
                  </a:lnTo>
                  <a:lnTo>
                    <a:pt x="2357627" y="110489"/>
                  </a:lnTo>
                  <a:lnTo>
                    <a:pt x="2354579" y="115569"/>
                  </a:lnTo>
                  <a:lnTo>
                    <a:pt x="2350007" y="120650"/>
                  </a:lnTo>
                  <a:lnTo>
                    <a:pt x="2340863" y="133350"/>
                  </a:lnTo>
                  <a:lnTo>
                    <a:pt x="2352402" y="133350"/>
                  </a:lnTo>
                  <a:lnTo>
                    <a:pt x="2362199" y="120650"/>
                  </a:lnTo>
                  <a:lnTo>
                    <a:pt x="2362199" y="88900"/>
                  </a:lnTo>
                  <a:close/>
                </a:path>
                <a:path w="2372995" h="1229359">
                  <a:moveTo>
                    <a:pt x="2269235" y="120650"/>
                  </a:moveTo>
                  <a:lnTo>
                    <a:pt x="2237231" y="120650"/>
                  </a:lnTo>
                  <a:lnTo>
                    <a:pt x="2237231" y="121919"/>
                  </a:lnTo>
                  <a:lnTo>
                    <a:pt x="2252471" y="125729"/>
                  </a:lnTo>
                  <a:lnTo>
                    <a:pt x="2253995" y="125729"/>
                  </a:lnTo>
                  <a:lnTo>
                    <a:pt x="2269235" y="121919"/>
                  </a:lnTo>
                  <a:lnTo>
                    <a:pt x="2269235" y="120650"/>
                  </a:lnTo>
                  <a:close/>
                </a:path>
                <a:path w="2372995" h="1229359">
                  <a:moveTo>
                    <a:pt x="2220467" y="88900"/>
                  </a:moveTo>
                  <a:lnTo>
                    <a:pt x="2220467" y="109643"/>
                  </a:lnTo>
                  <a:lnTo>
                    <a:pt x="2221991" y="111760"/>
                  </a:lnTo>
                  <a:lnTo>
                    <a:pt x="2223515" y="111760"/>
                  </a:lnTo>
                  <a:lnTo>
                    <a:pt x="2223515" y="113029"/>
                  </a:lnTo>
                  <a:lnTo>
                    <a:pt x="2229611" y="118110"/>
                  </a:lnTo>
                  <a:lnTo>
                    <a:pt x="2235707" y="120650"/>
                  </a:lnTo>
                  <a:lnTo>
                    <a:pt x="2270759" y="120650"/>
                  </a:lnTo>
                  <a:lnTo>
                    <a:pt x="2276855" y="118110"/>
                  </a:lnTo>
                  <a:lnTo>
                    <a:pt x="2281427" y="114300"/>
                  </a:lnTo>
                  <a:lnTo>
                    <a:pt x="2246375" y="114300"/>
                  </a:lnTo>
                  <a:lnTo>
                    <a:pt x="2240279" y="113029"/>
                  </a:lnTo>
                  <a:lnTo>
                    <a:pt x="2237231" y="110489"/>
                  </a:lnTo>
                  <a:lnTo>
                    <a:pt x="2235707" y="110489"/>
                  </a:lnTo>
                  <a:lnTo>
                    <a:pt x="2229611" y="105410"/>
                  </a:lnTo>
                  <a:lnTo>
                    <a:pt x="2225039" y="99060"/>
                  </a:lnTo>
                  <a:lnTo>
                    <a:pt x="2225420" y="99060"/>
                  </a:lnTo>
                  <a:lnTo>
                    <a:pt x="2221991" y="95250"/>
                  </a:lnTo>
                  <a:lnTo>
                    <a:pt x="2220467" y="88900"/>
                  </a:lnTo>
                  <a:close/>
                </a:path>
                <a:path w="2372995" h="1229359">
                  <a:moveTo>
                    <a:pt x="2362199" y="81279"/>
                  </a:moveTo>
                  <a:lnTo>
                    <a:pt x="2362199" y="120650"/>
                  </a:lnTo>
                  <a:lnTo>
                    <a:pt x="2368295" y="105410"/>
                  </a:lnTo>
                  <a:lnTo>
                    <a:pt x="2372867" y="82550"/>
                  </a:lnTo>
                  <a:lnTo>
                    <a:pt x="2362199" y="81279"/>
                  </a:lnTo>
                  <a:close/>
                </a:path>
                <a:path w="2372995" h="1229359">
                  <a:moveTo>
                    <a:pt x="2272283" y="107950"/>
                  </a:moveTo>
                  <a:lnTo>
                    <a:pt x="2266187" y="113029"/>
                  </a:lnTo>
                  <a:lnTo>
                    <a:pt x="2260091" y="114300"/>
                  </a:lnTo>
                  <a:lnTo>
                    <a:pt x="2281427" y="114300"/>
                  </a:lnTo>
                  <a:lnTo>
                    <a:pt x="2282951" y="113029"/>
                  </a:lnTo>
                  <a:lnTo>
                    <a:pt x="2282951" y="111760"/>
                  </a:lnTo>
                  <a:lnTo>
                    <a:pt x="2284475" y="111760"/>
                  </a:lnTo>
                  <a:lnTo>
                    <a:pt x="2285390" y="110489"/>
                  </a:lnTo>
                  <a:lnTo>
                    <a:pt x="2270759" y="110489"/>
                  </a:lnTo>
                  <a:lnTo>
                    <a:pt x="2272283" y="107950"/>
                  </a:lnTo>
                  <a:close/>
                </a:path>
                <a:path w="2372995" h="1229359">
                  <a:moveTo>
                    <a:pt x="2234183" y="107950"/>
                  </a:moveTo>
                  <a:lnTo>
                    <a:pt x="2235707" y="110489"/>
                  </a:lnTo>
                  <a:lnTo>
                    <a:pt x="2237231" y="110489"/>
                  </a:lnTo>
                  <a:lnTo>
                    <a:pt x="2234183" y="107950"/>
                  </a:lnTo>
                  <a:close/>
                </a:path>
                <a:path w="2372995" h="1229359">
                  <a:moveTo>
                    <a:pt x="2285999" y="99060"/>
                  </a:moveTo>
                  <a:lnTo>
                    <a:pt x="2281427" y="99060"/>
                  </a:lnTo>
                  <a:lnTo>
                    <a:pt x="2276855" y="105410"/>
                  </a:lnTo>
                  <a:lnTo>
                    <a:pt x="2270759" y="110489"/>
                  </a:lnTo>
                  <a:lnTo>
                    <a:pt x="2285390" y="110489"/>
                  </a:lnTo>
                  <a:lnTo>
                    <a:pt x="2285999" y="109643"/>
                  </a:lnTo>
                  <a:lnTo>
                    <a:pt x="2285999" y="99060"/>
                  </a:lnTo>
                  <a:close/>
                </a:path>
                <a:path w="2372995" h="1229359">
                  <a:moveTo>
                    <a:pt x="2220467" y="81279"/>
                  </a:moveTo>
                  <a:lnTo>
                    <a:pt x="2209799" y="82550"/>
                  </a:lnTo>
                  <a:lnTo>
                    <a:pt x="2212847" y="97789"/>
                  </a:lnTo>
                  <a:lnTo>
                    <a:pt x="2214371" y="97789"/>
                  </a:lnTo>
                  <a:lnTo>
                    <a:pt x="2214371" y="99060"/>
                  </a:lnTo>
                  <a:lnTo>
                    <a:pt x="2217419" y="105410"/>
                  </a:lnTo>
                  <a:lnTo>
                    <a:pt x="2220467" y="109643"/>
                  </a:lnTo>
                  <a:lnTo>
                    <a:pt x="2220467" y="81279"/>
                  </a:lnTo>
                  <a:close/>
                </a:path>
                <a:path w="2372995" h="1229359">
                  <a:moveTo>
                    <a:pt x="2285999" y="81279"/>
                  </a:moveTo>
                  <a:lnTo>
                    <a:pt x="2285999" y="109643"/>
                  </a:lnTo>
                  <a:lnTo>
                    <a:pt x="2289047" y="105410"/>
                  </a:lnTo>
                  <a:lnTo>
                    <a:pt x="2292095" y="99060"/>
                  </a:lnTo>
                  <a:lnTo>
                    <a:pt x="2292095" y="97789"/>
                  </a:lnTo>
                  <a:lnTo>
                    <a:pt x="2293619" y="97789"/>
                  </a:lnTo>
                  <a:lnTo>
                    <a:pt x="2296667" y="82550"/>
                  </a:lnTo>
                  <a:lnTo>
                    <a:pt x="2285999" y="81279"/>
                  </a:lnTo>
                  <a:close/>
                </a:path>
                <a:path w="2372995" h="1229359">
                  <a:moveTo>
                    <a:pt x="2225420" y="99060"/>
                  </a:moveTo>
                  <a:lnTo>
                    <a:pt x="2225039" y="99060"/>
                  </a:lnTo>
                  <a:lnTo>
                    <a:pt x="2226563" y="100329"/>
                  </a:lnTo>
                  <a:lnTo>
                    <a:pt x="2225420" y="99060"/>
                  </a:lnTo>
                  <a:close/>
                </a:path>
                <a:path w="2372995" h="1229359">
                  <a:moveTo>
                    <a:pt x="2285999" y="88900"/>
                  </a:moveTo>
                  <a:lnTo>
                    <a:pt x="2284475" y="95250"/>
                  </a:lnTo>
                  <a:lnTo>
                    <a:pt x="2279903" y="100329"/>
                  </a:lnTo>
                  <a:lnTo>
                    <a:pt x="2281427" y="99060"/>
                  </a:lnTo>
                  <a:lnTo>
                    <a:pt x="2285999" y="99060"/>
                  </a:lnTo>
                  <a:lnTo>
                    <a:pt x="2285999" y="88900"/>
                  </a:lnTo>
                  <a:close/>
                </a:path>
                <a:path w="2372995" h="1229359">
                  <a:moveTo>
                    <a:pt x="2307335" y="1269"/>
                  </a:moveTo>
                  <a:lnTo>
                    <a:pt x="2275331" y="1269"/>
                  </a:lnTo>
                  <a:lnTo>
                    <a:pt x="2252471" y="11429"/>
                  </a:lnTo>
                  <a:lnTo>
                    <a:pt x="2246375" y="13969"/>
                  </a:lnTo>
                  <a:lnTo>
                    <a:pt x="2246375" y="15239"/>
                  </a:lnTo>
                  <a:lnTo>
                    <a:pt x="2234183" y="24129"/>
                  </a:lnTo>
                  <a:lnTo>
                    <a:pt x="2225039" y="36829"/>
                  </a:lnTo>
                  <a:lnTo>
                    <a:pt x="2223515" y="36829"/>
                  </a:lnTo>
                  <a:lnTo>
                    <a:pt x="2220467" y="43179"/>
                  </a:lnTo>
                  <a:lnTo>
                    <a:pt x="2215895" y="50800"/>
                  </a:lnTo>
                  <a:lnTo>
                    <a:pt x="2214371" y="58419"/>
                  </a:lnTo>
                  <a:lnTo>
                    <a:pt x="2211323" y="66039"/>
                  </a:lnTo>
                  <a:lnTo>
                    <a:pt x="2211323" y="73660"/>
                  </a:lnTo>
                  <a:lnTo>
                    <a:pt x="2209799" y="81279"/>
                  </a:lnTo>
                  <a:lnTo>
                    <a:pt x="2209799" y="82550"/>
                  </a:lnTo>
                  <a:lnTo>
                    <a:pt x="2220467" y="81279"/>
                  </a:lnTo>
                  <a:lnTo>
                    <a:pt x="2220467" y="73660"/>
                  </a:lnTo>
                  <a:lnTo>
                    <a:pt x="2221991" y="67310"/>
                  </a:lnTo>
                  <a:lnTo>
                    <a:pt x="2223515" y="59689"/>
                  </a:lnTo>
                  <a:lnTo>
                    <a:pt x="2225039" y="53339"/>
                  </a:lnTo>
                  <a:lnTo>
                    <a:pt x="2228087" y="46989"/>
                  </a:lnTo>
                  <a:lnTo>
                    <a:pt x="2231516" y="43179"/>
                  </a:lnTo>
                  <a:lnTo>
                    <a:pt x="2231135" y="43179"/>
                  </a:lnTo>
                  <a:lnTo>
                    <a:pt x="2240737" y="31750"/>
                  </a:lnTo>
                  <a:lnTo>
                    <a:pt x="2240279" y="31750"/>
                  </a:lnTo>
                  <a:lnTo>
                    <a:pt x="2252471" y="21589"/>
                  </a:lnTo>
                  <a:lnTo>
                    <a:pt x="2252979" y="21589"/>
                  </a:lnTo>
                  <a:lnTo>
                    <a:pt x="2263139" y="15239"/>
                  </a:lnTo>
                  <a:lnTo>
                    <a:pt x="2270759" y="13969"/>
                  </a:lnTo>
                  <a:lnTo>
                    <a:pt x="2276855" y="11429"/>
                  </a:lnTo>
                  <a:lnTo>
                    <a:pt x="2330195" y="11429"/>
                  </a:lnTo>
                  <a:lnTo>
                    <a:pt x="2322575" y="6350"/>
                  </a:lnTo>
                  <a:lnTo>
                    <a:pt x="2314955" y="5079"/>
                  </a:lnTo>
                  <a:lnTo>
                    <a:pt x="2307335" y="1269"/>
                  </a:lnTo>
                  <a:close/>
                </a:path>
                <a:path w="2372995" h="1229359">
                  <a:moveTo>
                    <a:pt x="2293619" y="76200"/>
                  </a:moveTo>
                  <a:lnTo>
                    <a:pt x="2289047" y="76200"/>
                  </a:lnTo>
                  <a:lnTo>
                    <a:pt x="2287523" y="80010"/>
                  </a:lnTo>
                  <a:lnTo>
                    <a:pt x="2285999" y="81279"/>
                  </a:lnTo>
                  <a:lnTo>
                    <a:pt x="2296667" y="82550"/>
                  </a:lnTo>
                  <a:lnTo>
                    <a:pt x="2296667" y="80010"/>
                  </a:lnTo>
                  <a:lnTo>
                    <a:pt x="2293619" y="76200"/>
                  </a:lnTo>
                  <a:close/>
                </a:path>
                <a:path w="2372995" h="1229359">
                  <a:moveTo>
                    <a:pt x="2361590" y="41910"/>
                  </a:moveTo>
                  <a:lnTo>
                    <a:pt x="2350007" y="41910"/>
                  </a:lnTo>
                  <a:lnTo>
                    <a:pt x="2354579" y="46989"/>
                  </a:lnTo>
                  <a:lnTo>
                    <a:pt x="2357627" y="53339"/>
                  </a:lnTo>
                  <a:lnTo>
                    <a:pt x="2359151" y="60960"/>
                  </a:lnTo>
                  <a:lnTo>
                    <a:pt x="2360675" y="67310"/>
                  </a:lnTo>
                  <a:lnTo>
                    <a:pt x="2362199" y="74929"/>
                  </a:lnTo>
                  <a:lnTo>
                    <a:pt x="2362199" y="81279"/>
                  </a:lnTo>
                  <a:lnTo>
                    <a:pt x="2372867" y="82550"/>
                  </a:lnTo>
                  <a:lnTo>
                    <a:pt x="2372867" y="81279"/>
                  </a:lnTo>
                  <a:lnTo>
                    <a:pt x="2368295" y="58419"/>
                  </a:lnTo>
                  <a:lnTo>
                    <a:pt x="2362199" y="43179"/>
                  </a:lnTo>
                  <a:lnTo>
                    <a:pt x="2361590" y="41910"/>
                  </a:lnTo>
                  <a:close/>
                </a:path>
                <a:path w="2372995" h="1229359">
                  <a:moveTo>
                    <a:pt x="2232659" y="41910"/>
                  </a:moveTo>
                  <a:lnTo>
                    <a:pt x="2231135" y="43179"/>
                  </a:lnTo>
                  <a:lnTo>
                    <a:pt x="2231516" y="43179"/>
                  </a:lnTo>
                  <a:lnTo>
                    <a:pt x="2232659" y="41910"/>
                  </a:lnTo>
                  <a:close/>
                </a:path>
                <a:path w="2372995" h="1229359">
                  <a:moveTo>
                    <a:pt x="2340863" y="30480"/>
                  </a:moveTo>
                  <a:lnTo>
                    <a:pt x="2350007" y="43179"/>
                  </a:lnTo>
                  <a:lnTo>
                    <a:pt x="2350007" y="41910"/>
                  </a:lnTo>
                  <a:lnTo>
                    <a:pt x="2361590" y="41910"/>
                  </a:lnTo>
                  <a:lnTo>
                    <a:pt x="2359151" y="36829"/>
                  </a:lnTo>
                  <a:lnTo>
                    <a:pt x="2357627" y="36829"/>
                  </a:lnTo>
                  <a:lnTo>
                    <a:pt x="2353970" y="31750"/>
                  </a:lnTo>
                  <a:lnTo>
                    <a:pt x="2342387" y="31750"/>
                  </a:lnTo>
                  <a:lnTo>
                    <a:pt x="2340863" y="30480"/>
                  </a:lnTo>
                  <a:close/>
                </a:path>
                <a:path w="2372995" h="1229359">
                  <a:moveTo>
                    <a:pt x="2241803" y="30480"/>
                  </a:moveTo>
                  <a:lnTo>
                    <a:pt x="2240279" y="31750"/>
                  </a:lnTo>
                  <a:lnTo>
                    <a:pt x="2240737" y="31750"/>
                  </a:lnTo>
                  <a:lnTo>
                    <a:pt x="2241803" y="30480"/>
                  </a:lnTo>
                  <a:close/>
                </a:path>
                <a:path w="2372995" h="1229359">
                  <a:moveTo>
                    <a:pt x="2345000" y="21589"/>
                  </a:moveTo>
                  <a:lnTo>
                    <a:pt x="2330195" y="21589"/>
                  </a:lnTo>
                  <a:lnTo>
                    <a:pt x="2342387" y="31750"/>
                  </a:lnTo>
                  <a:lnTo>
                    <a:pt x="2353970" y="31750"/>
                  </a:lnTo>
                  <a:lnTo>
                    <a:pt x="2348483" y="24129"/>
                  </a:lnTo>
                  <a:lnTo>
                    <a:pt x="2345000" y="21589"/>
                  </a:lnTo>
                  <a:close/>
                </a:path>
                <a:path w="2372995" h="1229359">
                  <a:moveTo>
                    <a:pt x="2252979" y="21589"/>
                  </a:moveTo>
                  <a:lnTo>
                    <a:pt x="2252471" y="21589"/>
                  </a:lnTo>
                  <a:lnTo>
                    <a:pt x="2250947" y="22860"/>
                  </a:lnTo>
                  <a:lnTo>
                    <a:pt x="2252979" y="21589"/>
                  </a:lnTo>
                  <a:close/>
                </a:path>
                <a:path w="2372995" h="1229359">
                  <a:moveTo>
                    <a:pt x="2330195" y="11429"/>
                  </a:moveTo>
                  <a:lnTo>
                    <a:pt x="2298191" y="11429"/>
                  </a:lnTo>
                  <a:lnTo>
                    <a:pt x="2313431" y="13969"/>
                  </a:lnTo>
                  <a:lnTo>
                    <a:pt x="2319527" y="15239"/>
                  </a:lnTo>
                  <a:lnTo>
                    <a:pt x="2331719" y="22860"/>
                  </a:lnTo>
                  <a:lnTo>
                    <a:pt x="2330195" y="21589"/>
                  </a:lnTo>
                  <a:lnTo>
                    <a:pt x="2345000" y="21589"/>
                  </a:lnTo>
                  <a:lnTo>
                    <a:pt x="2336291" y="15239"/>
                  </a:lnTo>
                  <a:lnTo>
                    <a:pt x="2336291" y="13969"/>
                  </a:lnTo>
                  <a:lnTo>
                    <a:pt x="2330195" y="11429"/>
                  </a:lnTo>
                  <a:close/>
                </a:path>
                <a:path w="2372995" h="1229359">
                  <a:moveTo>
                    <a:pt x="2290571" y="0"/>
                  </a:moveTo>
                  <a:lnTo>
                    <a:pt x="2282951" y="1269"/>
                  </a:lnTo>
                  <a:lnTo>
                    <a:pt x="2299715" y="1269"/>
                  </a:lnTo>
                  <a:lnTo>
                    <a:pt x="2290571" y="0"/>
                  </a:lnTo>
                  <a:close/>
                </a:path>
              </a:pathLst>
            </a:custGeom>
            <a:solidFill>
              <a:srgbClr val="000000"/>
            </a:solidFill>
          </p:spPr>
          <p:txBody>
            <a:bodyPr wrap="square" lIns="0" tIns="0" rIns="0" bIns="0" rtlCol="0"/>
            <a:lstStyle/>
            <a:p>
              <a:endParaRPr sz="1632"/>
            </a:p>
          </p:txBody>
        </p:sp>
      </p:grpSp>
      <p:sp>
        <p:nvSpPr>
          <p:cNvPr id="18" name="object 18"/>
          <p:cNvSpPr txBox="1"/>
          <p:nvPr/>
        </p:nvSpPr>
        <p:spPr>
          <a:xfrm>
            <a:off x="8165684" y="5197106"/>
            <a:ext cx="1522464" cy="569986"/>
          </a:xfrm>
          <a:prstGeom prst="rect">
            <a:avLst/>
          </a:prstGeom>
        </p:spPr>
        <p:txBody>
          <a:bodyPr vert="horz" wrap="square" lIns="0" tIns="11516" rIns="0" bIns="0" rtlCol="0">
            <a:spAutoFit/>
          </a:bodyPr>
          <a:lstStyle/>
          <a:p>
            <a:pPr marL="11516" marR="4607" indent="205567">
              <a:spcBef>
                <a:spcPts val="91"/>
              </a:spcBef>
            </a:pPr>
            <a:r>
              <a:rPr sz="1814" b="1" spc="-9" dirty="0">
                <a:latin typeface="Calibri"/>
                <a:cs typeface="Calibri"/>
              </a:rPr>
              <a:t>Penentuan </a:t>
            </a:r>
            <a:r>
              <a:rPr sz="1814" b="1" dirty="0">
                <a:latin typeface="Calibri"/>
                <a:cs typeface="Calibri"/>
              </a:rPr>
              <a:t>Jenis</a:t>
            </a:r>
            <a:r>
              <a:rPr sz="1814" b="1" spc="-54" dirty="0">
                <a:latin typeface="Calibri"/>
                <a:cs typeface="Calibri"/>
              </a:rPr>
              <a:t> </a:t>
            </a:r>
            <a:r>
              <a:rPr sz="1814" b="1" dirty="0">
                <a:latin typeface="Calibri"/>
                <a:cs typeface="Calibri"/>
              </a:rPr>
              <a:t>Arsip</a:t>
            </a:r>
            <a:r>
              <a:rPr sz="1814" b="1" spc="-45" dirty="0">
                <a:latin typeface="Calibri"/>
                <a:cs typeface="Calibri"/>
              </a:rPr>
              <a:t> </a:t>
            </a:r>
            <a:r>
              <a:rPr sz="1814" b="1" spc="-18" dirty="0">
                <a:latin typeface="Calibri"/>
                <a:cs typeface="Calibri"/>
              </a:rPr>
              <a:t>Vital</a:t>
            </a:r>
            <a:endParaRPr sz="1814">
              <a:latin typeface="Calibri"/>
              <a:cs typeface="Calibri"/>
            </a:endParaRPr>
          </a:p>
        </p:txBody>
      </p:sp>
      <p:pic>
        <p:nvPicPr>
          <p:cNvPr id="19" name="object 19"/>
          <p:cNvPicPr/>
          <p:nvPr/>
        </p:nvPicPr>
        <p:blipFill>
          <a:blip r:embed="rId5" cstate="print"/>
          <a:stretch>
            <a:fillRect/>
          </a:stretch>
        </p:blipFill>
        <p:spPr>
          <a:xfrm>
            <a:off x="2086459" y="4740140"/>
            <a:ext cx="1446916" cy="1243767"/>
          </a:xfrm>
          <a:prstGeom prst="rect">
            <a:avLst/>
          </a:prstGeom>
        </p:spPr>
      </p:pic>
      <p:grpSp>
        <p:nvGrpSpPr>
          <p:cNvPr id="20" name="object 20"/>
          <p:cNvGrpSpPr/>
          <p:nvPr/>
        </p:nvGrpSpPr>
        <p:grpSpPr>
          <a:xfrm>
            <a:off x="3602475" y="4740139"/>
            <a:ext cx="1806343" cy="1456821"/>
            <a:chOff x="2596895" y="5227320"/>
            <a:chExt cx="1991995" cy="1606550"/>
          </a:xfrm>
        </p:grpSpPr>
        <p:sp>
          <p:nvSpPr>
            <p:cNvPr id="21" name="object 21"/>
            <p:cNvSpPr/>
            <p:nvPr/>
          </p:nvSpPr>
          <p:spPr>
            <a:xfrm>
              <a:off x="2601467" y="5327904"/>
              <a:ext cx="1981200" cy="1499870"/>
            </a:xfrm>
            <a:custGeom>
              <a:avLst/>
              <a:gdLst/>
              <a:ahLst/>
              <a:cxnLst/>
              <a:rect l="l" t="t" r="r" b="b"/>
              <a:pathLst>
                <a:path w="1981200" h="1499870">
                  <a:moveTo>
                    <a:pt x="1981199" y="0"/>
                  </a:moveTo>
                  <a:lnTo>
                    <a:pt x="1973437" y="38861"/>
                  </a:lnTo>
                  <a:lnTo>
                    <a:pt x="1952243" y="70865"/>
                  </a:lnTo>
                  <a:lnTo>
                    <a:pt x="1920763" y="92582"/>
                  </a:lnTo>
                  <a:lnTo>
                    <a:pt x="1882139" y="100583"/>
                  </a:lnTo>
                  <a:lnTo>
                    <a:pt x="100584" y="100583"/>
                  </a:lnTo>
                  <a:lnTo>
                    <a:pt x="61722" y="108346"/>
                  </a:lnTo>
                  <a:lnTo>
                    <a:pt x="29718" y="129539"/>
                  </a:lnTo>
                  <a:lnTo>
                    <a:pt x="8000" y="161020"/>
                  </a:lnTo>
                  <a:lnTo>
                    <a:pt x="0" y="199643"/>
                  </a:lnTo>
                  <a:lnTo>
                    <a:pt x="0" y="1400555"/>
                  </a:lnTo>
                  <a:lnTo>
                    <a:pt x="8000" y="1439179"/>
                  </a:lnTo>
                  <a:lnTo>
                    <a:pt x="29718" y="1470659"/>
                  </a:lnTo>
                  <a:lnTo>
                    <a:pt x="61722" y="1491853"/>
                  </a:lnTo>
                  <a:lnTo>
                    <a:pt x="100584" y="1499615"/>
                  </a:lnTo>
                  <a:lnTo>
                    <a:pt x="139446" y="1491853"/>
                  </a:lnTo>
                  <a:lnTo>
                    <a:pt x="171450" y="1470659"/>
                  </a:lnTo>
                  <a:lnTo>
                    <a:pt x="193167" y="1439179"/>
                  </a:lnTo>
                  <a:lnTo>
                    <a:pt x="201168" y="1400555"/>
                  </a:lnTo>
                  <a:lnTo>
                    <a:pt x="201168" y="1299971"/>
                  </a:lnTo>
                  <a:lnTo>
                    <a:pt x="1882139" y="1299971"/>
                  </a:lnTo>
                  <a:lnTo>
                    <a:pt x="1920763" y="1292209"/>
                  </a:lnTo>
                  <a:lnTo>
                    <a:pt x="1952243" y="1271015"/>
                  </a:lnTo>
                  <a:lnTo>
                    <a:pt x="1973437" y="1239535"/>
                  </a:lnTo>
                  <a:lnTo>
                    <a:pt x="1981199" y="1200911"/>
                  </a:lnTo>
                  <a:lnTo>
                    <a:pt x="1981199" y="300227"/>
                  </a:lnTo>
                  <a:lnTo>
                    <a:pt x="100584" y="300227"/>
                  </a:lnTo>
                  <a:lnTo>
                    <a:pt x="100584" y="199643"/>
                  </a:lnTo>
                  <a:lnTo>
                    <a:pt x="104584" y="180451"/>
                  </a:lnTo>
                  <a:lnTo>
                    <a:pt x="115443" y="164972"/>
                  </a:lnTo>
                  <a:lnTo>
                    <a:pt x="131445" y="154638"/>
                  </a:lnTo>
                  <a:lnTo>
                    <a:pt x="150876" y="150875"/>
                  </a:lnTo>
                  <a:lnTo>
                    <a:pt x="1981199" y="150875"/>
                  </a:lnTo>
                  <a:lnTo>
                    <a:pt x="1981199" y="0"/>
                  </a:lnTo>
                  <a:close/>
                </a:path>
                <a:path w="1981200" h="1499870">
                  <a:moveTo>
                    <a:pt x="1981199" y="150875"/>
                  </a:moveTo>
                  <a:lnTo>
                    <a:pt x="150876" y="150875"/>
                  </a:lnTo>
                  <a:lnTo>
                    <a:pt x="170307" y="154638"/>
                  </a:lnTo>
                  <a:lnTo>
                    <a:pt x="186309" y="164972"/>
                  </a:lnTo>
                  <a:lnTo>
                    <a:pt x="197167" y="180451"/>
                  </a:lnTo>
                  <a:lnTo>
                    <a:pt x="201168" y="199643"/>
                  </a:lnTo>
                  <a:lnTo>
                    <a:pt x="193167" y="239148"/>
                  </a:lnTo>
                  <a:lnTo>
                    <a:pt x="171450" y="271081"/>
                  </a:lnTo>
                  <a:lnTo>
                    <a:pt x="139446" y="292441"/>
                  </a:lnTo>
                  <a:lnTo>
                    <a:pt x="100584" y="300227"/>
                  </a:lnTo>
                  <a:lnTo>
                    <a:pt x="1981199" y="300227"/>
                  </a:lnTo>
                  <a:lnTo>
                    <a:pt x="1981199" y="150875"/>
                  </a:lnTo>
                  <a:close/>
                </a:path>
                <a:path w="1981200" h="1499870">
                  <a:moveTo>
                    <a:pt x="1781555" y="0"/>
                  </a:moveTo>
                  <a:lnTo>
                    <a:pt x="1781555" y="100583"/>
                  </a:lnTo>
                  <a:lnTo>
                    <a:pt x="1882139" y="100583"/>
                  </a:lnTo>
                  <a:lnTo>
                    <a:pt x="1882139" y="50291"/>
                  </a:lnTo>
                  <a:lnTo>
                    <a:pt x="1831847" y="50291"/>
                  </a:lnTo>
                  <a:lnTo>
                    <a:pt x="1812416" y="46291"/>
                  </a:lnTo>
                  <a:lnTo>
                    <a:pt x="1796414" y="35432"/>
                  </a:lnTo>
                  <a:lnTo>
                    <a:pt x="1785556" y="19431"/>
                  </a:lnTo>
                  <a:lnTo>
                    <a:pt x="1781555" y="0"/>
                  </a:lnTo>
                  <a:close/>
                </a:path>
                <a:path w="1981200" h="1499870">
                  <a:moveTo>
                    <a:pt x="1882139" y="0"/>
                  </a:moveTo>
                  <a:lnTo>
                    <a:pt x="1878139" y="19431"/>
                  </a:lnTo>
                  <a:lnTo>
                    <a:pt x="1867280" y="35432"/>
                  </a:lnTo>
                  <a:lnTo>
                    <a:pt x="1851278" y="46291"/>
                  </a:lnTo>
                  <a:lnTo>
                    <a:pt x="1831847" y="50291"/>
                  </a:lnTo>
                  <a:lnTo>
                    <a:pt x="1882139" y="50291"/>
                  </a:lnTo>
                  <a:lnTo>
                    <a:pt x="1882139" y="0"/>
                  </a:lnTo>
                  <a:close/>
                </a:path>
              </a:pathLst>
            </a:custGeom>
            <a:solidFill>
              <a:srgbClr val="FB3BE4"/>
            </a:solidFill>
          </p:spPr>
          <p:txBody>
            <a:bodyPr wrap="square" lIns="0" tIns="0" rIns="0" bIns="0" rtlCol="0"/>
            <a:lstStyle/>
            <a:p>
              <a:endParaRPr sz="1632"/>
            </a:p>
          </p:txBody>
        </p:sp>
        <p:sp>
          <p:nvSpPr>
            <p:cNvPr id="22" name="object 22"/>
            <p:cNvSpPr/>
            <p:nvPr/>
          </p:nvSpPr>
          <p:spPr>
            <a:xfrm>
              <a:off x="2702051" y="5227320"/>
              <a:ext cx="1880870" cy="401320"/>
            </a:xfrm>
            <a:custGeom>
              <a:avLst/>
              <a:gdLst/>
              <a:ahLst/>
              <a:cxnLst/>
              <a:rect l="l" t="t" r="r" b="b"/>
              <a:pathLst>
                <a:path w="1880870" h="401320">
                  <a:moveTo>
                    <a:pt x="50292" y="251459"/>
                  </a:moveTo>
                  <a:lnTo>
                    <a:pt x="30861" y="255222"/>
                  </a:lnTo>
                  <a:lnTo>
                    <a:pt x="14859" y="265556"/>
                  </a:lnTo>
                  <a:lnTo>
                    <a:pt x="4000" y="281035"/>
                  </a:lnTo>
                  <a:lnTo>
                    <a:pt x="0" y="300227"/>
                  </a:lnTo>
                  <a:lnTo>
                    <a:pt x="0" y="400811"/>
                  </a:lnTo>
                  <a:lnTo>
                    <a:pt x="38862" y="393025"/>
                  </a:lnTo>
                  <a:lnTo>
                    <a:pt x="70865" y="371665"/>
                  </a:lnTo>
                  <a:lnTo>
                    <a:pt x="92582" y="339732"/>
                  </a:lnTo>
                  <a:lnTo>
                    <a:pt x="100583" y="300227"/>
                  </a:lnTo>
                  <a:lnTo>
                    <a:pt x="96583" y="281035"/>
                  </a:lnTo>
                  <a:lnTo>
                    <a:pt x="85725" y="265556"/>
                  </a:lnTo>
                  <a:lnTo>
                    <a:pt x="69723" y="255222"/>
                  </a:lnTo>
                  <a:lnTo>
                    <a:pt x="50292" y="251459"/>
                  </a:lnTo>
                  <a:close/>
                </a:path>
                <a:path w="1880870" h="401320">
                  <a:moveTo>
                    <a:pt x="1880615" y="100584"/>
                  </a:moveTo>
                  <a:lnTo>
                    <a:pt x="1781555" y="100584"/>
                  </a:lnTo>
                  <a:lnTo>
                    <a:pt x="1781555" y="201167"/>
                  </a:lnTo>
                  <a:lnTo>
                    <a:pt x="1820179" y="193166"/>
                  </a:lnTo>
                  <a:lnTo>
                    <a:pt x="1851659" y="171449"/>
                  </a:lnTo>
                  <a:lnTo>
                    <a:pt x="1872853" y="139445"/>
                  </a:lnTo>
                  <a:lnTo>
                    <a:pt x="1880615" y="100584"/>
                  </a:lnTo>
                  <a:close/>
                </a:path>
                <a:path w="1880870" h="401320">
                  <a:moveTo>
                    <a:pt x="1781555" y="0"/>
                  </a:moveTo>
                  <a:lnTo>
                    <a:pt x="1742693" y="8000"/>
                  </a:lnTo>
                  <a:lnTo>
                    <a:pt x="1710689" y="29718"/>
                  </a:lnTo>
                  <a:lnTo>
                    <a:pt x="1688972" y="61722"/>
                  </a:lnTo>
                  <a:lnTo>
                    <a:pt x="1680971" y="100584"/>
                  </a:lnTo>
                  <a:lnTo>
                    <a:pt x="1684972" y="120015"/>
                  </a:lnTo>
                  <a:lnTo>
                    <a:pt x="1695830" y="136017"/>
                  </a:lnTo>
                  <a:lnTo>
                    <a:pt x="1711832" y="146875"/>
                  </a:lnTo>
                  <a:lnTo>
                    <a:pt x="1731263" y="150875"/>
                  </a:lnTo>
                  <a:lnTo>
                    <a:pt x="1750694" y="146875"/>
                  </a:lnTo>
                  <a:lnTo>
                    <a:pt x="1766696" y="136017"/>
                  </a:lnTo>
                  <a:lnTo>
                    <a:pt x="1777555" y="120015"/>
                  </a:lnTo>
                  <a:lnTo>
                    <a:pt x="1781555" y="100584"/>
                  </a:lnTo>
                  <a:lnTo>
                    <a:pt x="1880615" y="100584"/>
                  </a:lnTo>
                  <a:lnTo>
                    <a:pt x="1872853" y="61722"/>
                  </a:lnTo>
                  <a:lnTo>
                    <a:pt x="1851659" y="29718"/>
                  </a:lnTo>
                  <a:lnTo>
                    <a:pt x="1820179" y="8000"/>
                  </a:lnTo>
                  <a:lnTo>
                    <a:pt x="1781555" y="0"/>
                  </a:lnTo>
                  <a:close/>
                </a:path>
              </a:pathLst>
            </a:custGeom>
            <a:solidFill>
              <a:srgbClr val="CA2FB6"/>
            </a:solidFill>
          </p:spPr>
          <p:txBody>
            <a:bodyPr wrap="square" lIns="0" tIns="0" rIns="0" bIns="0" rtlCol="0"/>
            <a:lstStyle/>
            <a:p>
              <a:endParaRPr sz="1632"/>
            </a:p>
          </p:txBody>
        </p:sp>
        <p:sp>
          <p:nvSpPr>
            <p:cNvPr id="23" name="object 23"/>
            <p:cNvSpPr/>
            <p:nvPr/>
          </p:nvSpPr>
          <p:spPr>
            <a:xfrm>
              <a:off x="2596895" y="5233416"/>
              <a:ext cx="1991995" cy="1600200"/>
            </a:xfrm>
            <a:custGeom>
              <a:avLst/>
              <a:gdLst/>
              <a:ahLst/>
              <a:cxnLst/>
              <a:rect l="l" t="t" r="r" b="b"/>
              <a:pathLst>
                <a:path w="1991995" h="1600200">
                  <a:moveTo>
                    <a:pt x="76200" y="1587499"/>
                  </a:moveTo>
                  <a:lnTo>
                    <a:pt x="54863" y="1587499"/>
                  </a:lnTo>
                  <a:lnTo>
                    <a:pt x="65531" y="1600199"/>
                  </a:lnTo>
                  <a:lnTo>
                    <a:pt x="85343" y="1600199"/>
                  </a:lnTo>
                  <a:lnTo>
                    <a:pt x="76200" y="1587499"/>
                  </a:lnTo>
                  <a:close/>
                </a:path>
                <a:path w="1991995" h="1600200">
                  <a:moveTo>
                    <a:pt x="164592" y="1587499"/>
                  </a:moveTo>
                  <a:lnTo>
                    <a:pt x="134112" y="1587499"/>
                  </a:lnTo>
                  <a:lnTo>
                    <a:pt x="124968" y="1600199"/>
                  </a:lnTo>
                  <a:lnTo>
                    <a:pt x="146304" y="1600199"/>
                  </a:lnTo>
                  <a:lnTo>
                    <a:pt x="164592" y="1587499"/>
                  </a:lnTo>
                  <a:close/>
                </a:path>
                <a:path w="1991995" h="1600200">
                  <a:moveTo>
                    <a:pt x="38100" y="1562099"/>
                  </a:moveTo>
                  <a:lnTo>
                    <a:pt x="24383" y="1562099"/>
                  </a:lnTo>
                  <a:lnTo>
                    <a:pt x="38100" y="1587499"/>
                  </a:lnTo>
                  <a:lnTo>
                    <a:pt x="59436" y="1587499"/>
                  </a:lnTo>
                  <a:lnTo>
                    <a:pt x="51815" y="1574799"/>
                  </a:lnTo>
                  <a:lnTo>
                    <a:pt x="44195" y="1574799"/>
                  </a:lnTo>
                  <a:lnTo>
                    <a:pt x="38100" y="1562099"/>
                  </a:lnTo>
                  <a:close/>
                </a:path>
                <a:path w="1991995" h="1600200">
                  <a:moveTo>
                    <a:pt x="210312" y="317499"/>
                  </a:moveTo>
                  <a:lnTo>
                    <a:pt x="207263" y="317499"/>
                  </a:lnTo>
                  <a:lnTo>
                    <a:pt x="205739" y="330199"/>
                  </a:lnTo>
                  <a:lnTo>
                    <a:pt x="202692" y="342899"/>
                  </a:lnTo>
                  <a:lnTo>
                    <a:pt x="201168" y="347133"/>
                  </a:lnTo>
                  <a:lnTo>
                    <a:pt x="201168" y="1498599"/>
                  </a:lnTo>
                  <a:lnTo>
                    <a:pt x="198119" y="1523999"/>
                  </a:lnTo>
                  <a:lnTo>
                    <a:pt x="196595" y="1523999"/>
                  </a:lnTo>
                  <a:lnTo>
                    <a:pt x="193548" y="1536699"/>
                  </a:lnTo>
                  <a:lnTo>
                    <a:pt x="188975" y="1549399"/>
                  </a:lnTo>
                  <a:lnTo>
                    <a:pt x="184404" y="1549399"/>
                  </a:lnTo>
                  <a:lnTo>
                    <a:pt x="178307" y="1562099"/>
                  </a:lnTo>
                  <a:lnTo>
                    <a:pt x="166115" y="1574799"/>
                  </a:lnTo>
                  <a:lnTo>
                    <a:pt x="158495" y="1574799"/>
                  </a:lnTo>
                  <a:lnTo>
                    <a:pt x="150875" y="1587499"/>
                  </a:lnTo>
                  <a:lnTo>
                    <a:pt x="172212" y="1587499"/>
                  </a:lnTo>
                  <a:lnTo>
                    <a:pt x="179831" y="1574799"/>
                  </a:lnTo>
                  <a:lnTo>
                    <a:pt x="198119" y="1549399"/>
                  </a:lnTo>
                  <a:lnTo>
                    <a:pt x="202692" y="1536699"/>
                  </a:lnTo>
                  <a:lnTo>
                    <a:pt x="205739" y="1536699"/>
                  </a:lnTo>
                  <a:lnTo>
                    <a:pt x="207263" y="1523999"/>
                  </a:lnTo>
                  <a:lnTo>
                    <a:pt x="210312" y="1511299"/>
                  </a:lnTo>
                  <a:lnTo>
                    <a:pt x="210312" y="1409699"/>
                  </a:lnTo>
                  <a:lnTo>
                    <a:pt x="205739" y="1409699"/>
                  </a:lnTo>
                  <a:lnTo>
                    <a:pt x="210312" y="1396999"/>
                  </a:lnTo>
                  <a:lnTo>
                    <a:pt x="210312" y="317499"/>
                  </a:lnTo>
                  <a:close/>
                </a:path>
                <a:path w="1991995" h="1600200">
                  <a:moveTo>
                    <a:pt x="0" y="304799"/>
                  </a:moveTo>
                  <a:lnTo>
                    <a:pt x="0" y="1498599"/>
                  </a:lnTo>
                  <a:lnTo>
                    <a:pt x="4571" y="1536699"/>
                  </a:lnTo>
                  <a:lnTo>
                    <a:pt x="9143" y="1536699"/>
                  </a:lnTo>
                  <a:lnTo>
                    <a:pt x="18287" y="1562099"/>
                  </a:lnTo>
                  <a:lnTo>
                    <a:pt x="32004" y="1562099"/>
                  </a:lnTo>
                  <a:lnTo>
                    <a:pt x="25907" y="1549399"/>
                  </a:lnTo>
                  <a:lnTo>
                    <a:pt x="21336" y="1549399"/>
                  </a:lnTo>
                  <a:lnTo>
                    <a:pt x="16763" y="1536699"/>
                  </a:lnTo>
                  <a:lnTo>
                    <a:pt x="10668" y="1511299"/>
                  </a:lnTo>
                  <a:lnTo>
                    <a:pt x="10668" y="341488"/>
                  </a:lnTo>
                  <a:lnTo>
                    <a:pt x="4571" y="330199"/>
                  </a:lnTo>
                  <a:lnTo>
                    <a:pt x="3048" y="317499"/>
                  </a:lnTo>
                  <a:lnTo>
                    <a:pt x="1524" y="317499"/>
                  </a:lnTo>
                  <a:lnTo>
                    <a:pt x="0" y="304799"/>
                  </a:lnTo>
                  <a:close/>
                </a:path>
                <a:path w="1991995" h="1600200">
                  <a:moveTo>
                    <a:pt x="210312" y="1396999"/>
                  </a:moveTo>
                  <a:lnTo>
                    <a:pt x="205739" y="1409699"/>
                  </a:lnTo>
                  <a:lnTo>
                    <a:pt x="210312" y="1409699"/>
                  </a:lnTo>
                  <a:lnTo>
                    <a:pt x="210312" y="1396999"/>
                  </a:lnTo>
                  <a:close/>
                </a:path>
                <a:path w="1991995" h="1600200">
                  <a:moveTo>
                    <a:pt x="1917191" y="1396999"/>
                  </a:moveTo>
                  <a:lnTo>
                    <a:pt x="210312" y="1396999"/>
                  </a:lnTo>
                  <a:lnTo>
                    <a:pt x="210312" y="1409699"/>
                  </a:lnTo>
                  <a:lnTo>
                    <a:pt x="1908047" y="1409699"/>
                  </a:lnTo>
                  <a:lnTo>
                    <a:pt x="1917191" y="1396999"/>
                  </a:lnTo>
                  <a:close/>
                </a:path>
                <a:path w="1991995" h="1600200">
                  <a:moveTo>
                    <a:pt x="1944623" y="1384299"/>
                  </a:moveTo>
                  <a:lnTo>
                    <a:pt x="1932431" y="1384299"/>
                  </a:lnTo>
                  <a:lnTo>
                    <a:pt x="1904999" y="1396999"/>
                  </a:lnTo>
                  <a:lnTo>
                    <a:pt x="1937003" y="1396999"/>
                  </a:lnTo>
                  <a:lnTo>
                    <a:pt x="1944623" y="1384299"/>
                  </a:lnTo>
                  <a:close/>
                </a:path>
                <a:path w="1991995" h="1600200">
                  <a:moveTo>
                    <a:pt x="1991867" y="101599"/>
                  </a:moveTo>
                  <a:lnTo>
                    <a:pt x="1988819" y="126999"/>
                  </a:lnTo>
                  <a:lnTo>
                    <a:pt x="1985771" y="126999"/>
                  </a:lnTo>
                  <a:lnTo>
                    <a:pt x="1982723" y="139699"/>
                  </a:lnTo>
                  <a:lnTo>
                    <a:pt x="1981199" y="143933"/>
                  </a:lnTo>
                  <a:lnTo>
                    <a:pt x="1981199" y="1308099"/>
                  </a:lnTo>
                  <a:lnTo>
                    <a:pt x="1978151" y="1333499"/>
                  </a:lnTo>
                  <a:lnTo>
                    <a:pt x="1973579" y="1333499"/>
                  </a:lnTo>
                  <a:lnTo>
                    <a:pt x="1970531" y="1346199"/>
                  </a:lnTo>
                  <a:lnTo>
                    <a:pt x="1965959" y="1358899"/>
                  </a:lnTo>
                  <a:lnTo>
                    <a:pt x="1959863" y="1358899"/>
                  </a:lnTo>
                  <a:lnTo>
                    <a:pt x="1953767" y="1371599"/>
                  </a:lnTo>
                  <a:lnTo>
                    <a:pt x="1947671" y="1371599"/>
                  </a:lnTo>
                  <a:lnTo>
                    <a:pt x="1940051" y="1384299"/>
                  </a:lnTo>
                  <a:lnTo>
                    <a:pt x="1953767" y="1384299"/>
                  </a:lnTo>
                  <a:lnTo>
                    <a:pt x="1961387" y="1371599"/>
                  </a:lnTo>
                  <a:lnTo>
                    <a:pt x="1973579" y="1358899"/>
                  </a:lnTo>
                  <a:lnTo>
                    <a:pt x="1987295" y="1333499"/>
                  </a:lnTo>
                  <a:lnTo>
                    <a:pt x="1990343" y="1308099"/>
                  </a:lnTo>
                  <a:lnTo>
                    <a:pt x="1991867" y="1308099"/>
                  </a:lnTo>
                  <a:lnTo>
                    <a:pt x="1991867" y="101599"/>
                  </a:lnTo>
                  <a:close/>
                </a:path>
                <a:path w="1991995" h="1600200">
                  <a:moveTo>
                    <a:pt x="100583" y="393699"/>
                  </a:moveTo>
                  <a:lnTo>
                    <a:pt x="65531" y="393699"/>
                  </a:lnTo>
                  <a:lnTo>
                    <a:pt x="83819" y="406399"/>
                  </a:lnTo>
                  <a:lnTo>
                    <a:pt x="100583" y="406399"/>
                  </a:lnTo>
                  <a:lnTo>
                    <a:pt x="100583" y="393699"/>
                  </a:lnTo>
                  <a:close/>
                </a:path>
                <a:path w="1991995" h="1600200">
                  <a:moveTo>
                    <a:pt x="123443" y="266699"/>
                  </a:moveTo>
                  <a:lnTo>
                    <a:pt x="109727" y="266699"/>
                  </a:lnTo>
                  <a:lnTo>
                    <a:pt x="105156" y="279399"/>
                  </a:lnTo>
                  <a:lnTo>
                    <a:pt x="102107" y="292099"/>
                  </a:lnTo>
                  <a:lnTo>
                    <a:pt x="100583" y="304799"/>
                  </a:lnTo>
                  <a:lnTo>
                    <a:pt x="100583" y="406399"/>
                  </a:lnTo>
                  <a:lnTo>
                    <a:pt x="109727" y="406399"/>
                  </a:lnTo>
                  <a:lnTo>
                    <a:pt x="109727" y="304799"/>
                  </a:lnTo>
                  <a:lnTo>
                    <a:pt x="111251" y="292099"/>
                  </a:lnTo>
                  <a:lnTo>
                    <a:pt x="114300" y="279399"/>
                  </a:lnTo>
                  <a:lnTo>
                    <a:pt x="117348" y="279399"/>
                  </a:lnTo>
                  <a:lnTo>
                    <a:pt x="123443" y="266699"/>
                  </a:lnTo>
                  <a:close/>
                </a:path>
                <a:path w="1991995" h="1600200">
                  <a:moveTo>
                    <a:pt x="146304" y="393699"/>
                  </a:moveTo>
                  <a:lnTo>
                    <a:pt x="109727" y="393699"/>
                  </a:lnTo>
                  <a:lnTo>
                    <a:pt x="109727" y="406399"/>
                  </a:lnTo>
                  <a:lnTo>
                    <a:pt x="137160" y="406399"/>
                  </a:lnTo>
                  <a:lnTo>
                    <a:pt x="146304" y="393699"/>
                  </a:lnTo>
                  <a:close/>
                </a:path>
                <a:path w="1991995" h="1600200">
                  <a:moveTo>
                    <a:pt x="10668" y="317499"/>
                  </a:moveTo>
                  <a:lnTo>
                    <a:pt x="10668" y="341488"/>
                  </a:lnTo>
                  <a:lnTo>
                    <a:pt x="18287" y="355599"/>
                  </a:lnTo>
                  <a:lnTo>
                    <a:pt x="24383" y="368299"/>
                  </a:lnTo>
                  <a:lnTo>
                    <a:pt x="38100" y="380999"/>
                  </a:lnTo>
                  <a:lnTo>
                    <a:pt x="47243" y="393699"/>
                  </a:lnTo>
                  <a:lnTo>
                    <a:pt x="68580" y="393699"/>
                  </a:lnTo>
                  <a:lnTo>
                    <a:pt x="59436" y="380999"/>
                  </a:lnTo>
                  <a:lnTo>
                    <a:pt x="51815" y="380999"/>
                  </a:lnTo>
                  <a:lnTo>
                    <a:pt x="44195" y="368299"/>
                  </a:lnTo>
                  <a:lnTo>
                    <a:pt x="32004" y="355599"/>
                  </a:lnTo>
                  <a:lnTo>
                    <a:pt x="25907" y="355599"/>
                  </a:lnTo>
                  <a:lnTo>
                    <a:pt x="16763" y="342899"/>
                  </a:lnTo>
                  <a:lnTo>
                    <a:pt x="10668" y="317499"/>
                  </a:lnTo>
                  <a:close/>
                </a:path>
                <a:path w="1991995" h="1600200">
                  <a:moveTo>
                    <a:pt x="201168" y="304799"/>
                  </a:moveTo>
                  <a:lnTo>
                    <a:pt x="199644" y="317499"/>
                  </a:lnTo>
                  <a:lnTo>
                    <a:pt x="193548" y="342899"/>
                  </a:lnTo>
                  <a:lnTo>
                    <a:pt x="184404" y="355599"/>
                  </a:lnTo>
                  <a:lnTo>
                    <a:pt x="172212" y="368299"/>
                  </a:lnTo>
                  <a:lnTo>
                    <a:pt x="166115" y="380999"/>
                  </a:lnTo>
                  <a:lnTo>
                    <a:pt x="150875" y="380999"/>
                  </a:lnTo>
                  <a:lnTo>
                    <a:pt x="141731" y="393699"/>
                  </a:lnTo>
                  <a:lnTo>
                    <a:pt x="164592" y="393699"/>
                  </a:lnTo>
                  <a:lnTo>
                    <a:pt x="179831" y="380999"/>
                  </a:lnTo>
                  <a:lnTo>
                    <a:pt x="192024" y="355599"/>
                  </a:lnTo>
                  <a:lnTo>
                    <a:pt x="198119" y="355599"/>
                  </a:lnTo>
                  <a:lnTo>
                    <a:pt x="201168" y="347133"/>
                  </a:lnTo>
                  <a:lnTo>
                    <a:pt x="201168" y="304799"/>
                  </a:lnTo>
                  <a:close/>
                </a:path>
                <a:path w="1991995" h="1600200">
                  <a:moveTo>
                    <a:pt x="201168" y="266699"/>
                  </a:moveTo>
                  <a:lnTo>
                    <a:pt x="187451" y="266699"/>
                  </a:lnTo>
                  <a:lnTo>
                    <a:pt x="193548" y="279399"/>
                  </a:lnTo>
                  <a:lnTo>
                    <a:pt x="196595" y="279399"/>
                  </a:lnTo>
                  <a:lnTo>
                    <a:pt x="199644" y="292099"/>
                  </a:lnTo>
                  <a:lnTo>
                    <a:pt x="201168" y="304799"/>
                  </a:lnTo>
                  <a:lnTo>
                    <a:pt x="201168" y="347133"/>
                  </a:lnTo>
                  <a:lnTo>
                    <a:pt x="202692" y="342899"/>
                  </a:lnTo>
                  <a:lnTo>
                    <a:pt x="205739" y="330199"/>
                  </a:lnTo>
                  <a:lnTo>
                    <a:pt x="207263" y="317499"/>
                  </a:lnTo>
                  <a:lnTo>
                    <a:pt x="210312" y="317499"/>
                  </a:lnTo>
                  <a:lnTo>
                    <a:pt x="210312" y="304799"/>
                  </a:lnTo>
                  <a:lnTo>
                    <a:pt x="208787" y="292099"/>
                  </a:lnTo>
                  <a:lnTo>
                    <a:pt x="205739" y="279399"/>
                  </a:lnTo>
                  <a:lnTo>
                    <a:pt x="201168" y="266699"/>
                  </a:lnTo>
                  <a:close/>
                </a:path>
                <a:path w="1991995" h="1600200">
                  <a:moveTo>
                    <a:pt x="51815" y="215899"/>
                  </a:moveTo>
                  <a:lnTo>
                    <a:pt x="38100" y="215899"/>
                  </a:lnTo>
                  <a:lnTo>
                    <a:pt x="30480" y="228599"/>
                  </a:lnTo>
                  <a:lnTo>
                    <a:pt x="18287" y="241299"/>
                  </a:lnTo>
                  <a:lnTo>
                    <a:pt x="4571" y="266699"/>
                  </a:lnTo>
                  <a:lnTo>
                    <a:pt x="0" y="304799"/>
                  </a:lnTo>
                  <a:lnTo>
                    <a:pt x="1524" y="317499"/>
                  </a:lnTo>
                  <a:lnTo>
                    <a:pt x="3048" y="317499"/>
                  </a:lnTo>
                  <a:lnTo>
                    <a:pt x="4571" y="330199"/>
                  </a:lnTo>
                  <a:lnTo>
                    <a:pt x="10668" y="341488"/>
                  </a:lnTo>
                  <a:lnTo>
                    <a:pt x="10668" y="292099"/>
                  </a:lnTo>
                  <a:lnTo>
                    <a:pt x="13715" y="279399"/>
                  </a:lnTo>
                  <a:lnTo>
                    <a:pt x="18287" y="266699"/>
                  </a:lnTo>
                  <a:lnTo>
                    <a:pt x="21336" y="253999"/>
                  </a:lnTo>
                  <a:lnTo>
                    <a:pt x="25907" y="241299"/>
                  </a:lnTo>
                  <a:lnTo>
                    <a:pt x="32004" y="241299"/>
                  </a:lnTo>
                  <a:lnTo>
                    <a:pt x="44195" y="228599"/>
                  </a:lnTo>
                  <a:lnTo>
                    <a:pt x="51815" y="215899"/>
                  </a:lnTo>
                  <a:close/>
                </a:path>
                <a:path w="1991995" h="1600200">
                  <a:moveTo>
                    <a:pt x="138683" y="253999"/>
                  </a:moveTo>
                  <a:lnTo>
                    <a:pt x="124968" y="253999"/>
                  </a:lnTo>
                  <a:lnTo>
                    <a:pt x="117348" y="266699"/>
                  </a:lnTo>
                  <a:lnTo>
                    <a:pt x="129539" y="266699"/>
                  </a:lnTo>
                  <a:lnTo>
                    <a:pt x="138683" y="253999"/>
                  </a:lnTo>
                  <a:close/>
                </a:path>
                <a:path w="1991995" h="1600200">
                  <a:moveTo>
                    <a:pt x="185927" y="253999"/>
                  </a:moveTo>
                  <a:lnTo>
                    <a:pt x="172212" y="253999"/>
                  </a:lnTo>
                  <a:lnTo>
                    <a:pt x="181356" y="266699"/>
                  </a:lnTo>
                  <a:lnTo>
                    <a:pt x="193548" y="266699"/>
                  </a:lnTo>
                  <a:lnTo>
                    <a:pt x="185927" y="253999"/>
                  </a:lnTo>
                  <a:close/>
                </a:path>
                <a:path w="1991995" h="1600200">
                  <a:moveTo>
                    <a:pt x="166115" y="241299"/>
                  </a:moveTo>
                  <a:lnTo>
                    <a:pt x="143256" y="241299"/>
                  </a:lnTo>
                  <a:lnTo>
                    <a:pt x="134112" y="253999"/>
                  </a:lnTo>
                  <a:lnTo>
                    <a:pt x="176783" y="253999"/>
                  </a:lnTo>
                  <a:lnTo>
                    <a:pt x="166115" y="241299"/>
                  </a:lnTo>
                  <a:close/>
                </a:path>
                <a:path w="1991995" h="1600200">
                  <a:moveTo>
                    <a:pt x="86868" y="203199"/>
                  </a:moveTo>
                  <a:lnTo>
                    <a:pt x="54863" y="203199"/>
                  </a:lnTo>
                  <a:lnTo>
                    <a:pt x="47243" y="215899"/>
                  </a:lnTo>
                  <a:lnTo>
                    <a:pt x="59436" y="215899"/>
                  </a:lnTo>
                  <a:lnTo>
                    <a:pt x="86868" y="203199"/>
                  </a:lnTo>
                  <a:close/>
                </a:path>
                <a:path w="1991995" h="1600200">
                  <a:moveTo>
                    <a:pt x="1781555" y="101599"/>
                  </a:moveTo>
                  <a:lnTo>
                    <a:pt x="1781555" y="203199"/>
                  </a:lnTo>
                  <a:lnTo>
                    <a:pt x="1790699" y="203199"/>
                  </a:lnTo>
                  <a:lnTo>
                    <a:pt x="1790699" y="126999"/>
                  </a:lnTo>
                  <a:lnTo>
                    <a:pt x="1786127" y="126999"/>
                  </a:lnTo>
                  <a:lnTo>
                    <a:pt x="1783079" y="114299"/>
                  </a:lnTo>
                  <a:lnTo>
                    <a:pt x="1781555" y="101599"/>
                  </a:lnTo>
                  <a:close/>
                </a:path>
                <a:path w="1991995" h="1600200">
                  <a:moveTo>
                    <a:pt x="1891283" y="101599"/>
                  </a:moveTo>
                  <a:lnTo>
                    <a:pt x="1882139" y="101599"/>
                  </a:lnTo>
                  <a:lnTo>
                    <a:pt x="1882139" y="203199"/>
                  </a:lnTo>
                  <a:lnTo>
                    <a:pt x="1886711" y="203199"/>
                  </a:lnTo>
                  <a:lnTo>
                    <a:pt x="1891283" y="196849"/>
                  </a:lnTo>
                  <a:lnTo>
                    <a:pt x="1891283" y="126999"/>
                  </a:lnTo>
                  <a:lnTo>
                    <a:pt x="1886711" y="126999"/>
                  </a:lnTo>
                  <a:lnTo>
                    <a:pt x="1889759" y="114299"/>
                  </a:lnTo>
                  <a:lnTo>
                    <a:pt x="1891283" y="101599"/>
                  </a:lnTo>
                  <a:close/>
                </a:path>
                <a:path w="1991995" h="1600200">
                  <a:moveTo>
                    <a:pt x="1891283" y="196849"/>
                  </a:moveTo>
                  <a:lnTo>
                    <a:pt x="1886711" y="203199"/>
                  </a:lnTo>
                  <a:lnTo>
                    <a:pt x="1891283" y="203199"/>
                  </a:lnTo>
                  <a:lnTo>
                    <a:pt x="1891283" y="196849"/>
                  </a:lnTo>
                  <a:close/>
                </a:path>
                <a:path w="1991995" h="1600200">
                  <a:moveTo>
                    <a:pt x="1981199" y="114299"/>
                  </a:moveTo>
                  <a:lnTo>
                    <a:pt x="1979675" y="126999"/>
                  </a:lnTo>
                  <a:lnTo>
                    <a:pt x="1978151" y="126999"/>
                  </a:lnTo>
                  <a:lnTo>
                    <a:pt x="1975103" y="139699"/>
                  </a:lnTo>
                  <a:lnTo>
                    <a:pt x="1970531" y="152399"/>
                  </a:lnTo>
                  <a:lnTo>
                    <a:pt x="1965959" y="152399"/>
                  </a:lnTo>
                  <a:lnTo>
                    <a:pt x="1959863" y="165099"/>
                  </a:lnTo>
                  <a:lnTo>
                    <a:pt x="1947671" y="177799"/>
                  </a:lnTo>
                  <a:lnTo>
                    <a:pt x="1940051" y="177799"/>
                  </a:lnTo>
                  <a:lnTo>
                    <a:pt x="1932431" y="190499"/>
                  </a:lnTo>
                  <a:lnTo>
                    <a:pt x="1895855" y="190499"/>
                  </a:lnTo>
                  <a:lnTo>
                    <a:pt x="1891283" y="196849"/>
                  </a:lnTo>
                  <a:lnTo>
                    <a:pt x="1891283" y="203199"/>
                  </a:lnTo>
                  <a:lnTo>
                    <a:pt x="1926335" y="203199"/>
                  </a:lnTo>
                  <a:lnTo>
                    <a:pt x="1937003" y="190499"/>
                  </a:lnTo>
                  <a:lnTo>
                    <a:pt x="1959863" y="177799"/>
                  </a:lnTo>
                  <a:lnTo>
                    <a:pt x="1967483" y="165099"/>
                  </a:lnTo>
                  <a:lnTo>
                    <a:pt x="1973579" y="165099"/>
                  </a:lnTo>
                  <a:lnTo>
                    <a:pt x="1981199" y="143933"/>
                  </a:lnTo>
                  <a:lnTo>
                    <a:pt x="1981199" y="114299"/>
                  </a:lnTo>
                  <a:close/>
                </a:path>
                <a:path w="1991995" h="1600200">
                  <a:moveTo>
                    <a:pt x="1827275" y="139699"/>
                  </a:moveTo>
                  <a:lnTo>
                    <a:pt x="1798319" y="139699"/>
                  </a:lnTo>
                  <a:lnTo>
                    <a:pt x="1805939" y="152399"/>
                  </a:lnTo>
                  <a:lnTo>
                    <a:pt x="1836419" y="152399"/>
                  </a:lnTo>
                  <a:lnTo>
                    <a:pt x="1827275" y="139699"/>
                  </a:lnTo>
                  <a:close/>
                </a:path>
                <a:path w="1991995" h="1600200">
                  <a:moveTo>
                    <a:pt x="1874519" y="139699"/>
                  </a:moveTo>
                  <a:lnTo>
                    <a:pt x="1845563" y="139699"/>
                  </a:lnTo>
                  <a:lnTo>
                    <a:pt x="1836419" y="152399"/>
                  </a:lnTo>
                  <a:lnTo>
                    <a:pt x="1866899" y="152399"/>
                  </a:lnTo>
                  <a:lnTo>
                    <a:pt x="1874519" y="139699"/>
                  </a:lnTo>
                  <a:close/>
                </a:path>
                <a:path w="1991995" h="1600200">
                  <a:moveTo>
                    <a:pt x="1944623" y="12699"/>
                  </a:moveTo>
                  <a:lnTo>
                    <a:pt x="1932431" y="12699"/>
                  </a:lnTo>
                  <a:lnTo>
                    <a:pt x="1940051" y="25399"/>
                  </a:lnTo>
                  <a:lnTo>
                    <a:pt x="1947671" y="25399"/>
                  </a:lnTo>
                  <a:lnTo>
                    <a:pt x="1959863" y="38099"/>
                  </a:lnTo>
                  <a:lnTo>
                    <a:pt x="1965959" y="50799"/>
                  </a:lnTo>
                  <a:lnTo>
                    <a:pt x="1970531" y="50799"/>
                  </a:lnTo>
                  <a:lnTo>
                    <a:pt x="1975103" y="63499"/>
                  </a:lnTo>
                  <a:lnTo>
                    <a:pt x="1981199" y="88899"/>
                  </a:lnTo>
                  <a:lnTo>
                    <a:pt x="1981199" y="143933"/>
                  </a:lnTo>
                  <a:lnTo>
                    <a:pt x="1982723" y="139699"/>
                  </a:lnTo>
                  <a:lnTo>
                    <a:pt x="1985771" y="126999"/>
                  </a:lnTo>
                  <a:lnTo>
                    <a:pt x="1988819" y="126999"/>
                  </a:lnTo>
                  <a:lnTo>
                    <a:pt x="1991867" y="101599"/>
                  </a:lnTo>
                  <a:lnTo>
                    <a:pt x="1988819" y="76199"/>
                  </a:lnTo>
                  <a:lnTo>
                    <a:pt x="1985771" y="76199"/>
                  </a:lnTo>
                  <a:lnTo>
                    <a:pt x="1982723" y="63499"/>
                  </a:lnTo>
                  <a:lnTo>
                    <a:pt x="1973579" y="38099"/>
                  </a:lnTo>
                  <a:lnTo>
                    <a:pt x="1967483" y="38099"/>
                  </a:lnTo>
                  <a:lnTo>
                    <a:pt x="1959863" y="25399"/>
                  </a:lnTo>
                  <a:lnTo>
                    <a:pt x="1944623" y="12699"/>
                  </a:lnTo>
                  <a:close/>
                </a:path>
                <a:path w="1991995" h="1600200">
                  <a:moveTo>
                    <a:pt x="1790699" y="101599"/>
                  </a:moveTo>
                  <a:lnTo>
                    <a:pt x="1790699" y="126999"/>
                  </a:lnTo>
                  <a:lnTo>
                    <a:pt x="1796795" y="139699"/>
                  </a:lnTo>
                  <a:lnTo>
                    <a:pt x="1812035" y="139699"/>
                  </a:lnTo>
                  <a:lnTo>
                    <a:pt x="1804415" y="126999"/>
                  </a:lnTo>
                  <a:lnTo>
                    <a:pt x="1799843" y="126999"/>
                  </a:lnTo>
                  <a:lnTo>
                    <a:pt x="1795271" y="114299"/>
                  </a:lnTo>
                  <a:lnTo>
                    <a:pt x="1792223" y="114299"/>
                  </a:lnTo>
                  <a:lnTo>
                    <a:pt x="1790699" y="101599"/>
                  </a:lnTo>
                  <a:close/>
                </a:path>
                <a:path w="1991995" h="1600200">
                  <a:moveTo>
                    <a:pt x="1882139" y="101599"/>
                  </a:moveTo>
                  <a:lnTo>
                    <a:pt x="1880615" y="114299"/>
                  </a:lnTo>
                  <a:lnTo>
                    <a:pt x="1879091" y="114299"/>
                  </a:lnTo>
                  <a:lnTo>
                    <a:pt x="1872995" y="126999"/>
                  </a:lnTo>
                  <a:lnTo>
                    <a:pt x="1868423" y="126999"/>
                  </a:lnTo>
                  <a:lnTo>
                    <a:pt x="1860803" y="139699"/>
                  </a:lnTo>
                  <a:lnTo>
                    <a:pt x="1876043" y="139699"/>
                  </a:lnTo>
                  <a:lnTo>
                    <a:pt x="1882139" y="126999"/>
                  </a:lnTo>
                  <a:lnTo>
                    <a:pt x="1882139" y="101599"/>
                  </a:lnTo>
                  <a:close/>
                </a:path>
                <a:path w="1991995" h="1600200">
                  <a:moveTo>
                    <a:pt x="1793747" y="76199"/>
                  </a:moveTo>
                  <a:lnTo>
                    <a:pt x="1783079" y="76199"/>
                  </a:lnTo>
                  <a:lnTo>
                    <a:pt x="1781555" y="88899"/>
                  </a:lnTo>
                  <a:lnTo>
                    <a:pt x="1781555" y="101599"/>
                  </a:lnTo>
                  <a:lnTo>
                    <a:pt x="1783079" y="114299"/>
                  </a:lnTo>
                  <a:lnTo>
                    <a:pt x="1786127" y="126999"/>
                  </a:lnTo>
                  <a:lnTo>
                    <a:pt x="1790699" y="126999"/>
                  </a:lnTo>
                  <a:lnTo>
                    <a:pt x="1790699" y="101599"/>
                  </a:lnTo>
                  <a:lnTo>
                    <a:pt x="1793747" y="76199"/>
                  </a:lnTo>
                  <a:close/>
                </a:path>
                <a:path w="1991995" h="1600200">
                  <a:moveTo>
                    <a:pt x="1891283" y="101599"/>
                  </a:moveTo>
                  <a:lnTo>
                    <a:pt x="1889759" y="114299"/>
                  </a:lnTo>
                  <a:lnTo>
                    <a:pt x="1886711" y="126999"/>
                  </a:lnTo>
                  <a:lnTo>
                    <a:pt x="1891283" y="126999"/>
                  </a:lnTo>
                  <a:lnTo>
                    <a:pt x="1891283" y="101599"/>
                  </a:lnTo>
                  <a:close/>
                </a:path>
                <a:path w="1991995" h="1600200">
                  <a:moveTo>
                    <a:pt x="1926335" y="0"/>
                  </a:moveTo>
                  <a:lnTo>
                    <a:pt x="1854707" y="0"/>
                  </a:lnTo>
                  <a:lnTo>
                    <a:pt x="1827275" y="12699"/>
                  </a:lnTo>
                  <a:lnTo>
                    <a:pt x="1819655" y="25399"/>
                  </a:lnTo>
                  <a:lnTo>
                    <a:pt x="1805939" y="38099"/>
                  </a:lnTo>
                  <a:lnTo>
                    <a:pt x="1799843" y="38099"/>
                  </a:lnTo>
                  <a:lnTo>
                    <a:pt x="1793747" y="50799"/>
                  </a:lnTo>
                  <a:lnTo>
                    <a:pt x="1789175" y="63499"/>
                  </a:lnTo>
                  <a:lnTo>
                    <a:pt x="1786127" y="76199"/>
                  </a:lnTo>
                  <a:lnTo>
                    <a:pt x="1795271" y="76199"/>
                  </a:lnTo>
                  <a:lnTo>
                    <a:pt x="1798319" y="63499"/>
                  </a:lnTo>
                  <a:lnTo>
                    <a:pt x="1802891" y="50799"/>
                  </a:lnTo>
                  <a:lnTo>
                    <a:pt x="1807463" y="50799"/>
                  </a:lnTo>
                  <a:lnTo>
                    <a:pt x="1813559" y="38099"/>
                  </a:lnTo>
                  <a:lnTo>
                    <a:pt x="1825751" y="25399"/>
                  </a:lnTo>
                  <a:lnTo>
                    <a:pt x="1833371" y="25399"/>
                  </a:lnTo>
                  <a:lnTo>
                    <a:pt x="1840991" y="12699"/>
                  </a:lnTo>
                  <a:lnTo>
                    <a:pt x="1937003" y="12699"/>
                  </a:lnTo>
                  <a:lnTo>
                    <a:pt x="1926335" y="0"/>
                  </a:lnTo>
                  <a:close/>
                </a:path>
              </a:pathLst>
            </a:custGeom>
            <a:solidFill>
              <a:srgbClr val="000000"/>
            </a:solidFill>
          </p:spPr>
          <p:txBody>
            <a:bodyPr wrap="square" lIns="0" tIns="0" rIns="0" bIns="0" rtlCol="0"/>
            <a:lstStyle/>
            <a:p>
              <a:endParaRPr sz="1632"/>
            </a:p>
          </p:txBody>
        </p:sp>
      </p:grpSp>
      <p:sp>
        <p:nvSpPr>
          <p:cNvPr id="24" name="object 24"/>
          <p:cNvSpPr txBox="1"/>
          <p:nvPr/>
        </p:nvSpPr>
        <p:spPr>
          <a:xfrm>
            <a:off x="3885941" y="5024361"/>
            <a:ext cx="1330717" cy="849165"/>
          </a:xfrm>
          <a:prstGeom prst="rect">
            <a:avLst/>
          </a:prstGeom>
        </p:spPr>
        <p:txBody>
          <a:bodyPr vert="horz" wrap="square" lIns="0" tIns="11516" rIns="0" bIns="0" rtlCol="0">
            <a:spAutoFit/>
          </a:bodyPr>
          <a:lstStyle/>
          <a:p>
            <a:pPr marL="11516" marR="4607" indent="-1727" algn="ctr">
              <a:spcBef>
                <a:spcPts val="91"/>
              </a:spcBef>
            </a:pPr>
            <a:r>
              <a:rPr sz="1814" b="1" spc="-9" dirty="0">
                <a:latin typeface="Calibri"/>
                <a:cs typeface="Calibri"/>
              </a:rPr>
              <a:t>Penentuan Lokasi Penyimpanan</a:t>
            </a:r>
            <a:endParaRPr sz="1814">
              <a:latin typeface="Calibri"/>
              <a:cs typeface="Calibri"/>
            </a:endParaRPr>
          </a:p>
        </p:txBody>
      </p:sp>
      <p:grpSp>
        <p:nvGrpSpPr>
          <p:cNvPr id="25" name="object 25"/>
          <p:cNvGrpSpPr/>
          <p:nvPr/>
        </p:nvGrpSpPr>
        <p:grpSpPr>
          <a:xfrm>
            <a:off x="2427804" y="1980356"/>
            <a:ext cx="2013638" cy="2420166"/>
            <a:chOff x="1301495" y="2183892"/>
            <a:chExt cx="2220595" cy="2668905"/>
          </a:xfrm>
        </p:grpSpPr>
        <p:pic>
          <p:nvPicPr>
            <p:cNvPr id="26" name="object 26"/>
            <p:cNvPicPr/>
            <p:nvPr/>
          </p:nvPicPr>
          <p:blipFill>
            <a:blip r:embed="rId6" cstate="print"/>
            <a:stretch>
              <a:fillRect/>
            </a:stretch>
          </p:blipFill>
          <p:spPr>
            <a:xfrm>
              <a:off x="1306067" y="2183892"/>
              <a:ext cx="2211323" cy="2662427"/>
            </a:xfrm>
            <a:prstGeom prst="rect">
              <a:avLst/>
            </a:prstGeom>
          </p:spPr>
        </p:pic>
        <p:sp>
          <p:nvSpPr>
            <p:cNvPr id="27" name="object 27"/>
            <p:cNvSpPr/>
            <p:nvPr/>
          </p:nvSpPr>
          <p:spPr>
            <a:xfrm>
              <a:off x="1411223" y="3169920"/>
              <a:ext cx="2105025" cy="419100"/>
            </a:xfrm>
            <a:custGeom>
              <a:avLst/>
              <a:gdLst/>
              <a:ahLst/>
              <a:cxnLst/>
              <a:rect l="l" t="t" r="r" b="b"/>
              <a:pathLst>
                <a:path w="2105025" h="419100">
                  <a:moveTo>
                    <a:pt x="53339" y="262127"/>
                  </a:moveTo>
                  <a:lnTo>
                    <a:pt x="32789" y="266390"/>
                  </a:lnTo>
                  <a:lnTo>
                    <a:pt x="15811" y="277939"/>
                  </a:lnTo>
                  <a:lnTo>
                    <a:pt x="4262" y="294917"/>
                  </a:lnTo>
                  <a:lnTo>
                    <a:pt x="0" y="315468"/>
                  </a:lnTo>
                  <a:lnTo>
                    <a:pt x="0" y="419100"/>
                  </a:lnTo>
                  <a:lnTo>
                    <a:pt x="40862" y="411051"/>
                  </a:lnTo>
                  <a:lnTo>
                    <a:pt x="74294" y="389000"/>
                  </a:lnTo>
                  <a:lnTo>
                    <a:pt x="96869" y="356092"/>
                  </a:lnTo>
                  <a:lnTo>
                    <a:pt x="105155" y="315468"/>
                  </a:lnTo>
                  <a:lnTo>
                    <a:pt x="101131" y="294917"/>
                  </a:lnTo>
                  <a:lnTo>
                    <a:pt x="90106" y="277939"/>
                  </a:lnTo>
                  <a:lnTo>
                    <a:pt x="73652" y="266390"/>
                  </a:lnTo>
                  <a:lnTo>
                    <a:pt x="53339" y="262127"/>
                  </a:lnTo>
                  <a:close/>
                </a:path>
                <a:path w="2105025" h="419100">
                  <a:moveTo>
                    <a:pt x="2104643" y="105156"/>
                  </a:moveTo>
                  <a:lnTo>
                    <a:pt x="2001011" y="105156"/>
                  </a:lnTo>
                  <a:lnTo>
                    <a:pt x="2001011" y="210312"/>
                  </a:lnTo>
                  <a:lnTo>
                    <a:pt x="2041636" y="202025"/>
                  </a:lnTo>
                  <a:lnTo>
                    <a:pt x="2074544" y="179451"/>
                  </a:lnTo>
                  <a:lnTo>
                    <a:pt x="2096595" y="146018"/>
                  </a:lnTo>
                  <a:lnTo>
                    <a:pt x="2104643" y="105156"/>
                  </a:lnTo>
                  <a:close/>
                </a:path>
                <a:path w="2105025" h="419100">
                  <a:moveTo>
                    <a:pt x="2001011" y="0"/>
                  </a:moveTo>
                  <a:lnTo>
                    <a:pt x="1960149" y="8286"/>
                  </a:lnTo>
                  <a:lnTo>
                    <a:pt x="1926716" y="30861"/>
                  </a:lnTo>
                  <a:lnTo>
                    <a:pt x="1904142" y="64293"/>
                  </a:lnTo>
                  <a:lnTo>
                    <a:pt x="1895855" y="105156"/>
                  </a:lnTo>
                  <a:lnTo>
                    <a:pt x="1899880" y="125706"/>
                  </a:lnTo>
                  <a:lnTo>
                    <a:pt x="1910905" y="142684"/>
                  </a:lnTo>
                  <a:lnTo>
                    <a:pt x="1927359" y="154233"/>
                  </a:lnTo>
                  <a:lnTo>
                    <a:pt x="1947671" y="158496"/>
                  </a:lnTo>
                  <a:lnTo>
                    <a:pt x="1968222" y="154233"/>
                  </a:lnTo>
                  <a:lnTo>
                    <a:pt x="1985200" y="142684"/>
                  </a:lnTo>
                  <a:lnTo>
                    <a:pt x="1996749" y="125706"/>
                  </a:lnTo>
                  <a:lnTo>
                    <a:pt x="2001011" y="105156"/>
                  </a:lnTo>
                  <a:lnTo>
                    <a:pt x="2104643" y="105156"/>
                  </a:lnTo>
                  <a:lnTo>
                    <a:pt x="2096595" y="64293"/>
                  </a:lnTo>
                  <a:lnTo>
                    <a:pt x="2074544" y="30861"/>
                  </a:lnTo>
                  <a:lnTo>
                    <a:pt x="2041636" y="8286"/>
                  </a:lnTo>
                  <a:lnTo>
                    <a:pt x="2001011" y="0"/>
                  </a:lnTo>
                  <a:close/>
                </a:path>
              </a:pathLst>
            </a:custGeom>
            <a:solidFill>
              <a:srgbClr val="697785"/>
            </a:solidFill>
          </p:spPr>
          <p:txBody>
            <a:bodyPr wrap="square" lIns="0" tIns="0" rIns="0" bIns="0" rtlCol="0"/>
            <a:lstStyle/>
            <a:p>
              <a:endParaRPr sz="1632"/>
            </a:p>
          </p:txBody>
        </p:sp>
        <p:sp>
          <p:nvSpPr>
            <p:cNvPr id="28" name="object 28"/>
            <p:cNvSpPr/>
            <p:nvPr/>
          </p:nvSpPr>
          <p:spPr>
            <a:xfrm>
              <a:off x="1301495" y="3176016"/>
              <a:ext cx="2220595" cy="1676400"/>
            </a:xfrm>
            <a:custGeom>
              <a:avLst/>
              <a:gdLst/>
              <a:ahLst/>
              <a:cxnLst/>
              <a:rect l="l" t="t" r="r" b="b"/>
              <a:pathLst>
                <a:path w="2220595" h="1676400">
                  <a:moveTo>
                    <a:pt x="0" y="317500"/>
                  </a:moveTo>
                  <a:lnTo>
                    <a:pt x="0" y="1574800"/>
                  </a:lnTo>
                  <a:lnTo>
                    <a:pt x="3048" y="1600200"/>
                  </a:lnTo>
                  <a:lnTo>
                    <a:pt x="9143" y="1612900"/>
                  </a:lnTo>
                  <a:lnTo>
                    <a:pt x="13715" y="1625600"/>
                  </a:lnTo>
                  <a:lnTo>
                    <a:pt x="25908" y="1638300"/>
                  </a:lnTo>
                  <a:lnTo>
                    <a:pt x="33528" y="1651000"/>
                  </a:lnTo>
                  <a:lnTo>
                    <a:pt x="48768" y="1663700"/>
                  </a:lnTo>
                  <a:lnTo>
                    <a:pt x="57912" y="1663700"/>
                  </a:lnTo>
                  <a:lnTo>
                    <a:pt x="67056" y="1676400"/>
                  </a:lnTo>
                  <a:lnTo>
                    <a:pt x="89915" y="1676400"/>
                  </a:lnTo>
                  <a:lnTo>
                    <a:pt x="53340" y="1651000"/>
                  </a:lnTo>
                  <a:lnTo>
                    <a:pt x="45720" y="1651000"/>
                  </a:lnTo>
                  <a:lnTo>
                    <a:pt x="32004" y="1638300"/>
                  </a:lnTo>
                  <a:lnTo>
                    <a:pt x="27432" y="1625600"/>
                  </a:lnTo>
                  <a:lnTo>
                    <a:pt x="21336" y="1625600"/>
                  </a:lnTo>
                  <a:lnTo>
                    <a:pt x="12192" y="1587500"/>
                  </a:lnTo>
                  <a:lnTo>
                    <a:pt x="10668" y="1587500"/>
                  </a:lnTo>
                  <a:lnTo>
                    <a:pt x="10668" y="359833"/>
                  </a:lnTo>
                  <a:lnTo>
                    <a:pt x="9143" y="355600"/>
                  </a:lnTo>
                  <a:lnTo>
                    <a:pt x="3048" y="342900"/>
                  </a:lnTo>
                  <a:lnTo>
                    <a:pt x="0" y="317500"/>
                  </a:lnTo>
                  <a:close/>
                </a:path>
                <a:path w="2220595" h="1676400">
                  <a:moveTo>
                    <a:pt x="163067" y="1663700"/>
                  </a:moveTo>
                  <a:lnTo>
                    <a:pt x="140207" y="1663700"/>
                  </a:lnTo>
                  <a:lnTo>
                    <a:pt x="129539" y="1676400"/>
                  </a:lnTo>
                  <a:lnTo>
                    <a:pt x="152399" y="1676400"/>
                  </a:lnTo>
                  <a:lnTo>
                    <a:pt x="163067" y="1663700"/>
                  </a:lnTo>
                  <a:close/>
                </a:path>
                <a:path w="2220595" h="1676400">
                  <a:moveTo>
                    <a:pt x="195071" y="1638300"/>
                  </a:moveTo>
                  <a:lnTo>
                    <a:pt x="181355" y="1638300"/>
                  </a:lnTo>
                  <a:lnTo>
                    <a:pt x="166115" y="1651000"/>
                  </a:lnTo>
                  <a:lnTo>
                    <a:pt x="156971" y="1663700"/>
                  </a:lnTo>
                  <a:lnTo>
                    <a:pt x="172211" y="1663700"/>
                  </a:lnTo>
                  <a:lnTo>
                    <a:pt x="179831" y="1651000"/>
                  </a:lnTo>
                  <a:lnTo>
                    <a:pt x="195071" y="1638300"/>
                  </a:lnTo>
                  <a:close/>
                </a:path>
                <a:path w="2220595" h="1676400">
                  <a:moveTo>
                    <a:pt x="219455" y="330200"/>
                  </a:moveTo>
                  <a:lnTo>
                    <a:pt x="217931" y="342900"/>
                  </a:lnTo>
                  <a:lnTo>
                    <a:pt x="210311" y="358775"/>
                  </a:lnTo>
                  <a:lnTo>
                    <a:pt x="210311" y="1574800"/>
                  </a:lnTo>
                  <a:lnTo>
                    <a:pt x="208787" y="1587500"/>
                  </a:lnTo>
                  <a:lnTo>
                    <a:pt x="202691" y="1612900"/>
                  </a:lnTo>
                  <a:lnTo>
                    <a:pt x="193547" y="1625600"/>
                  </a:lnTo>
                  <a:lnTo>
                    <a:pt x="187451" y="1638300"/>
                  </a:lnTo>
                  <a:lnTo>
                    <a:pt x="201167" y="1638300"/>
                  </a:lnTo>
                  <a:lnTo>
                    <a:pt x="205739" y="1625600"/>
                  </a:lnTo>
                  <a:lnTo>
                    <a:pt x="217931" y="1600200"/>
                  </a:lnTo>
                  <a:lnTo>
                    <a:pt x="219455" y="1587500"/>
                  </a:lnTo>
                  <a:lnTo>
                    <a:pt x="219455" y="330200"/>
                  </a:lnTo>
                  <a:close/>
                </a:path>
                <a:path w="2220595" h="1676400">
                  <a:moveTo>
                    <a:pt x="2153411" y="1460500"/>
                  </a:moveTo>
                  <a:lnTo>
                    <a:pt x="219455" y="1460500"/>
                  </a:lnTo>
                  <a:lnTo>
                    <a:pt x="219455" y="1473200"/>
                  </a:lnTo>
                  <a:lnTo>
                    <a:pt x="2142743" y="1473200"/>
                  </a:lnTo>
                  <a:lnTo>
                    <a:pt x="2153411" y="1460500"/>
                  </a:lnTo>
                  <a:close/>
                </a:path>
                <a:path w="2220595" h="1676400">
                  <a:moveTo>
                    <a:pt x="2220467" y="101600"/>
                  </a:moveTo>
                  <a:lnTo>
                    <a:pt x="2217419" y="127000"/>
                  </a:lnTo>
                  <a:lnTo>
                    <a:pt x="2211323" y="152400"/>
                  </a:lnTo>
                  <a:lnTo>
                    <a:pt x="2209799" y="156633"/>
                  </a:lnTo>
                  <a:lnTo>
                    <a:pt x="2209799" y="1371600"/>
                  </a:lnTo>
                  <a:lnTo>
                    <a:pt x="2208275" y="1384300"/>
                  </a:lnTo>
                  <a:lnTo>
                    <a:pt x="2202179" y="1397000"/>
                  </a:lnTo>
                  <a:lnTo>
                    <a:pt x="2193035" y="1422400"/>
                  </a:lnTo>
                  <a:lnTo>
                    <a:pt x="2180843" y="1435100"/>
                  </a:lnTo>
                  <a:lnTo>
                    <a:pt x="2165603" y="1447800"/>
                  </a:lnTo>
                  <a:lnTo>
                    <a:pt x="2157983" y="1447800"/>
                  </a:lnTo>
                  <a:lnTo>
                    <a:pt x="2148839" y="1460500"/>
                  </a:lnTo>
                  <a:lnTo>
                    <a:pt x="2171699" y="1460500"/>
                  </a:lnTo>
                  <a:lnTo>
                    <a:pt x="2180843" y="1447800"/>
                  </a:lnTo>
                  <a:lnTo>
                    <a:pt x="2188463" y="1435100"/>
                  </a:lnTo>
                  <a:lnTo>
                    <a:pt x="2194559" y="1435100"/>
                  </a:lnTo>
                  <a:lnTo>
                    <a:pt x="2206751" y="1409700"/>
                  </a:lnTo>
                  <a:lnTo>
                    <a:pt x="2211323" y="1409700"/>
                  </a:lnTo>
                  <a:lnTo>
                    <a:pt x="2217419" y="1384300"/>
                  </a:lnTo>
                  <a:lnTo>
                    <a:pt x="2220467" y="1358900"/>
                  </a:lnTo>
                  <a:lnTo>
                    <a:pt x="2220467" y="101600"/>
                  </a:lnTo>
                  <a:close/>
                </a:path>
                <a:path w="2220595" h="1676400">
                  <a:moveTo>
                    <a:pt x="121919" y="419100"/>
                  </a:moveTo>
                  <a:lnTo>
                    <a:pt x="88392" y="419100"/>
                  </a:lnTo>
                  <a:lnTo>
                    <a:pt x="109728" y="431800"/>
                  </a:lnTo>
                  <a:lnTo>
                    <a:pt x="121919" y="419100"/>
                  </a:lnTo>
                  <a:close/>
                </a:path>
                <a:path w="2220595" h="1676400">
                  <a:moveTo>
                    <a:pt x="12192" y="330200"/>
                  </a:moveTo>
                  <a:lnTo>
                    <a:pt x="10668" y="330200"/>
                  </a:lnTo>
                  <a:lnTo>
                    <a:pt x="10668" y="359833"/>
                  </a:lnTo>
                  <a:lnTo>
                    <a:pt x="13715" y="368300"/>
                  </a:lnTo>
                  <a:lnTo>
                    <a:pt x="25908" y="381000"/>
                  </a:lnTo>
                  <a:lnTo>
                    <a:pt x="33528" y="393700"/>
                  </a:lnTo>
                  <a:lnTo>
                    <a:pt x="48768" y="406400"/>
                  </a:lnTo>
                  <a:lnTo>
                    <a:pt x="57912" y="406400"/>
                  </a:lnTo>
                  <a:lnTo>
                    <a:pt x="67056" y="419100"/>
                  </a:lnTo>
                  <a:lnTo>
                    <a:pt x="89915" y="419100"/>
                  </a:lnTo>
                  <a:lnTo>
                    <a:pt x="53340" y="393700"/>
                  </a:lnTo>
                  <a:lnTo>
                    <a:pt x="45720" y="393700"/>
                  </a:lnTo>
                  <a:lnTo>
                    <a:pt x="32004" y="381000"/>
                  </a:lnTo>
                  <a:lnTo>
                    <a:pt x="27432" y="368300"/>
                  </a:lnTo>
                  <a:lnTo>
                    <a:pt x="21336" y="368300"/>
                  </a:lnTo>
                  <a:lnTo>
                    <a:pt x="12192" y="330200"/>
                  </a:lnTo>
                  <a:close/>
                </a:path>
                <a:path w="2220595" h="1676400">
                  <a:moveTo>
                    <a:pt x="129539" y="279400"/>
                  </a:moveTo>
                  <a:lnTo>
                    <a:pt x="114300" y="279400"/>
                  </a:lnTo>
                  <a:lnTo>
                    <a:pt x="109728" y="292100"/>
                  </a:lnTo>
                  <a:lnTo>
                    <a:pt x="106680" y="304800"/>
                  </a:lnTo>
                  <a:lnTo>
                    <a:pt x="105156" y="317500"/>
                  </a:lnTo>
                  <a:lnTo>
                    <a:pt x="105156" y="419100"/>
                  </a:lnTo>
                  <a:lnTo>
                    <a:pt x="114300" y="419100"/>
                  </a:lnTo>
                  <a:lnTo>
                    <a:pt x="114300" y="317500"/>
                  </a:lnTo>
                  <a:lnTo>
                    <a:pt x="115824" y="304800"/>
                  </a:lnTo>
                  <a:lnTo>
                    <a:pt x="118872" y="292100"/>
                  </a:lnTo>
                  <a:lnTo>
                    <a:pt x="123443" y="292100"/>
                  </a:lnTo>
                  <a:lnTo>
                    <a:pt x="129539" y="279400"/>
                  </a:lnTo>
                  <a:close/>
                </a:path>
                <a:path w="2220595" h="1676400">
                  <a:moveTo>
                    <a:pt x="163067" y="406400"/>
                  </a:moveTo>
                  <a:lnTo>
                    <a:pt x="140207" y="406400"/>
                  </a:lnTo>
                  <a:lnTo>
                    <a:pt x="129539" y="419100"/>
                  </a:lnTo>
                  <a:lnTo>
                    <a:pt x="152399" y="419100"/>
                  </a:lnTo>
                  <a:lnTo>
                    <a:pt x="163067" y="406400"/>
                  </a:lnTo>
                  <a:close/>
                </a:path>
                <a:path w="2220595" h="1676400">
                  <a:moveTo>
                    <a:pt x="195071" y="381000"/>
                  </a:moveTo>
                  <a:lnTo>
                    <a:pt x="181355" y="381000"/>
                  </a:lnTo>
                  <a:lnTo>
                    <a:pt x="166115" y="393700"/>
                  </a:lnTo>
                  <a:lnTo>
                    <a:pt x="156971" y="406400"/>
                  </a:lnTo>
                  <a:lnTo>
                    <a:pt x="172211" y="406400"/>
                  </a:lnTo>
                  <a:lnTo>
                    <a:pt x="179831" y="393700"/>
                  </a:lnTo>
                  <a:lnTo>
                    <a:pt x="195071" y="381000"/>
                  </a:lnTo>
                  <a:close/>
                </a:path>
                <a:path w="2220595" h="1676400">
                  <a:moveTo>
                    <a:pt x="210311" y="317500"/>
                  </a:moveTo>
                  <a:lnTo>
                    <a:pt x="208787" y="330200"/>
                  </a:lnTo>
                  <a:lnTo>
                    <a:pt x="202691" y="355600"/>
                  </a:lnTo>
                  <a:lnTo>
                    <a:pt x="193547" y="368300"/>
                  </a:lnTo>
                  <a:lnTo>
                    <a:pt x="187451" y="381000"/>
                  </a:lnTo>
                  <a:lnTo>
                    <a:pt x="201167" y="381000"/>
                  </a:lnTo>
                  <a:lnTo>
                    <a:pt x="205739" y="368300"/>
                  </a:lnTo>
                  <a:lnTo>
                    <a:pt x="210311" y="358775"/>
                  </a:lnTo>
                  <a:lnTo>
                    <a:pt x="210311" y="317500"/>
                  </a:lnTo>
                  <a:close/>
                </a:path>
                <a:path w="2220595" h="1676400">
                  <a:moveTo>
                    <a:pt x="54864" y="228600"/>
                  </a:moveTo>
                  <a:lnTo>
                    <a:pt x="39624" y="228600"/>
                  </a:lnTo>
                  <a:lnTo>
                    <a:pt x="32004" y="241300"/>
                  </a:lnTo>
                  <a:lnTo>
                    <a:pt x="25908" y="241300"/>
                  </a:lnTo>
                  <a:lnTo>
                    <a:pt x="13715" y="266700"/>
                  </a:lnTo>
                  <a:lnTo>
                    <a:pt x="9143" y="279400"/>
                  </a:lnTo>
                  <a:lnTo>
                    <a:pt x="6096" y="279400"/>
                  </a:lnTo>
                  <a:lnTo>
                    <a:pt x="3048" y="292100"/>
                  </a:lnTo>
                  <a:lnTo>
                    <a:pt x="0" y="317500"/>
                  </a:lnTo>
                  <a:lnTo>
                    <a:pt x="3048" y="342900"/>
                  </a:lnTo>
                  <a:lnTo>
                    <a:pt x="9143" y="355600"/>
                  </a:lnTo>
                  <a:lnTo>
                    <a:pt x="10668" y="359833"/>
                  </a:lnTo>
                  <a:lnTo>
                    <a:pt x="10668" y="304800"/>
                  </a:lnTo>
                  <a:lnTo>
                    <a:pt x="12192" y="292100"/>
                  </a:lnTo>
                  <a:lnTo>
                    <a:pt x="18288" y="279400"/>
                  </a:lnTo>
                  <a:lnTo>
                    <a:pt x="27432" y="254000"/>
                  </a:lnTo>
                  <a:lnTo>
                    <a:pt x="39624" y="241300"/>
                  </a:lnTo>
                  <a:lnTo>
                    <a:pt x="54864" y="228600"/>
                  </a:lnTo>
                  <a:close/>
                </a:path>
                <a:path w="2220595" h="1676400">
                  <a:moveTo>
                    <a:pt x="210311" y="279400"/>
                  </a:moveTo>
                  <a:lnTo>
                    <a:pt x="195071" y="279400"/>
                  </a:lnTo>
                  <a:lnTo>
                    <a:pt x="202691" y="292100"/>
                  </a:lnTo>
                  <a:lnTo>
                    <a:pt x="205739" y="292100"/>
                  </a:lnTo>
                  <a:lnTo>
                    <a:pt x="208787" y="304800"/>
                  </a:lnTo>
                  <a:lnTo>
                    <a:pt x="210311" y="317500"/>
                  </a:lnTo>
                  <a:lnTo>
                    <a:pt x="210311" y="358775"/>
                  </a:lnTo>
                  <a:lnTo>
                    <a:pt x="217931" y="342900"/>
                  </a:lnTo>
                  <a:lnTo>
                    <a:pt x="219455" y="330200"/>
                  </a:lnTo>
                  <a:lnTo>
                    <a:pt x="219455" y="317500"/>
                  </a:lnTo>
                  <a:lnTo>
                    <a:pt x="217931" y="304800"/>
                  </a:lnTo>
                  <a:lnTo>
                    <a:pt x="214883" y="292100"/>
                  </a:lnTo>
                  <a:lnTo>
                    <a:pt x="210311" y="279400"/>
                  </a:lnTo>
                  <a:close/>
                </a:path>
                <a:path w="2220595" h="1676400">
                  <a:moveTo>
                    <a:pt x="144779" y="266700"/>
                  </a:moveTo>
                  <a:lnTo>
                    <a:pt x="129539" y="266700"/>
                  </a:lnTo>
                  <a:lnTo>
                    <a:pt x="121919" y="279400"/>
                  </a:lnTo>
                  <a:lnTo>
                    <a:pt x="135635" y="279400"/>
                  </a:lnTo>
                  <a:lnTo>
                    <a:pt x="144779" y="266700"/>
                  </a:lnTo>
                  <a:close/>
                </a:path>
                <a:path w="2220595" h="1676400">
                  <a:moveTo>
                    <a:pt x="195071" y="266700"/>
                  </a:moveTo>
                  <a:lnTo>
                    <a:pt x="179831" y="266700"/>
                  </a:lnTo>
                  <a:lnTo>
                    <a:pt x="188975" y="279400"/>
                  </a:lnTo>
                  <a:lnTo>
                    <a:pt x="202691" y="279400"/>
                  </a:lnTo>
                  <a:lnTo>
                    <a:pt x="195071" y="266700"/>
                  </a:lnTo>
                  <a:close/>
                </a:path>
                <a:path w="2220595" h="1676400">
                  <a:moveTo>
                    <a:pt x="173735" y="254000"/>
                  </a:moveTo>
                  <a:lnTo>
                    <a:pt x="150875" y="254000"/>
                  </a:lnTo>
                  <a:lnTo>
                    <a:pt x="140207" y="266700"/>
                  </a:lnTo>
                  <a:lnTo>
                    <a:pt x="184403" y="266700"/>
                  </a:lnTo>
                  <a:lnTo>
                    <a:pt x="173735" y="254000"/>
                  </a:lnTo>
                  <a:close/>
                </a:path>
                <a:path w="2220595" h="1676400">
                  <a:moveTo>
                    <a:pt x="89915" y="215900"/>
                  </a:moveTo>
                  <a:lnTo>
                    <a:pt x="67056" y="215900"/>
                  </a:lnTo>
                  <a:lnTo>
                    <a:pt x="48768" y="228600"/>
                  </a:lnTo>
                  <a:lnTo>
                    <a:pt x="71628" y="228600"/>
                  </a:lnTo>
                  <a:lnTo>
                    <a:pt x="89915" y="215900"/>
                  </a:lnTo>
                  <a:close/>
                </a:path>
                <a:path w="2220595" h="1676400">
                  <a:moveTo>
                    <a:pt x="2001011" y="203200"/>
                  </a:moveTo>
                  <a:lnTo>
                    <a:pt x="88392" y="203200"/>
                  </a:lnTo>
                  <a:lnTo>
                    <a:pt x="77724" y="215900"/>
                  </a:lnTo>
                  <a:lnTo>
                    <a:pt x="2001011" y="215900"/>
                  </a:lnTo>
                  <a:lnTo>
                    <a:pt x="2001011" y="203200"/>
                  </a:lnTo>
                  <a:close/>
                </a:path>
                <a:path w="2220595" h="1676400">
                  <a:moveTo>
                    <a:pt x="2001011" y="101600"/>
                  </a:moveTo>
                  <a:lnTo>
                    <a:pt x="2001011" y="215900"/>
                  </a:lnTo>
                  <a:lnTo>
                    <a:pt x="2005583" y="203200"/>
                  </a:lnTo>
                  <a:lnTo>
                    <a:pt x="2010155" y="203200"/>
                  </a:lnTo>
                  <a:lnTo>
                    <a:pt x="2010155" y="139700"/>
                  </a:lnTo>
                  <a:lnTo>
                    <a:pt x="2005583" y="127000"/>
                  </a:lnTo>
                  <a:lnTo>
                    <a:pt x="2002535" y="114300"/>
                  </a:lnTo>
                  <a:lnTo>
                    <a:pt x="2001011" y="101600"/>
                  </a:lnTo>
                  <a:close/>
                </a:path>
                <a:path w="2220595" h="1676400">
                  <a:moveTo>
                    <a:pt x="2005583" y="203200"/>
                  </a:moveTo>
                  <a:lnTo>
                    <a:pt x="2001011" y="215900"/>
                  </a:lnTo>
                  <a:lnTo>
                    <a:pt x="2005583" y="215900"/>
                  </a:lnTo>
                  <a:lnTo>
                    <a:pt x="2005583" y="203200"/>
                  </a:lnTo>
                  <a:close/>
                </a:path>
                <a:path w="2220595" h="1676400">
                  <a:moveTo>
                    <a:pt x="2010155" y="203200"/>
                  </a:moveTo>
                  <a:lnTo>
                    <a:pt x="2005583" y="203200"/>
                  </a:lnTo>
                  <a:lnTo>
                    <a:pt x="2005583" y="215900"/>
                  </a:lnTo>
                  <a:lnTo>
                    <a:pt x="2010155" y="215900"/>
                  </a:lnTo>
                  <a:lnTo>
                    <a:pt x="2010155" y="203200"/>
                  </a:lnTo>
                  <a:close/>
                </a:path>
                <a:path w="2220595" h="1676400">
                  <a:moveTo>
                    <a:pt x="2106167" y="203200"/>
                  </a:moveTo>
                  <a:lnTo>
                    <a:pt x="2010155" y="203200"/>
                  </a:lnTo>
                  <a:lnTo>
                    <a:pt x="2010155" y="215900"/>
                  </a:lnTo>
                  <a:lnTo>
                    <a:pt x="2106167" y="215900"/>
                  </a:lnTo>
                  <a:lnTo>
                    <a:pt x="2106167" y="203200"/>
                  </a:lnTo>
                  <a:close/>
                </a:path>
                <a:path w="2220595" h="1676400">
                  <a:moveTo>
                    <a:pt x="2115311" y="101600"/>
                  </a:moveTo>
                  <a:lnTo>
                    <a:pt x="2113787" y="114300"/>
                  </a:lnTo>
                  <a:lnTo>
                    <a:pt x="2110739" y="127000"/>
                  </a:lnTo>
                  <a:lnTo>
                    <a:pt x="2106167" y="139700"/>
                  </a:lnTo>
                  <a:lnTo>
                    <a:pt x="2106167" y="215900"/>
                  </a:lnTo>
                  <a:lnTo>
                    <a:pt x="2115311" y="215900"/>
                  </a:lnTo>
                  <a:lnTo>
                    <a:pt x="2115311" y="101600"/>
                  </a:lnTo>
                  <a:close/>
                </a:path>
                <a:path w="2220595" h="1676400">
                  <a:moveTo>
                    <a:pt x="2153411" y="203200"/>
                  </a:moveTo>
                  <a:lnTo>
                    <a:pt x="2115311" y="203200"/>
                  </a:lnTo>
                  <a:lnTo>
                    <a:pt x="2115311" y="215900"/>
                  </a:lnTo>
                  <a:lnTo>
                    <a:pt x="2132075" y="215900"/>
                  </a:lnTo>
                  <a:lnTo>
                    <a:pt x="2153411" y="203200"/>
                  </a:lnTo>
                  <a:close/>
                </a:path>
                <a:path w="2220595" h="1676400">
                  <a:moveTo>
                    <a:pt x="2209799" y="114300"/>
                  </a:moveTo>
                  <a:lnTo>
                    <a:pt x="2208275" y="127000"/>
                  </a:lnTo>
                  <a:lnTo>
                    <a:pt x="2205227" y="139700"/>
                  </a:lnTo>
                  <a:lnTo>
                    <a:pt x="2202179" y="139700"/>
                  </a:lnTo>
                  <a:lnTo>
                    <a:pt x="2193035" y="165100"/>
                  </a:lnTo>
                  <a:lnTo>
                    <a:pt x="2180843" y="177800"/>
                  </a:lnTo>
                  <a:lnTo>
                    <a:pt x="2174747" y="177800"/>
                  </a:lnTo>
                  <a:lnTo>
                    <a:pt x="2167127" y="190500"/>
                  </a:lnTo>
                  <a:lnTo>
                    <a:pt x="2148839" y="203200"/>
                  </a:lnTo>
                  <a:lnTo>
                    <a:pt x="2171699" y="203200"/>
                  </a:lnTo>
                  <a:lnTo>
                    <a:pt x="2179319" y="190500"/>
                  </a:lnTo>
                  <a:lnTo>
                    <a:pt x="2194559" y="177800"/>
                  </a:lnTo>
                  <a:lnTo>
                    <a:pt x="2200655" y="165100"/>
                  </a:lnTo>
                  <a:lnTo>
                    <a:pt x="2206751" y="165100"/>
                  </a:lnTo>
                  <a:lnTo>
                    <a:pt x="2209799" y="156633"/>
                  </a:lnTo>
                  <a:lnTo>
                    <a:pt x="2209799" y="114300"/>
                  </a:lnTo>
                  <a:close/>
                </a:path>
                <a:path w="2220595" h="1676400">
                  <a:moveTo>
                    <a:pt x="2089403" y="152400"/>
                  </a:moveTo>
                  <a:lnTo>
                    <a:pt x="2026919" y="152400"/>
                  </a:lnTo>
                  <a:lnTo>
                    <a:pt x="2034539" y="165100"/>
                  </a:lnTo>
                  <a:lnTo>
                    <a:pt x="2080259" y="165100"/>
                  </a:lnTo>
                  <a:lnTo>
                    <a:pt x="2089403" y="152400"/>
                  </a:lnTo>
                  <a:close/>
                </a:path>
                <a:path w="2220595" h="1676400">
                  <a:moveTo>
                    <a:pt x="2171699" y="12700"/>
                  </a:moveTo>
                  <a:lnTo>
                    <a:pt x="2148839" y="12700"/>
                  </a:lnTo>
                  <a:lnTo>
                    <a:pt x="2167127" y="25400"/>
                  </a:lnTo>
                  <a:lnTo>
                    <a:pt x="2174747" y="25400"/>
                  </a:lnTo>
                  <a:lnTo>
                    <a:pt x="2180843" y="38100"/>
                  </a:lnTo>
                  <a:lnTo>
                    <a:pt x="2193035" y="50800"/>
                  </a:lnTo>
                  <a:lnTo>
                    <a:pt x="2197607" y="63500"/>
                  </a:lnTo>
                  <a:lnTo>
                    <a:pt x="2202179" y="63500"/>
                  </a:lnTo>
                  <a:lnTo>
                    <a:pt x="2208275" y="88900"/>
                  </a:lnTo>
                  <a:lnTo>
                    <a:pt x="2209799" y="101600"/>
                  </a:lnTo>
                  <a:lnTo>
                    <a:pt x="2209799" y="156633"/>
                  </a:lnTo>
                  <a:lnTo>
                    <a:pt x="2211323" y="152400"/>
                  </a:lnTo>
                  <a:lnTo>
                    <a:pt x="2217419" y="127000"/>
                  </a:lnTo>
                  <a:lnTo>
                    <a:pt x="2220467" y="101600"/>
                  </a:lnTo>
                  <a:lnTo>
                    <a:pt x="2211323" y="63500"/>
                  </a:lnTo>
                  <a:lnTo>
                    <a:pt x="2206751" y="50800"/>
                  </a:lnTo>
                  <a:lnTo>
                    <a:pt x="2194559" y="38100"/>
                  </a:lnTo>
                  <a:lnTo>
                    <a:pt x="2186939" y="25400"/>
                  </a:lnTo>
                  <a:lnTo>
                    <a:pt x="2171699" y="12700"/>
                  </a:lnTo>
                  <a:close/>
                </a:path>
                <a:path w="2220595" h="1676400">
                  <a:moveTo>
                    <a:pt x="2010155" y="101600"/>
                  </a:moveTo>
                  <a:lnTo>
                    <a:pt x="2010155" y="139700"/>
                  </a:lnTo>
                  <a:lnTo>
                    <a:pt x="2017775" y="152400"/>
                  </a:lnTo>
                  <a:lnTo>
                    <a:pt x="2039111" y="152400"/>
                  </a:lnTo>
                  <a:lnTo>
                    <a:pt x="2031491" y="139700"/>
                  </a:lnTo>
                  <a:lnTo>
                    <a:pt x="2023871" y="139700"/>
                  </a:lnTo>
                  <a:lnTo>
                    <a:pt x="2017775" y="127000"/>
                  </a:lnTo>
                  <a:lnTo>
                    <a:pt x="2014727" y="127000"/>
                  </a:lnTo>
                  <a:lnTo>
                    <a:pt x="2011679" y="114300"/>
                  </a:lnTo>
                  <a:lnTo>
                    <a:pt x="2010155" y="101600"/>
                  </a:lnTo>
                  <a:close/>
                </a:path>
                <a:path w="2220595" h="1676400">
                  <a:moveTo>
                    <a:pt x="2104643" y="139700"/>
                  </a:moveTo>
                  <a:lnTo>
                    <a:pt x="2084831" y="139700"/>
                  </a:lnTo>
                  <a:lnTo>
                    <a:pt x="2075687" y="152400"/>
                  </a:lnTo>
                  <a:lnTo>
                    <a:pt x="2098547" y="152400"/>
                  </a:lnTo>
                  <a:lnTo>
                    <a:pt x="2104643" y="139700"/>
                  </a:lnTo>
                  <a:close/>
                </a:path>
                <a:path w="2220595" h="1676400">
                  <a:moveTo>
                    <a:pt x="2010155" y="88900"/>
                  </a:moveTo>
                  <a:lnTo>
                    <a:pt x="2001011" y="88900"/>
                  </a:lnTo>
                  <a:lnTo>
                    <a:pt x="2001011" y="101600"/>
                  </a:lnTo>
                  <a:lnTo>
                    <a:pt x="2002535" y="114300"/>
                  </a:lnTo>
                  <a:lnTo>
                    <a:pt x="2005583" y="127000"/>
                  </a:lnTo>
                  <a:lnTo>
                    <a:pt x="2010155" y="139700"/>
                  </a:lnTo>
                  <a:lnTo>
                    <a:pt x="2010155" y="88900"/>
                  </a:lnTo>
                  <a:close/>
                </a:path>
                <a:path w="2220595" h="1676400">
                  <a:moveTo>
                    <a:pt x="2106167" y="101600"/>
                  </a:moveTo>
                  <a:lnTo>
                    <a:pt x="2104643" y="114300"/>
                  </a:lnTo>
                  <a:lnTo>
                    <a:pt x="2101595" y="127000"/>
                  </a:lnTo>
                  <a:lnTo>
                    <a:pt x="2097023" y="127000"/>
                  </a:lnTo>
                  <a:lnTo>
                    <a:pt x="2090927" y="139700"/>
                  </a:lnTo>
                  <a:lnTo>
                    <a:pt x="2106167" y="139700"/>
                  </a:lnTo>
                  <a:lnTo>
                    <a:pt x="2106167" y="101600"/>
                  </a:lnTo>
                  <a:close/>
                </a:path>
                <a:path w="2220595" h="1676400">
                  <a:moveTo>
                    <a:pt x="2115311" y="101600"/>
                  </a:moveTo>
                  <a:lnTo>
                    <a:pt x="2106167" y="101600"/>
                  </a:lnTo>
                  <a:lnTo>
                    <a:pt x="2106167" y="139700"/>
                  </a:lnTo>
                  <a:lnTo>
                    <a:pt x="2110739" y="127000"/>
                  </a:lnTo>
                  <a:lnTo>
                    <a:pt x="2113787" y="114300"/>
                  </a:lnTo>
                  <a:lnTo>
                    <a:pt x="2115311" y="101600"/>
                  </a:lnTo>
                  <a:close/>
                </a:path>
                <a:path w="2220595" h="1676400">
                  <a:moveTo>
                    <a:pt x="2063495" y="12700"/>
                  </a:moveTo>
                  <a:lnTo>
                    <a:pt x="2048255" y="12700"/>
                  </a:lnTo>
                  <a:lnTo>
                    <a:pt x="2040635" y="25400"/>
                  </a:lnTo>
                  <a:lnTo>
                    <a:pt x="2025395" y="38100"/>
                  </a:lnTo>
                  <a:lnTo>
                    <a:pt x="2019299" y="50800"/>
                  </a:lnTo>
                  <a:lnTo>
                    <a:pt x="2013203" y="50800"/>
                  </a:lnTo>
                  <a:lnTo>
                    <a:pt x="2008631" y="63500"/>
                  </a:lnTo>
                  <a:lnTo>
                    <a:pt x="2002535" y="88900"/>
                  </a:lnTo>
                  <a:lnTo>
                    <a:pt x="2011679" y="88900"/>
                  </a:lnTo>
                  <a:lnTo>
                    <a:pt x="2017775" y="63500"/>
                  </a:lnTo>
                  <a:lnTo>
                    <a:pt x="2026919" y="50800"/>
                  </a:lnTo>
                  <a:lnTo>
                    <a:pt x="2033015" y="38100"/>
                  </a:lnTo>
                  <a:lnTo>
                    <a:pt x="2046731" y="25400"/>
                  </a:lnTo>
                  <a:lnTo>
                    <a:pt x="2054351" y="25400"/>
                  </a:lnTo>
                  <a:lnTo>
                    <a:pt x="2063495" y="12700"/>
                  </a:lnTo>
                  <a:close/>
                </a:path>
                <a:path w="2220595" h="1676400">
                  <a:moveTo>
                    <a:pt x="2153411" y="0"/>
                  </a:moveTo>
                  <a:lnTo>
                    <a:pt x="2068067" y="0"/>
                  </a:lnTo>
                  <a:lnTo>
                    <a:pt x="2057399" y="12700"/>
                  </a:lnTo>
                  <a:lnTo>
                    <a:pt x="2162555" y="12700"/>
                  </a:lnTo>
                  <a:lnTo>
                    <a:pt x="2153411" y="0"/>
                  </a:lnTo>
                  <a:close/>
                </a:path>
              </a:pathLst>
            </a:custGeom>
            <a:solidFill>
              <a:srgbClr val="000000"/>
            </a:solidFill>
          </p:spPr>
          <p:txBody>
            <a:bodyPr wrap="square" lIns="0" tIns="0" rIns="0" bIns="0" rtlCol="0"/>
            <a:lstStyle/>
            <a:p>
              <a:endParaRPr sz="1632"/>
            </a:p>
          </p:txBody>
        </p:sp>
      </p:grpSp>
      <p:sp>
        <p:nvSpPr>
          <p:cNvPr id="29" name="object 29"/>
          <p:cNvSpPr txBox="1"/>
          <p:nvPr/>
        </p:nvSpPr>
        <p:spPr>
          <a:xfrm>
            <a:off x="2876213" y="3193257"/>
            <a:ext cx="1210371" cy="849747"/>
          </a:xfrm>
          <a:prstGeom prst="rect">
            <a:avLst/>
          </a:prstGeom>
        </p:spPr>
        <p:txBody>
          <a:bodyPr vert="horz" wrap="square" lIns="0" tIns="12092" rIns="0" bIns="0" rtlCol="0">
            <a:spAutoFit/>
          </a:bodyPr>
          <a:lstStyle/>
          <a:p>
            <a:pPr marL="11516" marR="4607" algn="ctr">
              <a:spcBef>
                <a:spcPts val="95"/>
              </a:spcBef>
            </a:pPr>
            <a:r>
              <a:rPr sz="1814" b="1" spc="-9" dirty="0">
                <a:latin typeface="Calibri"/>
                <a:cs typeface="Calibri"/>
              </a:rPr>
              <a:t>Penentuan Metode Pelindungan</a:t>
            </a:r>
            <a:endParaRPr sz="1814">
              <a:latin typeface="Calibri"/>
              <a:cs typeface="Calibri"/>
            </a:endParaRPr>
          </a:p>
        </p:txBody>
      </p:sp>
      <p:sp>
        <p:nvSpPr>
          <p:cNvPr id="30" name="object 30"/>
          <p:cNvSpPr/>
          <p:nvPr/>
        </p:nvSpPr>
        <p:spPr>
          <a:xfrm>
            <a:off x="4771617" y="2123158"/>
            <a:ext cx="2867577" cy="2579668"/>
          </a:xfrm>
          <a:custGeom>
            <a:avLst/>
            <a:gdLst/>
            <a:ahLst/>
            <a:cxnLst/>
            <a:rect l="l" t="t" r="r" b="b"/>
            <a:pathLst>
              <a:path w="3162300" h="2844800">
                <a:moveTo>
                  <a:pt x="1741931" y="0"/>
                </a:moveTo>
                <a:lnTo>
                  <a:pt x="1418843" y="0"/>
                </a:lnTo>
                <a:lnTo>
                  <a:pt x="1185671" y="38100"/>
                </a:lnTo>
                <a:lnTo>
                  <a:pt x="1110995" y="63500"/>
                </a:lnTo>
                <a:lnTo>
                  <a:pt x="1037843" y="76200"/>
                </a:lnTo>
                <a:lnTo>
                  <a:pt x="966215" y="101600"/>
                </a:lnTo>
                <a:lnTo>
                  <a:pt x="896111" y="139700"/>
                </a:lnTo>
                <a:lnTo>
                  <a:pt x="827531" y="165100"/>
                </a:lnTo>
                <a:lnTo>
                  <a:pt x="761999" y="203200"/>
                </a:lnTo>
                <a:lnTo>
                  <a:pt x="697991" y="241300"/>
                </a:lnTo>
                <a:lnTo>
                  <a:pt x="635507" y="279400"/>
                </a:lnTo>
                <a:lnTo>
                  <a:pt x="576071" y="317500"/>
                </a:lnTo>
                <a:lnTo>
                  <a:pt x="518159" y="368300"/>
                </a:lnTo>
                <a:lnTo>
                  <a:pt x="463295" y="419100"/>
                </a:lnTo>
                <a:lnTo>
                  <a:pt x="411479" y="457200"/>
                </a:lnTo>
                <a:lnTo>
                  <a:pt x="361188" y="508000"/>
                </a:lnTo>
                <a:lnTo>
                  <a:pt x="315467" y="571500"/>
                </a:lnTo>
                <a:lnTo>
                  <a:pt x="271271" y="622300"/>
                </a:lnTo>
                <a:lnTo>
                  <a:pt x="230124" y="685800"/>
                </a:lnTo>
                <a:lnTo>
                  <a:pt x="192024" y="736600"/>
                </a:lnTo>
                <a:lnTo>
                  <a:pt x="156971" y="800100"/>
                </a:lnTo>
                <a:lnTo>
                  <a:pt x="124967" y="863600"/>
                </a:lnTo>
                <a:lnTo>
                  <a:pt x="96012" y="927100"/>
                </a:lnTo>
                <a:lnTo>
                  <a:pt x="71627" y="1003300"/>
                </a:lnTo>
                <a:lnTo>
                  <a:pt x="50291" y="1066800"/>
                </a:lnTo>
                <a:lnTo>
                  <a:pt x="32003" y="1130300"/>
                </a:lnTo>
                <a:lnTo>
                  <a:pt x="18287" y="1206500"/>
                </a:lnTo>
                <a:lnTo>
                  <a:pt x="9143" y="1282700"/>
                </a:lnTo>
                <a:lnTo>
                  <a:pt x="3048" y="1346200"/>
                </a:lnTo>
                <a:lnTo>
                  <a:pt x="0" y="1422400"/>
                </a:lnTo>
                <a:lnTo>
                  <a:pt x="3048" y="1498600"/>
                </a:lnTo>
                <a:lnTo>
                  <a:pt x="9143" y="1574800"/>
                </a:lnTo>
                <a:lnTo>
                  <a:pt x="18287" y="1638300"/>
                </a:lnTo>
                <a:lnTo>
                  <a:pt x="32003" y="1714500"/>
                </a:lnTo>
                <a:lnTo>
                  <a:pt x="50291" y="1778000"/>
                </a:lnTo>
                <a:lnTo>
                  <a:pt x="71627" y="1854200"/>
                </a:lnTo>
                <a:lnTo>
                  <a:pt x="96012" y="1917700"/>
                </a:lnTo>
                <a:lnTo>
                  <a:pt x="124967" y="1981200"/>
                </a:lnTo>
                <a:lnTo>
                  <a:pt x="156971" y="2044700"/>
                </a:lnTo>
                <a:lnTo>
                  <a:pt x="192024" y="2108200"/>
                </a:lnTo>
                <a:lnTo>
                  <a:pt x="230124" y="2171700"/>
                </a:lnTo>
                <a:lnTo>
                  <a:pt x="271271" y="2222500"/>
                </a:lnTo>
                <a:lnTo>
                  <a:pt x="315467" y="2286000"/>
                </a:lnTo>
                <a:lnTo>
                  <a:pt x="362712" y="2336800"/>
                </a:lnTo>
                <a:lnTo>
                  <a:pt x="411479" y="2387600"/>
                </a:lnTo>
                <a:lnTo>
                  <a:pt x="464819" y="2438400"/>
                </a:lnTo>
                <a:lnTo>
                  <a:pt x="519683" y="2476500"/>
                </a:lnTo>
                <a:lnTo>
                  <a:pt x="576071" y="2527300"/>
                </a:lnTo>
                <a:lnTo>
                  <a:pt x="697991" y="2603500"/>
                </a:lnTo>
                <a:lnTo>
                  <a:pt x="761999" y="2641600"/>
                </a:lnTo>
                <a:lnTo>
                  <a:pt x="829055" y="2679700"/>
                </a:lnTo>
                <a:lnTo>
                  <a:pt x="897635" y="2705100"/>
                </a:lnTo>
                <a:lnTo>
                  <a:pt x="967739" y="2743200"/>
                </a:lnTo>
                <a:lnTo>
                  <a:pt x="1039367" y="2768600"/>
                </a:lnTo>
                <a:lnTo>
                  <a:pt x="1112519" y="2781300"/>
                </a:lnTo>
                <a:lnTo>
                  <a:pt x="1187195" y="2806700"/>
                </a:lnTo>
                <a:lnTo>
                  <a:pt x="1420367" y="2844800"/>
                </a:lnTo>
                <a:lnTo>
                  <a:pt x="1743455" y="2844800"/>
                </a:lnTo>
                <a:lnTo>
                  <a:pt x="1976627" y="2806700"/>
                </a:lnTo>
                <a:lnTo>
                  <a:pt x="1423415" y="2806700"/>
                </a:lnTo>
                <a:lnTo>
                  <a:pt x="1121663" y="2755900"/>
                </a:lnTo>
                <a:lnTo>
                  <a:pt x="979931" y="2705100"/>
                </a:lnTo>
                <a:lnTo>
                  <a:pt x="911351" y="2679700"/>
                </a:lnTo>
                <a:lnTo>
                  <a:pt x="844295" y="2641600"/>
                </a:lnTo>
                <a:lnTo>
                  <a:pt x="780287" y="2616200"/>
                </a:lnTo>
                <a:lnTo>
                  <a:pt x="717803" y="2578100"/>
                </a:lnTo>
                <a:lnTo>
                  <a:pt x="656843" y="2540000"/>
                </a:lnTo>
                <a:lnTo>
                  <a:pt x="598931" y="2489200"/>
                </a:lnTo>
                <a:lnTo>
                  <a:pt x="542543" y="2451100"/>
                </a:lnTo>
                <a:lnTo>
                  <a:pt x="489203" y="2400300"/>
                </a:lnTo>
                <a:lnTo>
                  <a:pt x="438911" y="2362200"/>
                </a:lnTo>
                <a:lnTo>
                  <a:pt x="390143" y="2311400"/>
                </a:lnTo>
                <a:lnTo>
                  <a:pt x="344424" y="2247900"/>
                </a:lnTo>
                <a:lnTo>
                  <a:pt x="301751" y="2197100"/>
                </a:lnTo>
                <a:lnTo>
                  <a:pt x="260603" y="2146300"/>
                </a:lnTo>
                <a:lnTo>
                  <a:pt x="224027" y="2082800"/>
                </a:lnTo>
                <a:lnTo>
                  <a:pt x="190500" y="2019300"/>
                </a:lnTo>
                <a:lnTo>
                  <a:pt x="158495" y="1968500"/>
                </a:lnTo>
                <a:lnTo>
                  <a:pt x="131063" y="1905000"/>
                </a:lnTo>
                <a:lnTo>
                  <a:pt x="106679" y="1841500"/>
                </a:lnTo>
                <a:lnTo>
                  <a:pt x="86867" y="1765300"/>
                </a:lnTo>
                <a:lnTo>
                  <a:pt x="70103" y="1701800"/>
                </a:lnTo>
                <a:lnTo>
                  <a:pt x="56387" y="1638300"/>
                </a:lnTo>
                <a:lnTo>
                  <a:pt x="45719" y="1562100"/>
                </a:lnTo>
                <a:lnTo>
                  <a:pt x="39624" y="1498600"/>
                </a:lnTo>
                <a:lnTo>
                  <a:pt x="38100" y="1422400"/>
                </a:lnTo>
                <a:lnTo>
                  <a:pt x="41148" y="1346200"/>
                </a:lnTo>
                <a:lnTo>
                  <a:pt x="45719" y="1282700"/>
                </a:lnTo>
                <a:lnTo>
                  <a:pt x="56387" y="1206500"/>
                </a:lnTo>
                <a:lnTo>
                  <a:pt x="70103" y="1143000"/>
                </a:lnTo>
                <a:lnTo>
                  <a:pt x="86867" y="1079500"/>
                </a:lnTo>
                <a:lnTo>
                  <a:pt x="108203" y="1016000"/>
                </a:lnTo>
                <a:lnTo>
                  <a:pt x="132587" y="939800"/>
                </a:lnTo>
                <a:lnTo>
                  <a:pt x="160019" y="876300"/>
                </a:lnTo>
                <a:lnTo>
                  <a:pt x="190500" y="825500"/>
                </a:lnTo>
                <a:lnTo>
                  <a:pt x="224027" y="762000"/>
                </a:lnTo>
                <a:lnTo>
                  <a:pt x="262127" y="698500"/>
                </a:lnTo>
                <a:lnTo>
                  <a:pt x="301751" y="647700"/>
                </a:lnTo>
                <a:lnTo>
                  <a:pt x="344424" y="596900"/>
                </a:lnTo>
                <a:lnTo>
                  <a:pt x="390143" y="533400"/>
                </a:lnTo>
                <a:lnTo>
                  <a:pt x="438911" y="495300"/>
                </a:lnTo>
                <a:lnTo>
                  <a:pt x="489203" y="444500"/>
                </a:lnTo>
                <a:lnTo>
                  <a:pt x="544067" y="393700"/>
                </a:lnTo>
                <a:lnTo>
                  <a:pt x="598931" y="355600"/>
                </a:lnTo>
                <a:lnTo>
                  <a:pt x="658367" y="304800"/>
                </a:lnTo>
                <a:lnTo>
                  <a:pt x="717803" y="266700"/>
                </a:lnTo>
                <a:lnTo>
                  <a:pt x="780287" y="228600"/>
                </a:lnTo>
                <a:lnTo>
                  <a:pt x="845819" y="203200"/>
                </a:lnTo>
                <a:lnTo>
                  <a:pt x="912875" y="165100"/>
                </a:lnTo>
                <a:lnTo>
                  <a:pt x="979931" y="139700"/>
                </a:lnTo>
                <a:lnTo>
                  <a:pt x="1050035" y="114300"/>
                </a:lnTo>
                <a:lnTo>
                  <a:pt x="1123187" y="88900"/>
                </a:lnTo>
                <a:lnTo>
                  <a:pt x="1423415" y="38100"/>
                </a:lnTo>
                <a:lnTo>
                  <a:pt x="1975103" y="38100"/>
                </a:lnTo>
                <a:lnTo>
                  <a:pt x="1741931" y="0"/>
                </a:lnTo>
                <a:close/>
              </a:path>
              <a:path w="3162300" h="2844800">
                <a:moveTo>
                  <a:pt x="1975103" y="38100"/>
                </a:moveTo>
                <a:lnTo>
                  <a:pt x="1740407" y="38100"/>
                </a:lnTo>
                <a:lnTo>
                  <a:pt x="1967483" y="76200"/>
                </a:lnTo>
                <a:lnTo>
                  <a:pt x="2040635" y="101600"/>
                </a:lnTo>
                <a:lnTo>
                  <a:pt x="2112263" y="114300"/>
                </a:lnTo>
                <a:lnTo>
                  <a:pt x="2250947" y="165100"/>
                </a:lnTo>
                <a:lnTo>
                  <a:pt x="2318003" y="203200"/>
                </a:lnTo>
                <a:lnTo>
                  <a:pt x="2382011" y="228600"/>
                </a:lnTo>
                <a:lnTo>
                  <a:pt x="2446019" y="266700"/>
                </a:lnTo>
                <a:lnTo>
                  <a:pt x="2505455" y="304800"/>
                </a:lnTo>
                <a:lnTo>
                  <a:pt x="2563367" y="355600"/>
                </a:lnTo>
                <a:lnTo>
                  <a:pt x="2619755" y="393700"/>
                </a:lnTo>
                <a:lnTo>
                  <a:pt x="2673095" y="444500"/>
                </a:lnTo>
                <a:lnTo>
                  <a:pt x="2724911" y="495300"/>
                </a:lnTo>
                <a:lnTo>
                  <a:pt x="2773679" y="533400"/>
                </a:lnTo>
                <a:lnTo>
                  <a:pt x="2819399" y="596900"/>
                </a:lnTo>
                <a:lnTo>
                  <a:pt x="2862071" y="647700"/>
                </a:lnTo>
                <a:lnTo>
                  <a:pt x="2901695" y="698500"/>
                </a:lnTo>
                <a:lnTo>
                  <a:pt x="2938271" y="762000"/>
                </a:lnTo>
                <a:lnTo>
                  <a:pt x="2973323" y="825500"/>
                </a:lnTo>
                <a:lnTo>
                  <a:pt x="3003803" y="876300"/>
                </a:lnTo>
                <a:lnTo>
                  <a:pt x="3031235" y="952500"/>
                </a:lnTo>
                <a:lnTo>
                  <a:pt x="3055619" y="1016000"/>
                </a:lnTo>
                <a:lnTo>
                  <a:pt x="3076955" y="1079500"/>
                </a:lnTo>
                <a:lnTo>
                  <a:pt x="3093719" y="1143000"/>
                </a:lnTo>
                <a:lnTo>
                  <a:pt x="3107435" y="1206500"/>
                </a:lnTo>
                <a:lnTo>
                  <a:pt x="3116579" y="1282700"/>
                </a:lnTo>
                <a:lnTo>
                  <a:pt x="3122675" y="1346200"/>
                </a:lnTo>
                <a:lnTo>
                  <a:pt x="3124199" y="1422400"/>
                </a:lnTo>
                <a:lnTo>
                  <a:pt x="3122675" y="1498600"/>
                </a:lnTo>
                <a:lnTo>
                  <a:pt x="3116579" y="1562100"/>
                </a:lnTo>
                <a:lnTo>
                  <a:pt x="3107435" y="1638300"/>
                </a:lnTo>
                <a:lnTo>
                  <a:pt x="3093719" y="1701800"/>
                </a:lnTo>
                <a:lnTo>
                  <a:pt x="3075431" y="1765300"/>
                </a:lnTo>
                <a:lnTo>
                  <a:pt x="3055619" y="1841500"/>
                </a:lnTo>
                <a:lnTo>
                  <a:pt x="3031235" y="1905000"/>
                </a:lnTo>
                <a:lnTo>
                  <a:pt x="3003803" y="1968500"/>
                </a:lnTo>
                <a:lnTo>
                  <a:pt x="2971799" y="2019300"/>
                </a:lnTo>
                <a:lnTo>
                  <a:pt x="2938271" y="2082800"/>
                </a:lnTo>
                <a:lnTo>
                  <a:pt x="2901695" y="2146300"/>
                </a:lnTo>
                <a:lnTo>
                  <a:pt x="2860547" y="2197100"/>
                </a:lnTo>
                <a:lnTo>
                  <a:pt x="2817875" y="2260600"/>
                </a:lnTo>
                <a:lnTo>
                  <a:pt x="2772155" y="2311400"/>
                </a:lnTo>
                <a:lnTo>
                  <a:pt x="2723387" y="2362200"/>
                </a:lnTo>
                <a:lnTo>
                  <a:pt x="2673095" y="2400300"/>
                </a:lnTo>
                <a:lnTo>
                  <a:pt x="2619755" y="2451100"/>
                </a:lnTo>
                <a:lnTo>
                  <a:pt x="2563367" y="2501900"/>
                </a:lnTo>
                <a:lnTo>
                  <a:pt x="2505455" y="2540000"/>
                </a:lnTo>
                <a:lnTo>
                  <a:pt x="2444495" y="2578100"/>
                </a:lnTo>
                <a:lnTo>
                  <a:pt x="2382011" y="2616200"/>
                </a:lnTo>
                <a:lnTo>
                  <a:pt x="2318003" y="2641600"/>
                </a:lnTo>
                <a:lnTo>
                  <a:pt x="2250947" y="2679700"/>
                </a:lnTo>
                <a:lnTo>
                  <a:pt x="2182367" y="2705100"/>
                </a:lnTo>
                <a:lnTo>
                  <a:pt x="2040635" y="2755900"/>
                </a:lnTo>
                <a:lnTo>
                  <a:pt x="1738883" y="2806700"/>
                </a:lnTo>
                <a:lnTo>
                  <a:pt x="1976627" y="2806700"/>
                </a:lnTo>
                <a:lnTo>
                  <a:pt x="2051303" y="2781300"/>
                </a:lnTo>
                <a:lnTo>
                  <a:pt x="2124455" y="2768600"/>
                </a:lnTo>
                <a:lnTo>
                  <a:pt x="2196083" y="2743200"/>
                </a:lnTo>
                <a:lnTo>
                  <a:pt x="2266187" y="2705100"/>
                </a:lnTo>
                <a:lnTo>
                  <a:pt x="2334767" y="2679700"/>
                </a:lnTo>
                <a:lnTo>
                  <a:pt x="2465831" y="2603500"/>
                </a:lnTo>
                <a:lnTo>
                  <a:pt x="2526791" y="2565400"/>
                </a:lnTo>
                <a:lnTo>
                  <a:pt x="2586227" y="2527300"/>
                </a:lnTo>
                <a:lnTo>
                  <a:pt x="2644139" y="2476500"/>
                </a:lnTo>
                <a:lnTo>
                  <a:pt x="2699003" y="2438400"/>
                </a:lnTo>
                <a:lnTo>
                  <a:pt x="2750819" y="2387600"/>
                </a:lnTo>
                <a:lnTo>
                  <a:pt x="2801111" y="2336800"/>
                </a:lnTo>
                <a:lnTo>
                  <a:pt x="2848355" y="2273300"/>
                </a:lnTo>
                <a:lnTo>
                  <a:pt x="2892551" y="2222500"/>
                </a:lnTo>
                <a:lnTo>
                  <a:pt x="2933699" y="2159000"/>
                </a:lnTo>
                <a:lnTo>
                  <a:pt x="2971799" y="2108200"/>
                </a:lnTo>
                <a:lnTo>
                  <a:pt x="3006851" y="2044700"/>
                </a:lnTo>
                <a:lnTo>
                  <a:pt x="3038855" y="1981200"/>
                </a:lnTo>
                <a:lnTo>
                  <a:pt x="3066287" y="1917700"/>
                </a:lnTo>
                <a:lnTo>
                  <a:pt x="3092195" y="1854200"/>
                </a:lnTo>
                <a:lnTo>
                  <a:pt x="3113531" y="1778000"/>
                </a:lnTo>
                <a:lnTo>
                  <a:pt x="3130295" y="1714500"/>
                </a:lnTo>
                <a:lnTo>
                  <a:pt x="3144011" y="1638300"/>
                </a:lnTo>
                <a:lnTo>
                  <a:pt x="3154679" y="1574800"/>
                </a:lnTo>
                <a:lnTo>
                  <a:pt x="3160775" y="1498600"/>
                </a:lnTo>
                <a:lnTo>
                  <a:pt x="3162299" y="1422400"/>
                </a:lnTo>
                <a:lnTo>
                  <a:pt x="3160775" y="1346200"/>
                </a:lnTo>
                <a:lnTo>
                  <a:pt x="3154679" y="1282700"/>
                </a:lnTo>
                <a:lnTo>
                  <a:pt x="3144011" y="1206500"/>
                </a:lnTo>
                <a:lnTo>
                  <a:pt x="3130295" y="1130300"/>
                </a:lnTo>
                <a:lnTo>
                  <a:pt x="3112007" y="1066800"/>
                </a:lnTo>
                <a:lnTo>
                  <a:pt x="3090671" y="990600"/>
                </a:lnTo>
                <a:lnTo>
                  <a:pt x="3066287" y="927100"/>
                </a:lnTo>
                <a:lnTo>
                  <a:pt x="3037331" y="863600"/>
                </a:lnTo>
                <a:lnTo>
                  <a:pt x="3006851" y="800100"/>
                </a:lnTo>
                <a:lnTo>
                  <a:pt x="2971799" y="736600"/>
                </a:lnTo>
                <a:lnTo>
                  <a:pt x="2933699" y="685800"/>
                </a:lnTo>
                <a:lnTo>
                  <a:pt x="2891027" y="622300"/>
                </a:lnTo>
                <a:lnTo>
                  <a:pt x="2848355" y="571500"/>
                </a:lnTo>
                <a:lnTo>
                  <a:pt x="2801111" y="508000"/>
                </a:lnTo>
                <a:lnTo>
                  <a:pt x="2750819" y="457200"/>
                </a:lnTo>
                <a:lnTo>
                  <a:pt x="2699003" y="406400"/>
                </a:lnTo>
                <a:lnTo>
                  <a:pt x="2644139" y="368300"/>
                </a:lnTo>
                <a:lnTo>
                  <a:pt x="2586227" y="317500"/>
                </a:lnTo>
                <a:lnTo>
                  <a:pt x="2526791" y="279400"/>
                </a:lnTo>
                <a:lnTo>
                  <a:pt x="2464307" y="241300"/>
                </a:lnTo>
                <a:lnTo>
                  <a:pt x="2400299" y="203200"/>
                </a:lnTo>
                <a:lnTo>
                  <a:pt x="2334767" y="165100"/>
                </a:lnTo>
                <a:lnTo>
                  <a:pt x="2266187" y="139700"/>
                </a:lnTo>
                <a:lnTo>
                  <a:pt x="2196083" y="101600"/>
                </a:lnTo>
                <a:lnTo>
                  <a:pt x="2124455" y="76200"/>
                </a:lnTo>
                <a:lnTo>
                  <a:pt x="2051303" y="63500"/>
                </a:lnTo>
                <a:lnTo>
                  <a:pt x="1975103" y="38100"/>
                </a:lnTo>
                <a:close/>
              </a:path>
            </a:pathLst>
          </a:custGeom>
          <a:solidFill>
            <a:srgbClr val="6600CC"/>
          </a:solidFill>
        </p:spPr>
        <p:txBody>
          <a:bodyPr wrap="square" lIns="0" tIns="0" rIns="0" bIns="0" rtlCol="0"/>
          <a:lstStyle/>
          <a:p>
            <a:endParaRPr sz="1632"/>
          </a:p>
        </p:txBody>
      </p:sp>
      <p:sp>
        <p:nvSpPr>
          <p:cNvPr id="31" name="object 31"/>
          <p:cNvSpPr txBox="1"/>
          <p:nvPr/>
        </p:nvSpPr>
        <p:spPr>
          <a:xfrm>
            <a:off x="5071696" y="2600971"/>
            <a:ext cx="2270453" cy="1574040"/>
          </a:xfrm>
          <a:prstGeom prst="rect">
            <a:avLst/>
          </a:prstGeom>
        </p:spPr>
        <p:txBody>
          <a:bodyPr vert="horz" wrap="square" lIns="0" tIns="10941" rIns="0" bIns="0" rtlCol="0">
            <a:spAutoFit/>
          </a:bodyPr>
          <a:lstStyle/>
          <a:p>
            <a:pPr marL="11516" marR="4607" algn="ctr">
              <a:spcBef>
                <a:spcPts val="86"/>
              </a:spcBef>
            </a:pPr>
            <a:r>
              <a:rPr sz="2539" b="1" spc="-27" dirty="0">
                <a:latin typeface="Calibri"/>
                <a:cs typeface="Calibri"/>
              </a:rPr>
              <a:t>Langkah-</a:t>
            </a:r>
            <a:r>
              <a:rPr sz="2539" b="1" spc="-9" dirty="0">
                <a:latin typeface="Calibri"/>
                <a:cs typeface="Calibri"/>
              </a:rPr>
              <a:t>langkah Perencanaan Program</a:t>
            </a:r>
            <a:endParaRPr sz="2539">
              <a:latin typeface="Calibri"/>
              <a:cs typeface="Calibri"/>
            </a:endParaRPr>
          </a:p>
          <a:p>
            <a:pPr algn="ctr">
              <a:lnSpc>
                <a:spcPct val="100000"/>
              </a:lnSpc>
            </a:pPr>
            <a:r>
              <a:rPr sz="2539" b="1" dirty="0">
                <a:latin typeface="Calibri"/>
                <a:cs typeface="Calibri"/>
              </a:rPr>
              <a:t>Arsip</a:t>
            </a:r>
            <a:r>
              <a:rPr sz="2539" b="1" spc="-63" dirty="0">
                <a:latin typeface="Calibri"/>
                <a:cs typeface="Calibri"/>
              </a:rPr>
              <a:t> </a:t>
            </a:r>
            <a:r>
              <a:rPr sz="2539" b="1" spc="-9" dirty="0">
                <a:latin typeface="Calibri"/>
                <a:cs typeface="Calibri"/>
              </a:rPr>
              <a:t>Vital</a:t>
            </a:r>
            <a:endParaRPr sz="2539">
              <a:latin typeface="Calibri"/>
              <a:cs typeface="Calibri"/>
            </a:endParaRPr>
          </a:p>
        </p:txBody>
      </p:sp>
      <p:grpSp>
        <p:nvGrpSpPr>
          <p:cNvPr id="32" name="object 32"/>
          <p:cNvGrpSpPr/>
          <p:nvPr/>
        </p:nvGrpSpPr>
        <p:grpSpPr>
          <a:xfrm>
            <a:off x="8566492" y="4459600"/>
            <a:ext cx="446834" cy="493477"/>
            <a:chOff x="8071103" y="4917947"/>
            <a:chExt cx="492759" cy="544195"/>
          </a:xfrm>
        </p:grpSpPr>
        <p:sp>
          <p:nvSpPr>
            <p:cNvPr id="33" name="object 33"/>
            <p:cNvSpPr/>
            <p:nvPr/>
          </p:nvSpPr>
          <p:spPr>
            <a:xfrm>
              <a:off x="8087867" y="4922519"/>
              <a:ext cx="457200" cy="533400"/>
            </a:xfrm>
            <a:custGeom>
              <a:avLst/>
              <a:gdLst/>
              <a:ahLst/>
              <a:cxnLst/>
              <a:rect l="l" t="t" r="r" b="b"/>
              <a:pathLst>
                <a:path w="457200" h="533400">
                  <a:moveTo>
                    <a:pt x="342899" y="0"/>
                  </a:moveTo>
                  <a:lnTo>
                    <a:pt x="114300" y="0"/>
                  </a:lnTo>
                  <a:lnTo>
                    <a:pt x="114300" y="400812"/>
                  </a:lnTo>
                  <a:lnTo>
                    <a:pt x="0" y="400812"/>
                  </a:lnTo>
                  <a:lnTo>
                    <a:pt x="228599" y="533399"/>
                  </a:lnTo>
                  <a:lnTo>
                    <a:pt x="457199" y="400812"/>
                  </a:lnTo>
                  <a:lnTo>
                    <a:pt x="342899" y="400812"/>
                  </a:lnTo>
                  <a:lnTo>
                    <a:pt x="342899" y="0"/>
                  </a:lnTo>
                  <a:close/>
                </a:path>
              </a:pathLst>
            </a:custGeom>
            <a:solidFill>
              <a:srgbClr val="FFFFFF"/>
            </a:solidFill>
          </p:spPr>
          <p:txBody>
            <a:bodyPr wrap="square" lIns="0" tIns="0" rIns="0" bIns="0" rtlCol="0"/>
            <a:lstStyle/>
            <a:p>
              <a:endParaRPr sz="1632"/>
            </a:p>
          </p:txBody>
        </p:sp>
        <p:sp>
          <p:nvSpPr>
            <p:cNvPr id="34" name="object 34"/>
            <p:cNvSpPr/>
            <p:nvPr/>
          </p:nvSpPr>
          <p:spPr>
            <a:xfrm>
              <a:off x="8071103" y="4917947"/>
              <a:ext cx="492759" cy="544195"/>
            </a:xfrm>
            <a:custGeom>
              <a:avLst/>
              <a:gdLst/>
              <a:ahLst/>
              <a:cxnLst/>
              <a:rect l="l" t="t" r="r" b="b"/>
              <a:pathLst>
                <a:path w="492759" h="544195">
                  <a:moveTo>
                    <a:pt x="19811" y="400812"/>
                  </a:moveTo>
                  <a:lnTo>
                    <a:pt x="0" y="400812"/>
                  </a:lnTo>
                  <a:lnTo>
                    <a:pt x="245363" y="544067"/>
                  </a:lnTo>
                  <a:lnTo>
                    <a:pt x="261122" y="534923"/>
                  </a:lnTo>
                  <a:lnTo>
                    <a:pt x="243839" y="534923"/>
                  </a:lnTo>
                  <a:lnTo>
                    <a:pt x="246125" y="533582"/>
                  </a:lnTo>
                  <a:lnTo>
                    <a:pt x="35398" y="409956"/>
                  </a:lnTo>
                  <a:lnTo>
                    <a:pt x="16763" y="409956"/>
                  </a:lnTo>
                  <a:lnTo>
                    <a:pt x="19811" y="400812"/>
                  </a:lnTo>
                  <a:close/>
                </a:path>
                <a:path w="492759" h="544195">
                  <a:moveTo>
                    <a:pt x="246125" y="533582"/>
                  </a:moveTo>
                  <a:lnTo>
                    <a:pt x="243839" y="534923"/>
                  </a:lnTo>
                  <a:lnTo>
                    <a:pt x="248411" y="534923"/>
                  </a:lnTo>
                  <a:lnTo>
                    <a:pt x="246125" y="533582"/>
                  </a:lnTo>
                  <a:close/>
                </a:path>
                <a:path w="492759" h="544195">
                  <a:moveTo>
                    <a:pt x="472439" y="400812"/>
                  </a:moveTo>
                  <a:lnTo>
                    <a:pt x="246125" y="533582"/>
                  </a:lnTo>
                  <a:lnTo>
                    <a:pt x="248411" y="534923"/>
                  </a:lnTo>
                  <a:lnTo>
                    <a:pt x="261122" y="534923"/>
                  </a:lnTo>
                  <a:lnTo>
                    <a:pt x="476493" y="409956"/>
                  </a:lnTo>
                  <a:lnTo>
                    <a:pt x="473963" y="409956"/>
                  </a:lnTo>
                  <a:lnTo>
                    <a:pt x="472439" y="400812"/>
                  </a:lnTo>
                  <a:close/>
                </a:path>
                <a:path w="492759" h="544195">
                  <a:moveTo>
                    <a:pt x="19811" y="400812"/>
                  </a:moveTo>
                  <a:lnTo>
                    <a:pt x="16763" y="409956"/>
                  </a:lnTo>
                  <a:lnTo>
                    <a:pt x="35398" y="409956"/>
                  </a:lnTo>
                  <a:lnTo>
                    <a:pt x="19811" y="400812"/>
                  </a:lnTo>
                  <a:close/>
                </a:path>
                <a:path w="492759" h="544195">
                  <a:moveTo>
                    <a:pt x="126492" y="400812"/>
                  </a:moveTo>
                  <a:lnTo>
                    <a:pt x="19811" y="400812"/>
                  </a:lnTo>
                  <a:lnTo>
                    <a:pt x="35398" y="409956"/>
                  </a:lnTo>
                  <a:lnTo>
                    <a:pt x="137159" y="409956"/>
                  </a:lnTo>
                  <a:lnTo>
                    <a:pt x="137159" y="405384"/>
                  </a:lnTo>
                  <a:lnTo>
                    <a:pt x="126492" y="405384"/>
                  </a:lnTo>
                  <a:lnTo>
                    <a:pt x="126492" y="400812"/>
                  </a:lnTo>
                  <a:close/>
                </a:path>
                <a:path w="492759" h="544195">
                  <a:moveTo>
                    <a:pt x="355091" y="4572"/>
                  </a:moveTo>
                  <a:lnTo>
                    <a:pt x="355091" y="409956"/>
                  </a:lnTo>
                  <a:lnTo>
                    <a:pt x="456853" y="409956"/>
                  </a:lnTo>
                  <a:lnTo>
                    <a:pt x="464646" y="405384"/>
                  </a:lnTo>
                  <a:lnTo>
                    <a:pt x="365759" y="405384"/>
                  </a:lnTo>
                  <a:lnTo>
                    <a:pt x="359663" y="400812"/>
                  </a:lnTo>
                  <a:lnTo>
                    <a:pt x="365759" y="400812"/>
                  </a:lnTo>
                  <a:lnTo>
                    <a:pt x="365759" y="10668"/>
                  </a:lnTo>
                  <a:lnTo>
                    <a:pt x="359663" y="10668"/>
                  </a:lnTo>
                  <a:lnTo>
                    <a:pt x="355091" y="4572"/>
                  </a:lnTo>
                  <a:close/>
                </a:path>
                <a:path w="492759" h="544195">
                  <a:moveTo>
                    <a:pt x="492251" y="400812"/>
                  </a:moveTo>
                  <a:lnTo>
                    <a:pt x="472439" y="400812"/>
                  </a:lnTo>
                  <a:lnTo>
                    <a:pt x="473963" y="409956"/>
                  </a:lnTo>
                  <a:lnTo>
                    <a:pt x="476493" y="409956"/>
                  </a:lnTo>
                  <a:lnTo>
                    <a:pt x="492251" y="400812"/>
                  </a:lnTo>
                  <a:close/>
                </a:path>
                <a:path w="492759" h="544195">
                  <a:moveTo>
                    <a:pt x="365759" y="0"/>
                  </a:moveTo>
                  <a:lnTo>
                    <a:pt x="126492" y="0"/>
                  </a:lnTo>
                  <a:lnTo>
                    <a:pt x="126492" y="405384"/>
                  </a:lnTo>
                  <a:lnTo>
                    <a:pt x="131063" y="400812"/>
                  </a:lnTo>
                  <a:lnTo>
                    <a:pt x="137159" y="400812"/>
                  </a:lnTo>
                  <a:lnTo>
                    <a:pt x="137159" y="10668"/>
                  </a:lnTo>
                  <a:lnTo>
                    <a:pt x="131063" y="10668"/>
                  </a:lnTo>
                  <a:lnTo>
                    <a:pt x="137159" y="4572"/>
                  </a:lnTo>
                  <a:lnTo>
                    <a:pt x="365759" y="4572"/>
                  </a:lnTo>
                  <a:lnTo>
                    <a:pt x="365759" y="0"/>
                  </a:lnTo>
                  <a:close/>
                </a:path>
                <a:path w="492759" h="544195">
                  <a:moveTo>
                    <a:pt x="137159" y="400812"/>
                  </a:moveTo>
                  <a:lnTo>
                    <a:pt x="131063" y="400812"/>
                  </a:lnTo>
                  <a:lnTo>
                    <a:pt x="126492" y="405384"/>
                  </a:lnTo>
                  <a:lnTo>
                    <a:pt x="137159" y="405384"/>
                  </a:lnTo>
                  <a:lnTo>
                    <a:pt x="137159" y="400812"/>
                  </a:lnTo>
                  <a:close/>
                </a:path>
                <a:path w="492759" h="544195">
                  <a:moveTo>
                    <a:pt x="365759" y="400812"/>
                  </a:moveTo>
                  <a:lnTo>
                    <a:pt x="359663" y="400812"/>
                  </a:lnTo>
                  <a:lnTo>
                    <a:pt x="365759" y="405384"/>
                  </a:lnTo>
                  <a:lnTo>
                    <a:pt x="365759" y="400812"/>
                  </a:lnTo>
                  <a:close/>
                </a:path>
                <a:path w="492759" h="544195">
                  <a:moveTo>
                    <a:pt x="472439" y="400812"/>
                  </a:moveTo>
                  <a:lnTo>
                    <a:pt x="365759" y="400812"/>
                  </a:lnTo>
                  <a:lnTo>
                    <a:pt x="365759" y="405384"/>
                  </a:lnTo>
                  <a:lnTo>
                    <a:pt x="464646" y="405384"/>
                  </a:lnTo>
                  <a:lnTo>
                    <a:pt x="472439" y="400812"/>
                  </a:lnTo>
                  <a:close/>
                </a:path>
                <a:path w="492759" h="544195">
                  <a:moveTo>
                    <a:pt x="137159" y="4572"/>
                  </a:moveTo>
                  <a:lnTo>
                    <a:pt x="131063" y="10668"/>
                  </a:lnTo>
                  <a:lnTo>
                    <a:pt x="137159" y="10668"/>
                  </a:lnTo>
                  <a:lnTo>
                    <a:pt x="137159" y="4572"/>
                  </a:lnTo>
                  <a:close/>
                </a:path>
                <a:path w="492759" h="544195">
                  <a:moveTo>
                    <a:pt x="355091" y="4572"/>
                  </a:moveTo>
                  <a:lnTo>
                    <a:pt x="137159" y="4572"/>
                  </a:lnTo>
                  <a:lnTo>
                    <a:pt x="137159" y="10668"/>
                  </a:lnTo>
                  <a:lnTo>
                    <a:pt x="355091" y="10668"/>
                  </a:lnTo>
                  <a:lnTo>
                    <a:pt x="355091" y="4572"/>
                  </a:lnTo>
                  <a:close/>
                </a:path>
                <a:path w="492759" h="544195">
                  <a:moveTo>
                    <a:pt x="365759" y="4572"/>
                  </a:moveTo>
                  <a:lnTo>
                    <a:pt x="355091" y="4572"/>
                  </a:lnTo>
                  <a:lnTo>
                    <a:pt x="359663" y="10668"/>
                  </a:lnTo>
                  <a:lnTo>
                    <a:pt x="365759" y="10668"/>
                  </a:lnTo>
                  <a:lnTo>
                    <a:pt x="365759" y="4572"/>
                  </a:lnTo>
                  <a:close/>
                </a:path>
              </a:pathLst>
            </a:custGeom>
            <a:solidFill>
              <a:srgbClr val="000000"/>
            </a:solidFill>
          </p:spPr>
          <p:txBody>
            <a:bodyPr wrap="square" lIns="0" tIns="0" rIns="0" bIns="0" rtlCol="0"/>
            <a:lstStyle/>
            <a:p>
              <a:endParaRPr sz="1632"/>
            </a:p>
          </p:txBody>
        </p:sp>
      </p:grpSp>
      <p:grpSp>
        <p:nvGrpSpPr>
          <p:cNvPr id="35" name="object 35"/>
          <p:cNvGrpSpPr/>
          <p:nvPr/>
        </p:nvGrpSpPr>
        <p:grpSpPr>
          <a:xfrm>
            <a:off x="3793185" y="4390501"/>
            <a:ext cx="2306729" cy="1262194"/>
            <a:chOff x="2807207" y="4841747"/>
            <a:chExt cx="2543810" cy="1391920"/>
          </a:xfrm>
        </p:grpSpPr>
        <p:sp>
          <p:nvSpPr>
            <p:cNvPr id="36" name="object 36"/>
            <p:cNvSpPr/>
            <p:nvPr/>
          </p:nvSpPr>
          <p:spPr>
            <a:xfrm>
              <a:off x="4658867" y="5760719"/>
              <a:ext cx="685800" cy="457200"/>
            </a:xfrm>
            <a:custGeom>
              <a:avLst/>
              <a:gdLst/>
              <a:ahLst/>
              <a:cxnLst/>
              <a:rect l="l" t="t" r="r" b="b"/>
              <a:pathLst>
                <a:path w="685800" h="457200">
                  <a:moveTo>
                    <a:pt x="172211" y="0"/>
                  </a:moveTo>
                  <a:lnTo>
                    <a:pt x="0" y="228599"/>
                  </a:lnTo>
                  <a:lnTo>
                    <a:pt x="172211" y="457199"/>
                  </a:lnTo>
                  <a:lnTo>
                    <a:pt x="172211" y="342899"/>
                  </a:lnTo>
                  <a:lnTo>
                    <a:pt x="685799" y="342899"/>
                  </a:lnTo>
                  <a:lnTo>
                    <a:pt x="685799" y="114300"/>
                  </a:lnTo>
                  <a:lnTo>
                    <a:pt x="172211" y="114300"/>
                  </a:lnTo>
                  <a:lnTo>
                    <a:pt x="172211" y="0"/>
                  </a:lnTo>
                  <a:close/>
                </a:path>
              </a:pathLst>
            </a:custGeom>
            <a:solidFill>
              <a:srgbClr val="FFFFFF"/>
            </a:solidFill>
          </p:spPr>
          <p:txBody>
            <a:bodyPr wrap="square" lIns="0" tIns="0" rIns="0" bIns="0" rtlCol="0"/>
            <a:lstStyle/>
            <a:p>
              <a:endParaRPr sz="1632"/>
            </a:p>
          </p:txBody>
        </p:sp>
        <p:sp>
          <p:nvSpPr>
            <p:cNvPr id="37" name="object 37"/>
            <p:cNvSpPr/>
            <p:nvPr/>
          </p:nvSpPr>
          <p:spPr>
            <a:xfrm>
              <a:off x="4654295" y="5747003"/>
              <a:ext cx="696595" cy="486409"/>
            </a:xfrm>
            <a:custGeom>
              <a:avLst/>
              <a:gdLst/>
              <a:ahLst/>
              <a:cxnLst/>
              <a:rect l="l" t="t" r="r" b="b"/>
              <a:pathLst>
                <a:path w="696595" h="486410">
                  <a:moveTo>
                    <a:pt x="181355" y="0"/>
                  </a:moveTo>
                  <a:lnTo>
                    <a:pt x="0" y="242315"/>
                  </a:lnTo>
                  <a:lnTo>
                    <a:pt x="181355" y="486155"/>
                  </a:lnTo>
                  <a:lnTo>
                    <a:pt x="181355" y="470915"/>
                  </a:lnTo>
                  <a:lnTo>
                    <a:pt x="172212" y="470915"/>
                  </a:lnTo>
                  <a:lnTo>
                    <a:pt x="172212" y="459186"/>
                  </a:lnTo>
                  <a:lnTo>
                    <a:pt x="12557" y="245363"/>
                  </a:lnTo>
                  <a:lnTo>
                    <a:pt x="9144" y="245363"/>
                  </a:lnTo>
                  <a:lnTo>
                    <a:pt x="9144" y="240791"/>
                  </a:lnTo>
                  <a:lnTo>
                    <a:pt x="12557" y="240791"/>
                  </a:lnTo>
                  <a:lnTo>
                    <a:pt x="172212" y="26969"/>
                  </a:lnTo>
                  <a:lnTo>
                    <a:pt x="172212" y="13715"/>
                  </a:lnTo>
                  <a:lnTo>
                    <a:pt x="181355" y="13715"/>
                  </a:lnTo>
                  <a:lnTo>
                    <a:pt x="181355" y="0"/>
                  </a:lnTo>
                  <a:close/>
                </a:path>
                <a:path w="696595" h="486410">
                  <a:moveTo>
                    <a:pt x="172212" y="459186"/>
                  </a:moveTo>
                  <a:lnTo>
                    <a:pt x="172212" y="470915"/>
                  </a:lnTo>
                  <a:lnTo>
                    <a:pt x="179831" y="469391"/>
                  </a:lnTo>
                  <a:lnTo>
                    <a:pt x="172212" y="459186"/>
                  </a:lnTo>
                  <a:close/>
                </a:path>
                <a:path w="696595" h="486410">
                  <a:moveTo>
                    <a:pt x="685799" y="352043"/>
                  </a:moveTo>
                  <a:lnTo>
                    <a:pt x="172212" y="352043"/>
                  </a:lnTo>
                  <a:lnTo>
                    <a:pt x="172212" y="459186"/>
                  </a:lnTo>
                  <a:lnTo>
                    <a:pt x="179831" y="469391"/>
                  </a:lnTo>
                  <a:lnTo>
                    <a:pt x="172212" y="470915"/>
                  </a:lnTo>
                  <a:lnTo>
                    <a:pt x="181355" y="470915"/>
                  </a:lnTo>
                  <a:lnTo>
                    <a:pt x="181355" y="362711"/>
                  </a:lnTo>
                  <a:lnTo>
                    <a:pt x="176783" y="362711"/>
                  </a:lnTo>
                  <a:lnTo>
                    <a:pt x="181355" y="356615"/>
                  </a:lnTo>
                  <a:lnTo>
                    <a:pt x="685799" y="356615"/>
                  </a:lnTo>
                  <a:lnTo>
                    <a:pt x="685799" y="352043"/>
                  </a:lnTo>
                  <a:close/>
                </a:path>
                <a:path w="696595" h="486410">
                  <a:moveTo>
                    <a:pt x="181355" y="356615"/>
                  </a:moveTo>
                  <a:lnTo>
                    <a:pt x="176783" y="362711"/>
                  </a:lnTo>
                  <a:lnTo>
                    <a:pt x="181355" y="362711"/>
                  </a:lnTo>
                  <a:lnTo>
                    <a:pt x="181355" y="356615"/>
                  </a:lnTo>
                  <a:close/>
                </a:path>
                <a:path w="696595" h="486410">
                  <a:moveTo>
                    <a:pt x="696467" y="352043"/>
                  </a:moveTo>
                  <a:lnTo>
                    <a:pt x="690371" y="352043"/>
                  </a:lnTo>
                  <a:lnTo>
                    <a:pt x="685799" y="356615"/>
                  </a:lnTo>
                  <a:lnTo>
                    <a:pt x="181355" y="356615"/>
                  </a:lnTo>
                  <a:lnTo>
                    <a:pt x="181355" y="362711"/>
                  </a:lnTo>
                  <a:lnTo>
                    <a:pt x="696467" y="362711"/>
                  </a:lnTo>
                  <a:lnTo>
                    <a:pt x="696467" y="352043"/>
                  </a:lnTo>
                  <a:close/>
                </a:path>
                <a:path w="696595" h="486410">
                  <a:moveTo>
                    <a:pt x="685799" y="128015"/>
                  </a:moveTo>
                  <a:lnTo>
                    <a:pt x="685799" y="356615"/>
                  </a:lnTo>
                  <a:lnTo>
                    <a:pt x="690371" y="352043"/>
                  </a:lnTo>
                  <a:lnTo>
                    <a:pt x="696467" y="352043"/>
                  </a:lnTo>
                  <a:lnTo>
                    <a:pt x="696467" y="134111"/>
                  </a:lnTo>
                  <a:lnTo>
                    <a:pt x="690371" y="134111"/>
                  </a:lnTo>
                  <a:lnTo>
                    <a:pt x="685799" y="128015"/>
                  </a:lnTo>
                  <a:close/>
                </a:path>
                <a:path w="696595" h="486410">
                  <a:moveTo>
                    <a:pt x="9144" y="240791"/>
                  </a:moveTo>
                  <a:lnTo>
                    <a:pt x="9144" y="245363"/>
                  </a:lnTo>
                  <a:lnTo>
                    <a:pt x="10850" y="243077"/>
                  </a:lnTo>
                  <a:lnTo>
                    <a:pt x="9144" y="240791"/>
                  </a:lnTo>
                  <a:close/>
                </a:path>
                <a:path w="696595" h="486410">
                  <a:moveTo>
                    <a:pt x="10850" y="243077"/>
                  </a:moveTo>
                  <a:lnTo>
                    <a:pt x="9144" y="245363"/>
                  </a:lnTo>
                  <a:lnTo>
                    <a:pt x="12557" y="245363"/>
                  </a:lnTo>
                  <a:lnTo>
                    <a:pt x="10850" y="243077"/>
                  </a:lnTo>
                  <a:close/>
                </a:path>
                <a:path w="696595" h="486410">
                  <a:moveTo>
                    <a:pt x="12557" y="240791"/>
                  </a:moveTo>
                  <a:lnTo>
                    <a:pt x="9144" y="240791"/>
                  </a:lnTo>
                  <a:lnTo>
                    <a:pt x="10850" y="243077"/>
                  </a:lnTo>
                  <a:lnTo>
                    <a:pt x="12557" y="240791"/>
                  </a:lnTo>
                  <a:close/>
                </a:path>
                <a:path w="696595" h="486410">
                  <a:moveTo>
                    <a:pt x="181355" y="13715"/>
                  </a:moveTo>
                  <a:lnTo>
                    <a:pt x="172212" y="13715"/>
                  </a:lnTo>
                  <a:lnTo>
                    <a:pt x="179831" y="16763"/>
                  </a:lnTo>
                  <a:lnTo>
                    <a:pt x="172212" y="26969"/>
                  </a:lnTo>
                  <a:lnTo>
                    <a:pt x="172212" y="134111"/>
                  </a:lnTo>
                  <a:lnTo>
                    <a:pt x="685799" y="134111"/>
                  </a:lnTo>
                  <a:lnTo>
                    <a:pt x="685799" y="128015"/>
                  </a:lnTo>
                  <a:lnTo>
                    <a:pt x="181355" y="128015"/>
                  </a:lnTo>
                  <a:lnTo>
                    <a:pt x="176783" y="123443"/>
                  </a:lnTo>
                  <a:lnTo>
                    <a:pt x="181355" y="123443"/>
                  </a:lnTo>
                  <a:lnTo>
                    <a:pt x="181355" y="13715"/>
                  </a:lnTo>
                  <a:close/>
                </a:path>
                <a:path w="696595" h="486410">
                  <a:moveTo>
                    <a:pt x="696467" y="123443"/>
                  </a:moveTo>
                  <a:lnTo>
                    <a:pt x="181355" y="123443"/>
                  </a:lnTo>
                  <a:lnTo>
                    <a:pt x="181355" y="128015"/>
                  </a:lnTo>
                  <a:lnTo>
                    <a:pt x="685799" y="128015"/>
                  </a:lnTo>
                  <a:lnTo>
                    <a:pt x="690371" y="134111"/>
                  </a:lnTo>
                  <a:lnTo>
                    <a:pt x="696467" y="134111"/>
                  </a:lnTo>
                  <a:lnTo>
                    <a:pt x="696467" y="123443"/>
                  </a:lnTo>
                  <a:close/>
                </a:path>
                <a:path w="696595" h="486410">
                  <a:moveTo>
                    <a:pt x="181355" y="123443"/>
                  </a:moveTo>
                  <a:lnTo>
                    <a:pt x="176783" y="123443"/>
                  </a:lnTo>
                  <a:lnTo>
                    <a:pt x="181355" y="128015"/>
                  </a:lnTo>
                  <a:lnTo>
                    <a:pt x="181355" y="123443"/>
                  </a:lnTo>
                  <a:close/>
                </a:path>
                <a:path w="696595" h="486410">
                  <a:moveTo>
                    <a:pt x="172212" y="13715"/>
                  </a:moveTo>
                  <a:lnTo>
                    <a:pt x="172212" y="26969"/>
                  </a:lnTo>
                  <a:lnTo>
                    <a:pt x="179831" y="16763"/>
                  </a:lnTo>
                  <a:lnTo>
                    <a:pt x="172212" y="13715"/>
                  </a:lnTo>
                  <a:close/>
                </a:path>
              </a:pathLst>
            </a:custGeom>
            <a:solidFill>
              <a:srgbClr val="000000"/>
            </a:solidFill>
          </p:spPr>
          <p:txBody>
            <a:bodyPr wrap="square" lIns="0" tIns="0" rIns="0" bIns="0" rtlCol="0"/>
            <a:lstStyle/>
            <a:p>
              <a:endParaRPr sz="1632"/>
            </a:p>
          </p:txBody>
        </p:sp>
        <p:sp>
          <p:nvSpPr>
            <p:cNvPr id="38" name="object 38"/>
            <p:cNvSpPr/>
            <p:nvPr/>
          </p:nvSpPr>
          <p:spPr>
            <a:xfrm>
              <a:off x="2830067" y="4846319"/>
              <a:ext cx="533400" cy="457200"/>
            </a:xfrm>
            <a:custGeom>
              <a:avLst/>
              <a:gdLst/>
              <a:ahLst/>
              <a:cxnLst/>
              <a:rect l="l" t="t" r="r" b="b"/>
              <a:pathLst>
                <a:path w="533400" h="457200">
                  <a:moveTo>
                    <a:pt x="266700" y="0"/>
                  </a:moveTo>
                  <a:lnTo>
                    <a:pt x="0" y="114300"/>
                  </a:lnTo>
                  <a:lnTo>
                    <a:pt x="134112" y="114300"/>
                  </a:lnTo>
                  <a:lnTo>
                    <a:pt x="134112" y="457200"/>
                  </a:lnTo>
                  <a:lnTo>
                    <a:pt x="400811" y="457200"/>
                  </a:lnTo>
                  <a:lnTo>
                    <a:pt x="400811" y="114300"/>
                  </a:lnTo>
                  <a:lnTo>
                    <a:pt x="533399" y="114300"/>
                  </a:lnTo>
                  <a:lnTo>
                    <a:pt x="266700" y="0"/>
                  </a:lnTo>
                  <a:close/>
                </a:path>
              </a:pathLst>
            </a:custGeom>
            <a:solidFill>
              <a:srgbClr val="FFFFFF"/>
            </a:solidFill>
          </p:spPr>
          <p:txBody>
            <a:bodyPr wrap="square" lIns="0" tIns="0" rIns="0" bIns="0" rtlCol="0"/>
            <a:lstStyle/>
            <a:p>
              <a:endParaRPr sz="1632"/>
            </a:p>
          </p:txBody>
        </p:sp>
        <p:sp>
          <p:nvSpPr>
            <p:cNvPr id="39" name="object 39"/>
            <p:cNvSpPr/>
            <p:nvPr/>
          </p:nvSpPr>
          <p:spPr>
            <a:xfrm>
              <a:off x="2807207" y="4841747"/>
              <a:ext cx="581025" cy="467995"/>
            </a:xfrm>
            <a:custGeom>
              <a:avLst/>
              <a:gdLst/>
              <a:ahLst/>
              <a:cxnLst/>
              <a:rect l="l" t="t" r="r" b="b"/>
              <a:pathLst>
                <a:path w="581025" h="467995">
                  <a:moveTo>
                    <a:pt x="152400" y="118872"/>
                  </a:moveTo>
                  <a:lnTo>
                    <a:pt x="152400" y="467868"/>
                  </a:lnTo>
                  <a:lnTo>
                    <a:pt x="428243" y="467868"/>
                  </a:lnTo>
                  <a:lnTo>
                    <a:pt x="428243" y="461772"/>
                  </a:lnTo>
                  <a:lnTo>
                    <a:pt x="161544" y="461772"/>
                  </a:lnTo>
                  <a:lnTo>
                    <a:pt x="156971" y="457200"/>
                  </a:lnTo>
                  <a:lnTo>
                    <a:pt x="161544" y="457200"/>
                  </a:lnTo>
                  <a:lnTo>
                    <a:pt x="161544" y="124968"/>
                  </a:lnTo>
                  <a:lnTo>
                    <a:pt x="156971" y="124968"/>
                  </a:lnTo>
                  <a:lnTo>
                    <a:pt x="152400" y="118872"/>
                  </a:lnTo>
                  <a:close/>
                </a:path>
                <a:path w="581025" h="467995">
                  <a:moveTo>
                    <a:pt x="161544" y="457200"/>
                  </a:moveTo>
                  <a:lnTo>
                    <a:pt x="156971" y="457200"/>
                  </a:lnTo>
                  <a:lnTo>
                    <a:pt x="161544" y="461772"/>
                  </a:lnTo>
                  <a:lnTo>
                    <a:pt x="161544" y="457200"/>
                  </a:lnTo>
                  <a:close/>
                </a:path>
                <a:path w="581025" h="467995">
                  <a:moveTo>
                    <a:pt x="419099" y="457200"/>
                  </a:moveTo>
                  <a:lnTo>
                    <a:pt x="161544" y="457200"/>
                  </a:lnTo>
                  <a:lnTo>
                    <a:pt x="161544" y="461772"/>
                  </a:lnTo>
                  <a:lnTo>
                    <a:pt x="419099" y="461772"/>
                  </a:lnTo>
                  <a:lnTo>
                    <a:pt x="419099" y="457200"/>
                  </a:lnTo>
                  <a:close/>
                </a:path>
                <a:path w="581025" h="467995">
                  <a:moveTo>
                    <a:pt x="533399" y="114300"/>
                  </a:moveTo>
                  <a:lnTo>
                    <a:pt x="419099" y="114300"/>
                  </a:lnTo>
                  <a:lnTo>
                    <a:pt x="419099" y="461772"/>
                  </a:lnTo>
                  <a:lnTo>
                    <a:pt x="423671" y="457200"/>
                  </a:lnTo>
                  <a:lnTo>
                    <a:pt x="428243" y="457200"/>
                  </a:lnTo>
                  <a:lnTo>
                    <a:pt x="428243" y="124968"/>
                  </a:lnTo>
                  <a:lnTo>
                    <a:pt x="423671" y="124968"/>
                  </a:lnTo>
                  <a:lnTo>
                    <a:pt x="428243" y="118872"/>
                  </a:lnTo>
                  <a:lnTo>
                    <a:pt x="544067" y="118872"/>
                  </a:lnTo>
                  <a:lnTo>
                    <a:pt x="533399" y="114300"/>
                  </a:lnTo>
                  <a:close/>
                </a:path>
                <a:path w="581025" h="467995">
                  <a:moveTo>
                    <a:pt x="428243" y="457200"/>
                  </a:moveTo>
                  <a:lnTo>
                    <a:pt x="423671" y="457200"/>
                  </a:lnTo>
                  <a:lnTo>
                    <a:pt x="419099" y="461772"/>
                  </a:lnTo>
                  <a:lnTo>
                    <a:pt x="428243" y="461772"/>
                  </a:lnTo>
                  <a:lnTo>
                    <a:pt x="428243" y="457200"/>
                  </a:lnTo>
                  <a:close/>
                </a:path>
                <a:path w="581025" h="467995">
                  <a:moveTo>
                    <a:pt x="23093" y="115001"/>
                  </a:moveTo>
                  <a:lnTo>
                    <a:pt x="0" y="124968"/>
                  </a:lnTo>
                  <a:lnTo>
                    <a:pt x="152400" y="124968"/>
                  </a:lnTo>
                  <a:lnTo>
                    <a:pt x="152400" y="123444"/>
                  </a:lnTo>
                  <a:lnTo>
                    <a:pt x="25907" y="123444"/>
                  </a:lnTo>
                  <a:lnTo>
                    <a:pt x="23093" y="115001"/>
                  </a:lnTo>
                  <a:close/>
                </a:path>
                <a:path w="581025" h="467995">
                  <a:moveTo>
                    <a:pt x="161544" y="118872"/>
                  </a:moveTo>
                  <a:lnTo>
                    <a:pt x="152400" y="118872"/>
                  </a:lnTo>
                  <a:lnTo>
                    <a:pt x="156971" y="124968"/>
                  </a:lnTo>
                  <a:lnTo>
                    <a:pt x="161544" y="124968"/>
                  </a:lnTo>
                  <a:lnTo>
                    <a:pt x="161544" y="118872"/>
                  </a:lnTo>
                  <a:close/>
                </a:path>
                <a:path w="581025" h="467995">
                  <a:moveTo>
                    <a:pt x="428243" y="118872"/>
                  </a:moveTo>
                  <a:lnTo>
                    <a:pt x="423671" y="124968"/>
                  </a:lnTo>
                  <a:lnTo>
                    <a:pt x="428243" y="124968"/>
                  </a:lnTo>
                  <a:lnTo>
                    <a:pt x="428243" y="118872"/>
                  </a:lnTo>
                  <a:close/>
                </a:path>
                <a:path w="581025" h="467995">
                  <a:moveTo>
                    <a:pt x="544067" y="118872"/>
                  </a:moveTo>
                  <a:lnTo>
                    <a:pt x="428243" y="118872"/>
                  </a:lnTo>
                  <a:lnTo>
                    <a:pt x="428243" y="124968"/>
                  </a:lnTo>
                  <a:lnTo>
                    <a:pt x="580643" y="124968"/>
                  </a:lnTo>
                  <a:lnTo>
                    <a:pt x="577094" y="123444"/>
                  </a:lnTo>
                  <a:lnTo>
                    <a:pt x="554735" y="123444"/>
                  </a:lnTo>
                  <a:lnTo>
                    <a:pt x="544067" y="118872"/>
                  </a:lnTo>
                  <a:close/>
                </a:path>
                <a:path w="581025" h="467995">
                  <a:moveTo>
                    <a:pt x="289559" y="0"/>
                  </a:moveTo>
                  <a:lnTo>
                    <a:pt x="23093" y="115001"/>
                  </a:lnTo>
                  <a:lnTo>
                    <a:pt x="25907" y="123444"/>
                  </a:lnTo>
                  <a:lnTo>
                    <a:pt x="290321" y="10123"/>
                  </a:lnTo>
                  <a:lnTo>
                    <a:pt x="288036" y="9144"/>
                  </a:lnTo>
                  <a:lnTo>
                    <a:pt x="310858" y="9144"/>
                  </a:lnTo>
                  <a:lnTo>
                    <a:pt x="289559" y="0"/>
                  </a:lnTo>
                  <a:close/>
                </a:path>
                <a:path w="581025" h="467995">
                  <a:moveTo>
                    <a:pt x="161544" y="114300"/>
                  </a:moveTo>
                  <a:lnTo>
                    <a:pt x="47243" y="114300"/>
                  </a:lnTo>
                  <a:lnTo>
                    <a:pt x="25907" y="123444"/>
                  </a:lnTo>
                  <a:lnTo>
                    <a:pt x="152400" y="123444"/>
                  </a:lnTo>
                  <a:lnTo>
                    <a:pt x="152400" y="118872"/>
                  </a:lnTo>
                  <a:lnTo>
                    <a:pt x="161544" y="118872"/>
                  </a:lnTo>
                  <a:lnTo>
                    <a:pt x="161544" y="114300"/>
                  </a:lnTo>
                  <a:close/>
                </a:path>
                <a:path w="581025" h="467995">
                  <a:moveTo>
                    <a:pt x="310858" y="9144"/>
                  </a:moveTo>
                  <a:lnTo>
                    <a:pt x="292607" y="9144"/>
                  </a:lnTo>
                  <a:lnTo>
                    <a:pt x="290321" y="10123"/>
                  </a:lnTo>
                  <a:lnTo>
                    <a:pt x="554735" y="123444"/>
                  </a:lnTo>
                  <a:lnTo>
                    <a:pt x="556143" y="115001"/>
                  </a:lnTo>
                  <a:lnTo>
                    <a:pt x="556228" y="114486"/>
                  </a:lnTo>
                  <a:lnTo>
                    <a:pt x="310858" y="9144"/>
                  </a:lnTo>
                  <a:close/>
                </a:path>
                <a:path w="581025" h="467995">
                  <a:moveTo>
                    <a:pt x="556228" y="114486"/>
                  </a:moveTo>
                  <a:lnTo>
                    <a:pt x="554735" y="123444"/>
                  </a:lnTo>
                  <a:lnTo>
                    <a:pt x="577094" y="123444"/>
                  </a:lnTo>
                  <a:lnTo>
                    <a:pt x="556228" y="114486"/>
                  </a:lnTo>
                  <a:close/>
                </a:path>
                <a:path w="581025" h="467995">
                  <a:moveTo>
                    <a:pt x="24718" y="114300"/>
                  </a:moveTo>
                  <a:lnTo>
                    <a:pt x="22859" y="114300"/>
                  </a:lnTo>
                  <a:lnTo>
                    <a:pt x="23093" y="115001"/>
                  </a:lnTo>
                  <a:lnTo>
                    <a:pt x="24718" y="114300"/>
                  </a:lnTo>
                  <a:close/>
                </a:path>
                <a:path w="581025" h="467995">
                  <a:moveTo>
                    <a:pt x="556259" y="114300"/>
                  </a:moveTo>
                  <a:lnTo>
                    <a:pt x="555795" y="114300"/>
                  </a:lnTo>
                  <a:lnTo>
                    <a:pt x="556228" y="114486"/>
                  </a:lnTo>
                  <a:lnTo>
                    <a:pt x="556259" y="114300"/>
                  </a:lnTo>
                  <a:close/>
                </a:path>
                <a:path w="581025" h="467995">
                  <a:moveTo>
                    <a:pt x="292607" y="9144"/>
                  </a:moveTo>
                  <a:lnTo>
                    <a:pt x="288036" y="9144"/>
                  </a:lnTo>
                  <a:lnTo>
                    <a:pt x="290321" y="10123"/>
                  </a:lnTo>
                  <a:lnTo>
                    <a:pt x="292607" y="9144"/>
                  </a:lnTo>
                  <a:close/>
                </a:path>
              </a:pathLst>
            </a:custGeom>
            <a:solidFill>
              <a:srgbClr val="000000"/>
            </a:solidFill>
          </p:spPr>
          <p:txBody>
            <a:bodyPr wrap="square" lIns="0" tIns="0" rIns="0" bIns="0" rtlCol="0"/>
            <a:lstStyle/>
            <a:p>
              <a:endParaRPr sz="1632"/>
            </a:p>
          </p:txBody>
        </p:sp>
      </p:grpSp>
      <p:grpSp>
        <p:nvGrpSpPr>
          <p:cNvPr id="40" name="object 40"/>
          <p:cNvGrpSpPr/>
          <p:nvPr/>
        </p:nvGrpSpPr>
        <p:grpSpPr>
          <a:xfrm>
            <a:off x="3256983" y="1071023"/>
            <a:ext cx="1328414" cy="703650"/>
            <a:chOff x="2215895" y="1181100"/>
            <a:chExt cx="1464945" cy="775970"/>
          </a:xfrm>
        </p:grpSpPr>
        <p:sp>
          <p:nvSpPr>
            <p:cNvPr id="41" name="object 41"/>
            <p:cNvSpPr/>
            <p:nvPr/>
          </p:nvSpPr>
          <p:spPr>
            <a:xfrm>
              <a:off x="2220467" y="1188720"/>
              <a:ext cx="1447800" cy="762000"/>
            </a:xfrm>
            <a:custGeom>
              <a:avLst/>
              <a:gdLst/>
              <a:ahLst/>
              <a:cxnLst/>
              <a:rect l="l" t="t" r="r" b="b"/>
              <a:pathLst>
                <a:path w="1447800" h="762000">
                  <a:moveTo>
                    <a:pt x="1014983" y="0"/>
                  </a:moveTo>
                  <a:lnTo>
                    <a:pt x="1014983" y="103632"/>
                  </a:lnTo>
                  <a:lnTo>
                    <a:pt x="833627" y="103632"/>
                  </a:lnTo>
                  <a:lnTo>
                    <a:pt x="765278" y="104715"/>
                  </a:lnTo>
                  <a:lnTo>
                    <a:pt x="698446" y="107908"/>
                  </a:lnTo>
                  <a:lnTo>
                    <a:pt x="633346" y="113126"/>
                  </a:lnTo>
                  <a:lnTo>
                    <a:pt x="570195" y="120286"/>
                  </a:lnTo>
                  <a:lnTo>
                    <a:pt x="509206" y="129301"/>
                  </a:lnTo>
                  <a:lnTo>
                    <a:pt x="450594" y="140089"/>
                  </a:lnTo>
                  <a:lnTo>
                    <a:pt x="394575" y="152563"/>
                  </a:lnTo>
                  <a:lnTo>
                    <a:pt x="341363" y="166640"/>
                  </a:lnTo>
                  <a:lnTo>
                    <a:pt x="291173" y="182234"/>
                  </a:lnTo>
                  <a:lnTo>
                    <a:pt x="244220" y="199262"/>
                  </a:lnTo>
                  <a:lnTo>
                    <a:pt x="200719" y="217639"/>
                  </a:lnTo>
                  <a:lnTo>
                    <a:pt x="160885" y="237280"/>
                  </a:lnTo>
                  <a:lnTo>
                    <a:pt x="124932" y="258101"/>
                  </a:lnTo>
                  <a:lnTo>
                    <a:pt x="93076" y="280016"/>
                  </a:lnTo>
                  <a:lnTo>
                    <a:pt x="42513" y="326794"/>
                  </a:lnTo>
                  <a:lnTo>
                    <a:pt x="10914" y="376937"/>
                  </a:lnTo>
                  <a:lnTo>
                    <a:pt x="0" y="429767"/>
                  </a:lnTo>
                  <a:lnTo>
                    <a:pt x="0" y="761999"/>
                  </a:lnTo>
                  <a:lnTo>
                    <a:pt x="434339" y="761999"/>
                  </a:lnTo>
                  <a:lnTo>
                    <a:pt x="434339" y="429767"/>
                  </a:lnTo>
                  <a:lnTo>
                    <a:pt x="440757" y="411362"/>
                  </a:lnTo>
                  <a:lnTo>
                    <a:pt x="488752" y="377839"/>
                  </a:lnTo>
                  <a:lnTo>
                    <a:pt x="528096" y="363347"/>
                  </a:lnTo>
                  <a:lnTo>
                    <a:pt x="576182" y="350787"/>
                  </a:lnTo>
                  <a:lnTo>
                    <a:pt x="631895" y="340472"/>
                  </a:lnTo>
                  <a:lnTo>
                    <a:pt x="694118" y="332716"/>
                  </a:lnTo>
                  <a:lnTo>
                    <a:pt x="761734" y="327833"/>
                  </a:lnTo>
                  <a:lnTo>
                    <a:pt x="833627" y="326135"/>
                  </a:lnTo>
                  <a:lnTo>
                    <a:pt x="1014983" y="326135"/>
                  </a:lnTo>
                  <a:lnTo>
                    <a:pt x="1014983" y="429767"/>
                  </a:lnTo>
                  <a:lnTo>
                    <a:pt x="1447799" y="214884"/>
                  </a:lnTo>
                  <a:lnTo>
                    <a:pt x="1014983" y="0"/>
                  </a:lnTo>
                  <a:close/>
                </a:path>
              </a:pathLst>
            </a:custGeom>
            <a:solidFill>
              <a:srgbClr val="FFFFFF"/>
            </a:solidFill>
          </p:spPr>
          <p:txBody>
            <a:bodyPr wrap="square" lIns="0" tIns="0" rIns="0" bIns="0" rtlCol="0"/>
            <a:lstStyle/>
            <a:p>
              <a:endParaRPr sz="1632"/>
            </a:p>
          </p:txBody>
        </p:sp>
        <p:sp>
          <p:nvSpPr>
            <p:cNvPr id="42" name="object 42"/>
            <p:cNvSpPr/>
            <p:nvPr/>
          </p:nvSpPr>
          <p:spPr>
            <a:xfrm>
              <a:off x="2215895" y="1181100"/>
              <a:ext cx="1464945" cy="775970"/>
            </a:xfrm>
            <a:custGeom>
              <a:avLst/>
              <a:gdLst/>
              <a:ahLst/>
              <a:cxnLst/>
              <a:rect l="l" t="t" r="r" b="b"/>
              <a:pathLst>
                <a:path w="1464945" h="775969">
                  <a:moveTo>
                    <a:pt x="1014983" y="106679"/>
                  </a:moveTo>
                  <a:lnTo>
                    <a:pt x="795527" y="106679"/>
                  </a:lnTo>
                  <a:lnTo>
                    <a:pt x="711707" y="109727"/>
                  </a:lnTo>
                  <a:lnTo>
                    <a:pt x="670559" y="112775"/>
                  </a:lnTo>
                  <a:lnTo>
                    <a:pt x="629411" y="117348"/>
                  </a:lnTo>
                  <a:lnTo>
                    <a:pt x="589787" y="120395"/>
                  </a:lnTo>
                  <a:lnTo>
                    <a:pt x="477011" y="138684"/>
                  </a:lnTo>
                  <a:lnTo>
                    <a:pt x="371855" y="161543"/>
                  </a:lnTo>
                  <a:lnTo>
                    <a:pt x="306324" y="181355"/>
                  </a:lnTo>
                  <a:lnTo>
                    <a:pt x="246887" y="202691"/>
                  </a:lnTo>
                  <a:lnTo>
                    <a:pt x="193548" y="225551"/>
                  </a:lnTo>
                  <a:lnTo>
                    <a:pt x="123443" y="263651"/>
                  </a:lnTo>
                  <a:lnTo>
                    <a:pt x="83819" y="292607"/>
                  </a:lnTo>
                  <a:lnTo>
                    <a:pt x="51816" y="321563"/>
                  </a:lnTo>
                  <a:lnTo>
                    <a:pt x="27431" y="353567"/>
                  </a:lnTo>
                  <a:lnTo>
                    <a:pt x="4572" y="402335"/>
                  </a:lnTo>
                  <a:lnTo>
                    <a:pt x="0" y="437387"/>
                  </a:lnTo>
                  <a:lnTo>
                    <a:pt x="0" y="775715"/>
                  </a:lnTo>
                  <a:lnTo>
                    <a:pt x="443483" y="775715"/>
                  </a:lnTo>
                  <a:lnTo>
                    <a:pt x="443483" y="769619"/>
                  </a:lnTo>
                  <a:lnTo>
                    <a:pt x="10668" y="769619"/>
                  </a:lnTo>
                  <a:lnTo>
                    <a:pt x="4572" y="765047"/>
                  </a:lnTo>
                  <a:lnTo>
                    <a:pt x="10668" y="765047"/>
                  </a:lnTo>
                  <a:lnTo>
                    <a:pt x="10668" y="420623"/>
                  </a:lnTo>
                  <a:lnTo>
                    <a:pt x="13716" y="405383"/>
                  </a:lnTo>
                  <a:lnTo>
                    <a:pt x="19812" y="388619"/>
                  </a:lnTo>
                  <a:lnTo>
                    <a:pt x="20366" y="388619"/>
                  </a:lnTo>
                  <a:lnTo>
                    <a:pt x="25907" y="373379"/>
                  </a:lnTo>
                  <a:lnTo>
                    <a:pt x="35051" y="358139"/>
                  </a:lnTo>
                  <a:lnTo>
                    <a:pt x="47243" y="342899"/>
                  </a:lnTo>
                  <a:lnTo>
                    <a:pt x="45719" y="342899"/>
                  </a:lnTo>
                  <a:lnTo>
                    <a:pt x="59436" y="327659"/>
                  </a:lnTo>
                  <a:lnTo>
                    <a:pt x="60959" y="327659"/>
                  </a:lnTo>
                  <a:lnTo>
                    <a:pt x="74675" y="313943"/>
                  </a:lnTo>
                  <a:lnTo>
                    <a:pt x="73151" y="313943"/>
                  </a:lnTo>
                  <a:lnTo>
                    <a:pt x="89916" y="298703"/>
                  </a:lnTo>
                  <a:lnTo>
                    <a:pt x="91744" y="298703"/>
                  </a:lnTo>
                  <a:lnTo>
                    <a:pt x="108204" y="284987"/>
                  </a:lnTo>
                  <a:lnTo>
                    <a:pt x="128016" y="271271"/>
                  </a:lnTo>
                  <a:lnTo>
                    <a:pt x="130386" y="271271"/>
                  </a:lnTo>
                  <a:lnTo>
                    <a:pt x="149351" y="259079"/>
                  </a:lnTo>
                  <a:lnTo>
                    <a:pt x="173736" y="246887"/>
                  </a:lnTo>
                  <a:lnTo>
                    <a:pt x="172212" y="246887"/>
                  </a:lnTo>
                  <a:lnTo>
                    <a:pt x="224027" y="222503"/>
                  </a:lnTo>
                  <a:lnTo>
                    <a:pt x="251460" y="210312"/>
                  </a:lnTo>
                  <a:lnTo>
                    <a:pt x="255079" y="210312"/>
                  </a:lnTo>
                  <a:lnTo>
                    <a:pt x="280416" y="199643"/>
                  </a:lnTo>
                  <a:lnTo>
                    <a:pt x="309372" y="190500"/>
                  </a:lnTo>
                  <a:lnTo>
                    <a:pt x="341375" y="179831"/>
                  </a:lnTo>
                  <a:lnTo>
                    <a:pt x="373379" y="170687"/>
                  </a:lnTo>
                  <a:lnTo>
                    <a:pt x="441959" y="155448"/>
                  </a:lnTo>
                  <a:lnTo>
                    <a:pt x="553211" y="135636"/>
                  </a:lnTo>
                  <a:lnTo>
                    <a:pt x="670559" y="121919"/>
                  </a:lnTo>
                  <a:lnTo>
                    <a:pt x="711707" y="118872"/>
                  </a:lnTo>
                  <a:lnTo>
                    <a:pt x="795527" y="115824"/>
                  </a:lnTo>
                  <a:lnTo>
                    <a:pt x="1024127" y="115824"/>
                  </a:lnTo>
                  <a:lnTo>
                    <a:pt x="1024127" y="111251"/>
                  </a:lnTo>
                  <a:lnTo>
                    <a:pt x="1014983" y="111251"/>
                  </a:lnTo>
                  <a:lnTo>
                    <a:pt x="1014983" y="106679"/>
                  </a:lnTo>
                  <a:close/>
                </a:path>
                <a:path w="1464945" h="775969">
                  <a:moveTo>
                    <a:pt x="10668" y="765047"/>
                  </a:moveTo>
                  <a:lnTo>
                    <a:pt x="4572" y="765047"/>
                  </a:lnTo>
                  <a:lnTo>
                    <a:pt x="10668" y="769619"/>
                  </a:lnTo>
                  <a:lnTo>
                    <a:pt x="10668" y="765047"/>
                  </a:lnTo>
                  <a:close/>
                </a:path>
                <a:path w="1464945" h="775969">
                  <a:moveTo>
                    <a:pt x="434339" y="765047"/>
                  </a:moveTo>
                  <a:lnTo>
                    <a:pt x="10668" y="765047"/>
                  </a:lnTo>
                  <a:lnTo>
                    <a:pt x="10668" y="769619"/>
                  </a:lnTo>
                  <a:lnTo>
                    <a:pt x="434339" y="769619"/>
                  </a:lnTo>
                  <a:lnTo>
                    <a:pt x="434339" y="765047"/>
                  </a:lnTo>
                  <a:close/>
                </a:path>
                <a:path w="1464945" h="775969">
                  <a:moveTo>
                    <a:pt x="1024127" y="329183"/>
                  </a:moveTo>
                  <a:lnTo>
                    <a:pt x="838199" y="329183"/>
                  </a:lnTo>
                  <a:lnTo>
                    <a:pt x="719327" y="333755"/>
                  </a:lnTo>
                  <a:lnTo>
                    <a:pt x="614171" y="347471"/>
                  </a:lnTo>
                  <a:lnTo>
                    <a:pt x="568451" y="356615"/>
                  </a:lnTo>
                  <a:lnTo>
                    <a:pt x="554735" y="359663"/>
                  </a:lnTo>
                  <a:lnTo>
                    <a:pt x="541019" y="364235"/>
                  </a:lnTo>
                  <a:lnTo>
                    <a:pt x="528827" y="367283"/>
                  </a:lnTo>
                  <a:lnTo>
                    <a:pt x="516635" y="371855"/>
                  </a:lnTo>
                  <a:lnTo>
                    <a:pt x="505967" y="374903"/>
                  </a:lnTo>
                  <a:lnTo>
                    <a:pt x="495299" y="379475"/>
                  </a:lnTo>
                  <a:lnTo>
                    <a:pt x="467867" y="393191"/>
                  </a:lnTo>
                  <a:lnTo>
                    <a:pt x="460247" y="397763"/>
                  </a:lnTo>
                  <a:lnTo>
                    <a:pt x="454151" y="403859"/>
                  </a:lnTo>
                  <a:lnTo>
                    <a:pt x="448055" y="408431"/>
                  </a:lnTo>
                  <a:lnTo>
                    <a:pt x="443483" y="413003"/>
                  </a:lnTo>
                  <a:lnTo>
                    <a:pt x="434339" y="431291"/>
                  </a:lnTo>
                  <a:lnTo>
                    <a:pt x="434339" y="769619"/>
                  </a:lnTo>
                  <a:lnTo>
                    <a:pt x="438911" y="765047"/>
                  </a:lnTo>
                  <a:lnTo>
                    <a:pt x="443483" y="765047"/>
                  </a:lnTo>
                  <a:lnTo>
                    <a:pt x="443483" y="437387"/>
                  </a:lnTo>
                  <a:lnTo>
                    <a:pt x="446531" y="428243"/>
                  </a:lnTo>
                  <a:lnTo>
                    <a:pt x="445007" y="428243"/>
                  </a:lnTo>
                  <a:lnTo>
                    <a:pt x="451103" y="419099"/>
                  </a:lnTo>
                  <a:lnTo>
                    <a:pt x="460247" y="409955"/>
                  </a:lnTo>
                  <a:lnTo>
                    <a:pt x="472439" y="400811"/>
                  </a:lnTo>
                  <a:lnTo>
                    <a:pt x="481583" y="396239"/>
                  </a:lnTo>
                  <a:lnTo>
                    <a:pt x="483107" y="396239"/>
                  </a:lnTo>
                  <a:lnTo>
                    <a:pt x="498347" y="388619"/>
                  </a:lnTo>
                  <a:lnTo>
                    <a:pt x="509015" y="384047"/>
                  </a:lnTo>
                  <a:lnTo>
                    <a:pt x="519683" y="380999"/>
                  </a:lnTo>
                  <a:lnTo>
                    <a:pt x="531875" y="376427"/>
                  </a:lnTo>
                  <a:lnTo>
                    <a:pt x="544067" y="373379"/>
                  </a:lnTo>
                  <a:lnTo>
                    <a:pt x="557783" y="368807"/>
                  </a:lnTo>
                  <a:lnTo>
                    <a:pt x="585215" y="362711"/>
                  </a:lnTo>
                  <a:lnTo>
                    <a:pt x="615695" y="356615"/>
                  </a:lnTo>
                  <a:lnTo>
                    <a:pt x="684275" y="347471"/>
                  </a:lnTo>
                  <a:lnTo>
                    <a:pt x="682751" y="347471"/>
                  </a:lnTo>
                  <a:lnTo>
                    <a:pt x="757427" y="341375"/>
                  </a:lnTo>
                  <a:lnTo>
                    <a:pt x="797051" y="339851"/>
                  </a:lnTo>
                  <a:lnTo>
                    <a:pt x="1014983" y="339851"/>
                  </a:lnTo>
                  <a:lnTo>
                    <a:pt x="1014983" y="335279"/>
                  </a:lnTo>
                  <a:lnTo>
                    <a:pt x="1024127" y="335279"/>
                  </a:lnTo>
                  <a:lnTo>
                    <a:pt x="1024127" y="329183"/>
                  </a:lnTo>
                  <a:close/>
                </a:path>
                <a:path w="1464945" h="775969">
                  <a:moveTo>
                    <a:pt x="443483" y="765047"/>
                  </a:moveTo>
                  <a:lnTo>
                    <a:pt x="438911" y="765047"/>
                  </a:lnTo>
                  <a:lnTo>
                    <a:pt x="434339" y="769619"/>
                  </a:lnTo>
                  <a:lnTo>
                    <a:pt x="443483" y="769619"/>
                  </a:lnTo>
                  <a:lnTo>
                    <a:pt x="443483" y="765047"/>
                  </a:lnTo>
                  <a:close/>
                </a:path>
                <a:path w="1464945" h="775969">
                  <a:moveTo>
                    <a:pt x="1014983" y="335279"/>
                  </a:moveTo>
                  <a:lnTo>
                    <a:pt x="1014983" y="445007"/>
                  </a:lnTo>
                  <a:lnTo>
                    <a:pt x="1030380" y="437387"/>
                  </a:lnTo>
                  <a:lnTo>
                    <a:pt x="1024127" y="437387"/>
                  </a:lnTo>
                  <a:lnTo>
                    <a:pt x="1016507" y="432815"/>
                  </a:lnTo>
                  <a:lnTo>
                    <a:pt x="1024127" y="429046"/>
                  </a:lnTo>
                  <a:lnTo>
                    <a:pt x="1024127" y="339851"/>
                  </a:lnTo>
                  <a:lnTo>
                    <a:pt x="1019555" y="339851"/>
                  </a:lnTo>
                  <a:lnTo>
                    <a:pt x="1014983" y="335279"/>
                  </a:lnTo>
                  <a:close/>
                </a:path>
                <a:path w="1464945" h="775969">
                  <a:moveTo>
                    <a:pt x="1024127" y="429046"/>
                  </a:moveTo>
                  <a:lnTo>
                    <a:pt x="1016507" y="432815"/>
                  </a:lnTo>
                  <a:lnTo>
                    <a:pt x="1024127" y="437387"/>
                  </a:lnTo>
                  <a:lnTo>
                    <a:pt x="1024127" y="429046"/>
                  </a:lnTo>
                  <a:close/>
                </a:path>
                <a:path w="1464945" h="775969">
                  <a:moveTo>
                    <a:pt x="1441606" y="222503"/>
                  </a:moveTo>
                  <a:lnTo>
                    <a:pt x="1024127" y="429046"/>
                  </a:lnTo>
                  <a:lnTo>
                    <a:pt x="1024127" y="437387"/>
                  </a:lnTo>
                  <a:lnTo>
                    <a:pt x="1030380" y="437387"/>
                  </a:lnTo>
                  <a:lnTo>
                    <a:pt x="1455326" y="227075"/>
                  </a:lnTo>
                  <a:lnTo>
                    <a:pt x="1450847" y="227075"/>
                  </a:lnTo>
                  <a:lnTo>
                    <a:pt x="1441606" y="222503"/>
                  </a:lnTo>
                  <a:close/>
                </a:path>
                <a:path w="1464945" h="775969">
                  <a:moveTo>
                    <a:pt x="483107" y="396239"/>
                  </a:moveTo>
                  <a:lnTo>
                    <a:pt x="481583" y="396239"/>
                  </a:lnTo>
                  <a:lnTo>
                    <a:pt x="480059" y="397763"/>
                  </a:lnTo>
                  <a:lnTo>
                    <a:pt x="483107" y="396239"/>
                  </a:lnTo>
                  <a:close/>
                </a:path>
                <a:path w="1464945" h="775969">
                  <a:moveTo>
                    <a:pt x="20366" y="388619"/>
                  </a:moveTo>
                  <a:lnTo>
                    <a:pt x="19812" y="388619"/>
                  </a:lnTo>
                  <a:lnTo>
                    <a:pt x="19812" y="390143"/>
                  </a:lnTo>
                  <a:lnTo>
                    <a:pt x="20366" y="388619"/>
                  </a:lnTo>
                  <a:close/>
                </a:path>
                <a:path w="1464945" h="775969">
                  <a:moveTo>
                    <a:pt x="686972" y="347120"/>
                  </a:moveTo>
                  <a:lnTo>
                    <a:pt x="682751" y="347471"/>
                  </a:lnTo>
                  <a:lnTo>
                    <a:pt x="684275" y="347471"/>
                  </a:lnTo>
                  <a:lnTo>
                    <a:pt x="686972" y="347120"/>
                  </a:lnTo>
                  <a:close/>
                </a:path>
                <a:path w="1464945" h="775969">
                  <a:moveTo>
                    <a:pt x="1024127" y="335279"/>
                  </a:moveTo>
                  <a:lnTo>
                    <a:pt x="1014983" y="335279"/>
                  </a:lnTo>
                  <a:lnTo>
                    <a:pt x="1019555" y="339851"/>
                  </a:lnTo>
                  <a:lnTo>
                    <a:pt x="1024127" y="339851"/>
                  </a:lnTo>
                  <a:lnTo>
                    <a:pt x="1024127" y="335279"/>
                  </a:lnTo>
                  <a:close/>
                </a:path>
                <a:path w="1464945" h="775969">
                  <a:moveTo>
                    <a:pt x="60959" y="327659"/>
                  </a:moveTo>
                  <a:lnTo>
                    <a:pt x="59436" y="327659"/>
                  </a:lnTo>
                  <a:lnTo>
                    <a:pt x="59436" y="329183"/>
                  </a:lnTo>
                  <a:lnTo>
                    <a:pt x="60959" y="327659"/>
                  </a:lnTo>
                  <a:close/>
                </a:path>
                <a:path w="1464945" h="775969">
                  <a:moveTo>
                    <a:pt x="91744" y="298703"/>
                  </a:moveTo>
                  <a:lnTo>
                    <a:pt x="89916" y="298703"/>
                  </a:lnTo>
                  <a:lnTo>
                    <a:pt x="89916" y="300227"/>
                  </a:lnTo>
                  <a:lnTo>
                    <a:pt x="91744" y="298703"/>
                  </a:lnTo>
                  <a:close/>
                </a:path>
                <a:path w="1464945" h="775969">
                  <a:moveTo>
                    <a:pt x="130386" y="271271"/>
                  </a:moveTo>
                  <a:lnTo>
                    <a:pt x="128016" y="271271"/>
                  </a:lnTo>
                  <a:lnTo>
                    <a:pt x="128016" y="272795"/>
                  </a:lnTo>
                  <a:lnTo>
                    <a:pt x="130386" y="271271"/>
                  </a:lnTo>
                  <a:close/>
                </a:path>
                <a:path w="1464945" h="775969">
                  <a:moveTo>
                    <a:pt x="1450847" y="217931"/>
                  </a:moveTo>
                  <a:lnTo>
                    <a:pt x="1441606" y="222503"/>
                  </a:lnTo>
                  <a:lnTo>
                    <a:pt x="1450847" y="227075"/>
                  </a:lnTo>
                  <a:lnTo>
                    <a:pt x="1450847" y="217931"/>
                  </a:lnTo>
                  <a:close/>
                </a:path>
                <a:path w="1464945" h="775969">
                  <a:moveTo>
                    <a:pt x="1455326" y="217931"/>
                  </a:moveTo>
                  <a:lnTo>
                    <a:pt x="1450847" y="217931"/>
                  </a:lnTo>
                  <a:lnTo>
                    <a:pt x="1450847" y="227075"/>
                  </a:lnTo>
                  <a:lnTo>
                    <a:pt x="1455326" y="227075"/>
                  </a:lnTo>
                  <a:lnTo>
                    <a:pt x="1464563" y="222503"/>
                  </a:lnTo>
                  <a:lnTo>
                    <a:pt x="1455326" y="217931"/>
                  </a:lnTo>
                  <a:close/>
                </a:path>
                <a:path w="1464945" h="775969">
                  <a:moveTo>
                    <a:pt x="1030380" y="7619"/>
                  </a:moveTo>
                  <a:lnTo>
                    <a:pt x="1024127" y="7619"/>
                  </a:lnTo>
                  <a:lnTo>
                    <a:pt x="1024127" y="15961"/>
                  </a:lnTo>
                  <a:lnTo>
                    <a:pt x="1441606" y="222503"/>
                  </a:lnTo>
                  <a:lnTo>
                    <a:pt x="1450847" y="217931"/>
                  </a:lnTo>
                  <a:lnTo>
                    <a:pt x="1455326" y="217931"/>
                  </a:lnTo>
                  <a:lnTo>
                    <a:pt x="1030380" y="7619"/>
                  </a:lnTo>
                  <a:close/>
                </a:path>
                <a:path w="1464945" h="775969">
                  <a:moveTo>
                    <a:pt x="255079" y="210312"/>
                  </a:moveTo>
                  <a:lnTo>
                    <a:pt x="251460" y="210312"/>
                  </a:lnTo>
                  <a:lnTo>
                    <a:pt x="251460" y="211836"/>
                  </a:lnTo>
                  <a:lnTo>
                    <a:pt x="255079" y="210312"/>
                  </a:lnTo>
                  <a:close/>
                </a:path>
                <a:path w="1464945" h="775969">
                  <a:moveTo>
                    <a:pt x="1014983" y="0"/>
                  </a:moveTo>
                  <a:lnTo>
                    <a:pt x="1014983" y="111251"/>
                  </a:lnTo>
                  <a:lnTo>
                    <a:pt x="1019555" y="106679"/>
                  </a:lnTo>
                  <a:lnTo>
                    <a:pt x="1024127" y="106679"/>
                  </a:lnTo>
                  <a:lnTo>
                    <a:pt x="1024127" y="15961"/>
                  </a:lnTo>
                  <a:lnTo>
                    <a:pt x="1016507" y="12191"/>
                  </a:lnTo>
                  <a:lnTo>
                    <a:pt x="1024127" y="7619"/>
                  </a:lnTo>
                  <a:lnTo>
                    <a:pt x="1030380" y="7619"/>
                  </a:lnTo>
                  <a:lnTo>
                    <a:pt x="1014983" y="0"/>
                  </a:lnTo>
                  <a:close/>
                </a:path>
                <a:path w="1464945" h="775969">
                  <a:moveTo>
                    <a:pt x="1024127" y="106679"/>
                  </a:moveTo>
                  <a:lnTo>
                    <a:pt x="1019555" y="106679"/>
                  </a:lnTo>
                  <a:lnTo>
                    <a:pt x="1014983" y="111251"/>
                  </a:lnTo>
                  <a:lnTo>
                    <a:pt x="1024127" y="111251"/>
                  </a:lnTo>
                  <a:lnTo>
                    <a:pt x="1024127" y="106679"/>
                  </a:lnTo>
                  <a:close/>
                </a:path>
                <a:path w="1464945" h="775969">
                  <a:moveTo>
                    <a:pt x="1024127" y="7619"/>
                  </a:moveTo>
                  <a:lnTo>
                    <a:pt x="1016507" y="12191"/>
                  </a:lnTo>
                  <a:lnTo>
                    <a:pt x="1024127" y="15961"/>
                  </a:lnTo>
                  <a:lnTo>
                    <a:pt x="1024127" y="7619"/>
                  </a:lnTo>
                  <a:close/>
                </a:path>
              </a:pathLst>
            </a:custGeom>
            <a:solidFill>
              <a:srgbClr val="000000"/>
            </a:solidFill>
          </p:spPr>
          <p:txBody>
            <a:bodyPr wrap="square" lIns="0" tIns="0" rIns="0" bIns="0" rtlCol="0"/>
            <a:lstStyle/>
            <a:p>
              <a:endParaRPr sz="1632"/>
            </a:p>
          </p:txBody>
        </p:sp>
      </p:grpSp>
      <p:grpSp>
        <p:nvGrpSpPr>
          <p:cNvPr id="43" name="object 43"/>
          <p:cNvGrpSpPr/>
          <p:nvPr/>
        </p:nvGrpSpPr>
        <p:grpSpPr>
          <a:xfrm>
            <a:off x="8577547" y="1073787"/>
            <a:ext cx="702499" cy="1328414"/>
            <a:chOff x="8083295" y="1184148"/>
            <a:chExt cx="774700" cy="1464945"/>
          </a:xfrm>
        </p:grpSpPr>
        <p:sp>
          <p:nvSpPr>
            <p:cNvPr id="44" name="object 44"/>
            <p:cNvSpPr/>
            <p:nvPr/>
          </p:nvSpPr>
          <p:spPr>
            <a:xfrm>
              <a:off x="8087867" y="1188720"/>
              <a:ext cx="762000" cy="1447800"/>
            </a:xfrm>
            <a:custGeom>
              <a:avLst/>
              <a:gdLst/>
              <a:ahLst/>
              <a:cxnLst/>
              <a:rect l="l" t="t" r="r" b="b"/>
              <a:pathLst>
                <a:path w="762000" h="1447800">
                  <a:moveTo>
                    <a:pt x="333755" y="0"/>
                  </a:moveTo>
                  <a:lnTo>
                    <a:pt x="0" y="0"/>
                  </a:lnTo>
                  <a:lnTo>
                    <a:pt x="0" y="434339"/>
                  </a:lnTo>
                  <a:lnTo>
                    <a:pt x="333755" y="434339"/>
                  </a:lnTo>
                  <a:lnTo>
                    <a:pt x="352108" y="440757"/>
                  </a:lnTo>
                  <a:lnTo>
                    <a:pt x="385289" y="488752"/>
                  </a:lnTo>
                  <a:lnTo>
                    <a:pt x="399540" y="528096"/>
                  </a:lnTo>
                  <a:lnTo>
                    <a:pt x="411847" y="576182"/>
                  </a:lnTo>
                  <a:lnTo>
                    <a:pt x="421922" y="631895"/>
                  </a:lnTo>
                  <a:lnTo>
                    <a:pt x="429475" y="694118"/>
                  </a:lnTo>
                  <a:lnTo>
                    <a:pt x="434218" y="761734"/>
                  </a:lnTo>
                  <a:lnTo>
                    <a:pt x="435863" y="833627"/>
                  </a:lnTo>
                  <a:lnTo>
                    <a:pt x="435863" y="1014983"/>
                  </a:lnTo>
                  <a:lnTo>
                    <a:pt x="333755" y="1014983"/>
                  </a:lnTo>
                  <a:lnTo>
                    <a:pt x="548639" y="1447799"/>
                  </a:lnTo>
                  <a:lnTo>
                    <a:pt x="761999" y="1014983"/>
                  </a:lnTo>
                  <a:lnTo>
                    <a:pt x="659891" y="1014983"/>
                  </a:lnTo>
                  <a:lnTo>
                    <a:pt x="659891" y="833627"/>
                  </a:lnTo>
                  <a:lnTo>
                    <a:pt x="658808" y="765278"/>
                  </a:lnTo>
                  <a:lnTo>
                    <a:pt x="655615" y="698446"/>
                  </a:lnTo>
                  <a:lnTo>
                    <a:pt x="650397" y="633346"/>
                  </a:lnTo>
                  <a:lnTo>
                    <a:pt x="643237" y="570195"/>
                  </a:lnTo>
                  <a:lnTo>
                    <a:pt x="634222" y="509206"/>
                  </a:lnTo>
                  <a:lnTo>
                    <a:pt x="623434" y="450594"/>
                  </a:lnTo>
                  <a:lnTo>
                    <a:pt x="610960" y="394575"/>
                  </a:lnTo>
                  <a:lnTo>
                    <a:pt x="596883" y="341363"/>
                  </a:lnTo>
                  <a:lnTo>
                    <a:pt x="581289" y="291173"/>
                  </a:lnTo>
                  <a:lnTo>
                    <a:pt x="564260" y="244220"/>
                  </a:lnTo>
                  <a:lnTo>
                    <a:pt x="545884" y="200719"/>
                  </a:lnTo>
                  <a:lnTo>
                    <a:pt x="526243" y="160885"/>
                  </a:lnTo>
                  <a:lnTo>
                    <a:pt x="505422" y="124932"/>
                  </a:lnTo>
                  <a:lnTo>
                    <a:pt x="483507" y="93076"/>
                  </a:lnTo>
                  <a:lnTo>
                    <a:pt x="436729" y="42513"/>
                  </a:lnTo>
                  <a:lnTo>
                    <a:pt x="386586" y="10914"/>
                  </a:lnTo>
                  <a:lnTo>
                    <a:pt x="360465" y="2764"/>
                  </a:lnTo>
                  <a:lnTo>
                    <a:pt x="333755" y="0"/>
                  </a:lnTo>
                  <a:close/>
                </a:path>
              </a:pathLst>
            </a:custGeom>
            <a:solidFill>
              <a:srgbClr val="FFFFFF"/>
            </a:solidFill>
          </p:spPr>
          <p:txBody>
            <a:bodyPr wrap="square" lIns="0" tIns="0" rIns="0" bIns="0" rtlCol="0"/>
            <a:lstStyle/>
            <a:p>
              <a:endParaRPr sz="1632"/>
            </a:p>
          </p:txBody>
        </p:sp>
        <p:sp>
          <p:nvSpPr>
            <p:cNvPr id="45" name="object 45"/>
            <p:cNvSpPr/>
            <p:nvPr/>
          </p:nvSpPr>
          <p:spPr>
            <a:xfrm>
              <a:off x="8083295" y="1184148"/>
              <a:ext cx="774700" cy="1464945"/>
            </a:xfrm>
            <a:custGeom>
              <a:avLst/>
              <a:gdLst/>
              <a:ahLst/>
              <a:cxnLst/>
              <a:rect l="l" t="t" r="r" b="b"/>
              <a:pathLst>
                <a:path w="774700" h="1464945">
                  <a:moveTo>
                    <a:pt x="435863" y="1014983"/>
                  </a:moveTo>
                  <a:lnTo>
                    <a:pt x="330707" y="1014983"/>
                  </a:lnTo>
                  <a:lnTo>
                    <a:pt x="553211" y="1464563"/>
                  </a:lnTo>
                  <a:lnTo>
                    <a:pt x="559953" y="1450847"/>
                  </a:lnTo>
                  <a:lnTo>
                    <a:pt x="548639" y="1450847"/>
                  </a:lnTo>
                  <a:lnTo>
                    <a:pt x="553211" y="1441606"/>
                  </a:lnTo>
                  <a:lnTo>
                    <a:pt x="346669" y="1024127"/>
                  </a:lnTo>
                  <a:lnTo>
                    <a:pt x="338327" y="1024127"/>
                  </a:lnTo>
                  <a:lnTo>
                    <a:pt x="342899" y="1016507"/>
                  </a:lnTo>
                  <a:lnTo>
                    <a:pt x="435863" y="1016507"/>
                  </a:lnTo>
                  <a:lnTo>
                    <a:pt x="435863" y="1014983"/>
                  </a:lnTo>
                  <a:close/>
                </a:path>
                <a:path w="774700" h="1464945">
                  <a:moveTo>
                    <a:pt x="553211" y="1441606"/>
                  </a:moveTo>
                  <a:lnTo>
                    <a:pt x="548639" y="1450847"/>
                  </a:lnTo>
                  <a:lnTo>
                    <a:pt x="557783" y="1450847"/>
                  </a:lnTo>
                  <a:lnTo>
                    <a:pt x="553211" y="1441606"/>
                  </a:lnTo>
                  <a:close/>
                </a:path>
                <a:path w="774700" h="1464945">
                  <a:moveTo>
                    <a:pt x="763523" y="1016507"/>
                  </a:moveTo>
                  <a:lnTo>
                    <a:pt x="553211" y="1441606"/>
                  </a:lnTo>
                  <a:lnTo>
                    <a:pt x="557783" y="1450847"/>
                  </a:lnTo>
                  <a:lnTo>
                    <a:pt x="559953" y="1450847"/>
                  </a:lnTo>
                  <a:lnTo>
                    <a:pt x="769697" y="1024127"/>
                  </a:lnTo>
                  <a:lnTo>
                    <a:pt x="766571" y="1024127"/>
                  </a:lnTo>
                  <a:lnTo>
                    <a:pt x="763523" y="1016507"/>
                  </a:lnTo>
                  <a:close/>
                </a:path>
                <a:path w="774700" h="1464945">
                  <a:moveTo>
                    <a:pt x="342899" y="1016507"/>
                  </a:moveTo>
                  <a:lnTo>
                    <a:pt x="338327" y="1024127"/>
                  </a:lnTo>
                  <a:lnTo>
                    <a:pt x="346669" y="1024127"/>
                  </a:lnTo>
                  <a:lnTo>
                    <a:pt x="342899" y="1016507"/>
                  </a:lnTo>
                  <a:close/>
                </a:path>
                <a:path w="774700" h="1464945">
                  <a:moveTo>
                    <a:pt x="435863" y="1016507"/>
                  </a:moveTo>
                  <a:lnTo>
                    <a:pt x="342899" y="1016507"/>
                  </a:lnTo>
                  <a:lnTo>
                    <a:pt x="346669" y="1024127"/>
                  </a:lnTo>
                  <a:lnTo>
                    <a:pt x="446531" y="1024127"/>
                  </a:lnTo>
                  <a:lnTo>
                    <a:pt x="446531" y="1019555"/>
                  </a:lnTo>
                  <a:lnTo>
                    <a:pt x="435863" y="1019555"/>
                  </a:lnTo>
                  <a:lnTo>
                    <a:pt x="435863" y="1016507"/>
                  </a:lnTo>
                  <a:close/>
                </a:path>
                <a:path w="774700" h="1464945">
                  <a:moveTo>
                    <a:pt x="539495" y="172212"/>
                  </a:moveTo>
                  <a:lnTo>
                    <a:pt x="528827" y="172212"/>
                  </a:lnTo>
                  <a:lnTo>
                    <a:pt x="553211" y="224027"/>
                  </a:lnTo>
                  <a:lnTo>
                    <a:pt x="565403" y="251459"/>
                  </a:lnTo>
                  <a:lnTo>
                    <a:pt x="563879" y="251459"/>
                  </a:lnTo>
                  <a:lnTo>
                    <a:pt x="576071" y="280415"/>
                  </a:lnTo>
                  <a:lnTo>
                    <a:pt x="585215" y="309371"/>
                  </a:lnTo>
                  <a:lnTo>
                    <a:pt x="595883" y="341375"/>
                  </a:lnTo>
                  <a:lnTo>
                    <a:pt x="605027" y="373379"/>
                  </a:lnTo>
                  <a:lnTo>
                    <a:pt x="603503" y="373379"/>
                  </a:lnTo>
                  <a:lnTo>
                    <a:pt x="612647" y="406907"/>
                  </a:lnTo>
                  <a:lnTo>
                    <a:pt x="627887" y="478535"/>
                  </a:lnTo>
                  <a:lnTo>
                    <a:pt x="640079" y="553211"/>
                  </a:lnTo>
                  <a:lnTo>
                    <a:pt x="644651" y="591311"/>
                  </a:lnTo>
                  <a:lnTo>
                    <a:pt x="653795" y="670559"/>
                  </a:lnTo>
                  <a:lnTo>
                    <a:pt x="656843" y="711707"/>
                  </a:lnTo>
                  <a:lnTo>
                    <a:pt x="658367" y="752855"/>
                  </a:lnTo>
                  <a:lnTo>
                    <a:pt x="659891" y="795527"/>
                  </a:lnTo>
                  <a:lnTo>
                    <a:pt x="659891" y="1024127"/>
                  </a:lnTo>
                  <a:lnTo>
                    <a:pt x="759754" y="1024127"/>
                  </a:lnTo>
                  <a:lnTo>
                    <a:pt x="762016" y="1019555"/>
                  </a:lnTo>
                  <a:lnTo>
                    <a:pt x="669035" y="1019555"/>
                  </a:lnTo>
                  <a:lnTo>
                    <a:pt x="664463" y="1014983"/>
                  </a:lnTo>
                  <a:lnTo>
                    <a:pt x="669035" y="1014983"/>
                  </a:lnTo>
                  <a:lnTo>
                    <a:pt x="669035" y="795527"/>
                  </a:lnTo>
                  <a:lnTo>
                    <a:pt x="667511" y="752855"/>
                  </a:lnTo>
                  <a:lnTo>
                    <a:pt x="665987" y="711707"/>
                  </a:lnTo>
                  <a:lnTo>
                    <a:pt x="662939" y="670559"/>
                  </a:lnTo>
                  <a:lnTo>
                    <a:pt x="658367" y="629411"/>
                  </a:lnTo>
                  <a:lnTo>
                    <a:pt x="655437" y="591311"/>
                  </a:lnTo>
                  <a:lnTo>
                    <a:pt x="643127" y="513587"/>
                  </a:lnTo>
                  <a:lnTo>
                    <a:pt x="629411" y="440435"/>
                  </a:lnTo>
                  <a:lnTo>
                    <a:pt x="614171" y="371855"/>
                  </a:lnTo>
                  <a:lnTo>
                    <a:pt x="594359" y="306323"/>
                  </a:lnTo>
                  <a:lnTo>
                    <a:pt x="573023" y="246887"/>
                  </a:lnTo>
                  <a:lnTo>
                    <a:pt x="550163" y="193547"/>
                  </a:lnTo>
                  <a:lnTo>
                    <a:pt x="539495" y="172212"/>
                  </a:lnTo>
                  <a:close/>
                </a:path>
                <a:path w="774700" h="1464945">
                  <a:moveTo>
                    <a:pt x="773442" y="1016507"/>
                  </a:moveTo>
                  <a:lnTo>
                    <a:pt x="763523" y="1016507"/>
                  </a:lnTo>
                  <a:lnTo>
                    <a:pt x="766571" y="1024127"/>
                  </a:lnTo>
                  <a:lnTo>
                    <a:pt x="769697" y="1024127"/>
                  </a:lnTo>
                  <a:lnTo>
                    <a:pt x="773442" y="1016507"/>
                  </a:lnTo>
                  <a:close/>
                </a:path>
                <a:path w="774700" h="1464945">
                  <a:moveTo>
                    <a:pt x="437387" y="682751"/>
                  </a:moveTo>
                  <a:lnTo>
                    <a:pt x="428243" y="682751"/>
                  </a:lnTo>
                  <a:lnTo>
                    <a:pt x="431291" y="719327"/>
                  </a:lnTo>
                  <a:lnTo>
                    <a:pt x="434339" y="757427"/>
                  </a:lnTo>
                  <a:lnTo>
                    <a:pt x="435805" y="795527"/>
                  </a:lnTo>
                  <a:lnTo>
                    <a:pt x="435863" y="1019555"/>
                  </a:lnTo>
                  <a:lnTo>
                    <a:pt x="440435" y="1014983"/>
                  </a:lnTo>
                  <a:lnTo>
                    <a:pt x="446531" y="1014983"/>
                  </a:lnTo>
                  <a:lnTo>
                    <a:pt x="446531" y="838199"/>
                  </a:lnTo>
                  <a:lnTo>
                    <a:pt x="445007" y="797051"/>
                  </a:lnTo>
                  <a:lnTo>
                    <a:pt x="443483" y="757427"/>
                  </a:lnTo>
                  <a:lnTo>
                    <a:pt x="441959" y="719327"/>
                  </a:lnTo>
                  <a:lnTo>
                    <a:pt x="437459" y="683324"/>
                  </a:lnTo>
                  <a:lnTo>
                    <a:pt x="437387" y="682751"/>
                  </a:lnTo>
                  <a:close/>
                </a:path>
                <a:path w="774700" h="1464945">
                  <a:moveTo>
                    <a:pt x="446531" y="1014983"/>
                  </a:moveTo>
                  <a:lnTo>
                    <a:pt x="440435" y="1014983"/>
                  </a:lnTo>
                  <a:lnTo>
                    <a:pt x="435863" y="1019555"/>
                  </a:lnTo>
                  <a:lnTo>
                    <a:pt x="446531" y="1019555"/>
                  </a:lnTo>
                  <a:lnTo>
                    <a:pt x="446531" y="1014983"/>
                  </a:lnTo>
                  <a:close/>
                </a:path>
                <a:path w="774700" h="1464945">
                  <a:moveTo>
                    <a:pt x="669035" y="1014983"/>
                  </a:moveTo>
                  <a:lnTo>
                    <a:pt x="664463" y="1014983"/>
                  </a:lnTo>
                  <a:lnTo>
                    <a:pt x="669035" y="1019555"/>
                  </a:lnTo>
                  <a:lnTo>
                    <a:pt x="669035" y="1014983"/>
                  </a:lnTo>
                  <a:close/>
                </a:path>
                <a:path w="774700" h="1464945">
                  <a:moveTo>
                    <a:pt x="774191" y="1014983"/>
                  </a:moveTo>
                  <a:lnTo>
                    <a:pt x="669035" y="1014983"/>
                  </a:lnTo>
                  <a:lnTo>
                    <a:pt x="669035" y="1019555"/>
                  </a:lnTo>
                  <a:lnTo>
                    <a:pt x="762016" y="1019555"/>
                  </a:lnTo>
                  <a:lnTo>
                    <a:pt x="763523" y="1016507"/>
                  </a:lnTo>
                  <a:lnTo>
                    <a:pt x="773442" y="1016507"/>
                  </a:lnTo>
                  <a:lnTo>
                    <a:pt x="774191" y="1014983"/>
                  </a:lnTo>
                  <a:close/>
                </a:path>
                <a:path w="774700" h="1464945">
                  <a:moveTo>
                    <a:pt x="377951" y="480059"/>
                  </a:moveTo>
                  <a:lnTo>
                    <a:pt x="387095" y="498347"/>
                  </a:lnTo>
                  <a:lnTo>
                    <a:pt x="391667" y="509015"/>
                  </a:lnTo>
                  <a:lnTo>
                    <a:pt x="394715" y="519683"/>
                  </a:lnTo>
                  <a:lnTo>
                    <a:pt x="399287" y="531875"/>
                  </a:lnTo>
                  <a:lnTo>
                    <a:pt x="402335" y="544067"/>
                  </a:lnTo>
                  <a:lnTo>
                    <a:pt x="406907" y="557783"/>
                  </a:lnTo>
                  <a:lnTo>
                    <a:pt x="413003" y="585215"/>
                  </a:lnTo>
                  <a:lnTo>
                    <a:pt x="419099" y="615695"/>
                  </a:lnTo>
                  <a:lnTo>
                    <a:pt x="423671" y="649223"/>
                  </a:lnTo>
                  <a:lnTo>
                    <a:pt x="428595" y="686972"/>
                  </a:lnTo>
                  <a:lnTo>
                    <a:pt x="428370" y="684265"/>
                  </a:lnTo>
                  <a:lnTo>
                    <a:pt x="428243" y="682751"/>
                  </a:lnTo>
                  <a:lnTo>
                    <a:pt x="437387" y="682751"/>
                  </a:lnTo>
                  <a:lnTo>
                    <a:pt x="432815" y="647699"/>
                  </a:lnTo>
                  <a:lnTo>
                    <a:pt x="428243" y="614171"/>
                  </a:lnTo>
                  <a:lnTo>
                    <a:pt x="419099" y="568451"/>
                  </a:lnTo>
                  <a:lnTo>
                    <a:pt x="416051" y="554735"/>
                  </a:lnTo>
                  <a:lnTo>
                    <a:pt x="411479" y="541019"/>
                  </a:lnTo>
                  <a:lnTo>
                    <a:pt x="408431" y="528827"/>
                  </a:lnTo>
                  <a:lnTo>
                    <a:pt x="403859" y="516635"/>
                  </a:lnTo>
                  <a:lnTo>
                    <a:pt x="400811" y="505967"/>
                  </a:lnTo>
                  <a:lnTo>
                    <a:pt x="396239" y="495299"/>
                  </a:lnTo>
                  <a:lnTo>
                    <a:pt x="389381" y="481583"/>
                  </a:lnTo>
                  <a:lnTo>
                    <a:pt x="379475" y="481583"/>
                  </a:lnTo>
                  <a:lnTo>
                    <a:pt x="377951" y="480059"/>
                  </a:lnTo>
                  <a:close/>
                </a:path>
                <a:path w="774700" h="1464945">
                  <a:moveTo>
                    <a:pt x="364235" y="445007"/>
                  </a:moveTo>
                  <a:lnTo>
                    <a:pt x="347471" y="445007"/>
                  </a:lnTo>
                  <a:lnTo>
                    <a:pt x="356615" y="451103"/>
                  </a:lnTo>
                  <a:lnTo>
                    <a:pt x="365759" y="460247"/>
                  </a:lnTo>
                  <a:lnTo>
                    <a:pt x="374903" y="472439"/>
                  </a:lnTo>
                  <a:lnTo>
                    <a:pt x="379475" y="481583"/>
                  </a:lnTo>
                  <a:lnTo>
                    <a:pt x="389381" y="481583"/>
                  </a:lnTo>
                  <a:lnTo>
                    <a:pt x="382523" y="467867"/>
                  </a:lnTo>
                  <a:lnTo>
                    <a:pt x="377951" y="460247"/>
                  </a:lnTo>
                  <a:lnTo>
                    <a:pt x="371855" y="454151"/>
                  </a:lnTo>
                  <a:lnTo>
                    <a:pt x="367283" y="448055"/>
                  </a:lnTo>
                  <a:lnTo>
                    <a:pt x="364235" y="445007"/>
                  </a:lnTo>
                  <a:close/>
                </a:path>
                <a:path w="774700" h="1464945">
                  <a:moveTo>
                    <a:pt x="338327" y="0"/>
                  </a:moveTo>
                  <a:lnTo>
                    <a:pt x="0" y="0"/>
                  </a:lnTo>
                  <a:lnTo>
                    <a:pt x="0" y="443483"/>
                  </a:lnTo>
                  <a:lnTo>
                    <a:pt x="338327" y="443483"/>
                  </a:lnTo>
                  <a:lnTo>
                    <a:pt x="347471" y="446531"/>
                  </a:lnTo>
                  <a:lnTo>
                    <a:pt x="347471" y="445007"/>
                  </a:lnTo>
                  <a:lnTo>
                    <a:pt x="364235" y="445007"/>
                  </a:lnTo>
                  <a:lnTo>
                    <a:pt x="362711" y="443483"/>
                  </a:lnTo>
                  <a:lnTo>
                    <a:pt x="353567" y="438911"/>
                  </a:lnTo>
                  <a:lnTo>
                    <a:pt x="10667" y="438911"/>
                  </a:lnTo>
                  <a:lnTo>
                    <a:pt x="4571" y="434339"/>
                  </a:lnTo>
                  <a:lnTo>
                    <a:pt x="10667" y="434339"/>
                  </a:lnTo>
                  <a:lnTo>
                    <a:pt x="10667" y="10667"/>
                  </a:lnTo>
                  <a:lnTo>
                    <a:pt x="4571" y="10667"/>
                  </a:lnTo>
                  <a:lnTo>
                    <a:pt x="10667" y="4571"/>
                  </a:lnTo>
                  <a:lnTo>
                    <a:pt x="373379" y="4571"/>
                  </a:lnTo>
                  <a:lnTo>
                    <a:pt x="355091" y="1524"/>
                  </a:lnTo>
                  <a:lnTo>
                    <a:pt x="338327" y="0"/>
                  </a:lnTo>
                  <a:close/>
                </a:path>
                <a:path w="774700" h="1464945">
                  <a:moveTo>
                    <a:pt x="10667" y="434339"/>
                  </a:moveTo>
                  <a:lnTo>
                    <a:pt x="4571" y="434339"/>
                  </a:lnTo>
                  <a:lnTo>
                    <a:pt x="10667" y="438911"/>
                  </a:lnTo>
                  <a:lnTo>
                    <a:pt x="10667" y="434339"/>
                  </a:lnTo>
                  <a:close/>
                </a:path>
                <a:path w="774700" h="1464945">
                  <a:moveTo>
                    <a:pt x="344423" y="434339"/>
                  </a:moveTo>
                  <a:lnTo>
                    <a:pt x="10667" y="434339"/>
                  </a:lnTo>
                  <a:lnTo>
                    <a:pt x="10667" y="438911"/>
                  </a:lnTo>
                  <a:lnTo>
                    <a:pt x="353567" y="438911"/>
                  </a:lnTo>
                  <a:lnTo>
                    <a:pt x="344423" y="434339"/>
                  </a:lnTo>
                  <a:close/>
                </a:path>
                <a:path w="774700" h="1464945">
                  <a:moveTo>
                    <a:pt x="474379" y="73151"/>
                  </a:moveTo>
                  <a:lnTo>
                    <a:pt x="461771" y="73151"/>
                  </a:lnTo>
                  <a:lnTo>
                    <a:pt x="475487" y="89915"/>
                  </a:lnTo>
                  <a:lnTo>
                    <a:pt x="490727" y="108203"/>
                  </a:lnTo>
                  <a:lnTo>
                    <a:pt x="502919" y="128015"/>
                  </a:lnTo>
                  <a:lnTo>
                    <a:pt x="516635" y="149351"/>
                  </a:lnTo>
                  <a:lnTo>
                    <a:pt x="528827" y="173736"/>
                  </a:lnTo>
                  <a:lnTo>
                    <a:pt x="528827" y="172212"/>
                  </a:lnTo>
                  <a:lnTo>
                    <a:pt x="539495" y="172212"/>
                  </a:lnTo>
                  <a:lnTo>
                    <a:pt x="537971" y="169163"/>
                  </a:lnTo>
                  <a:lnTo>
                    <a:pt x="524255" y="144779"/>
                  </a:lnTo>
                  <a:lnTo>
                    <a:pt x="512063" y="123443"/>
                  </a:lnTo>
                  <a:lnTo>
                    <a:pt x="498347" y="103631"/>
                  </a:lnTo>
                  <a:lnTo>
                    <a:pt x="483107" y="83819"/>
                  </a:lnTo>
                  <a:lnTo>
                    <a:pt x="474379" y="73151"/>
                  </a:lnTo>
                  <a:close/>
                </a:path>
                <a:path w="774700" h="1464945">
                  <a:moveTo>
                    <a:pt x="446531" y="45719"/>
                  </a:moveTo>
                  <a:lnTo>
                    <a:pt x="432815" y="45719"/>
                  </a:lnTo>
                  <a:lnTo>
                    <a:pt x="448055" y="59436"/>
                  </a:lnTo>
                  <a:lnTo>
                    <a:pt x="446531" y="59436"/>
                  </a:lnTo>
                  <a:lnTo>
                    <a:pt x="461771" y="74675"/>
                  </a:lnTo>
                  <a:lnTo>
                    <a:pt x="461771" y="73151"/>
                  </a:lnTo>
                  <a:lnTo>
                    <a:pt x="474379" y="73151"/>
                  </a:lnTo>
                  <a:lnTo>
                    <a:pt x="469391" y="67055"/>
                  </a:lnTo>
                  <a:lnTo>
                    <a:pt x="454151" y="51815"/>
                  </a:lnTo>
                  <a:lnTo>
                    <a:pt x="446531" y="45719"/>
                  </a:lnTo>
                  <a:close/>
                </a:path>
                <a:path w="774700" h="1464945">
                  <a:moveTo>
                    <a:pt x="373379" y="4571"/>
                  </a:moveTo>
                  <a:lnTo>
                    <a:pt x="10667" y="4571"/>
                  </a:lnTo>
                  <a:lnTo>
                    <a:pt x="10667" y="10667"/>
                  </a:lnTo>
                  <a:lnTo>
                    <a:pt x="353567" y="10667"/>
                  </a:lnTo>
                  <a:lnTo>
                    <a:pt x="370331" y="13715"/>
                  </a:lnTo>
                  <a:lnTo>
                    <a:pt x="387095" y="19812"/>
                  </a:lnTo>
                  <a:lnTo>
                    <a:pt x="385571" y="19812"/>
                  </a:lnTo>
                  <a:lnTo>
                    <a:pt x="402335" y="25907"/>
                  </a:lnTo>
                  <a:lnTo>
                    <a:pt x="417575" y="35051"/>
                  </a:lnTo>
                  <a:lnTo>
                    <a:pt x="432815" y="47243"/>
                  </a:lnTo>
                  <a:lnTo>
                    <a:pt x="432815" y="45719"/>
                  </a:lnTo>
                  <a:lnTo>
                    <a:pt x="446531" y="45719"/>
                  </a:lnTo>
                  <a:lnTo>
                    <a:pt x="438911" y="39624"/>
                  </a:lnTo>
                  <a:lnTo>
                    <a:pt x="422147" y="27431"/>
                  </a:lnTo>
                  <a:lnTo>
                    <a:pt x="406907" y="18287"/>
                  </a:lnTo>
                  <a:lnTo>
                    <a:pt x="390143" y="10667"/>
                  </a:lnTo>
                  <a:lnTo>
                    <a:pt x="373379" y="4571"/>
                  </a:lnTo>
                  <a:close/>
                </a:path>
                <a:path w="774700" h="1464945">
                  <a:moveTo>
                    <a:pt x="10667" y="4571"/>
                  </a:moveTo>
                  <a:lnTo>
                    <a:pt x="4571" y="10667"/>
                  </a:lnTo>
                  <a:lnTo>
                    <a:pt x="10667" y="10667"/>
                  </a:lnTo>
                  <a:lnTo>
                    <a:pt x="10667" y="4571"/>
                  </a:lnTo>
                  <a:close/>
                </a:path>
              </a:pathLst>
            </a:custGeom>
            <a:solidFill>
              <a:srgbClr val="000000"/>
            </a:solidFill>
          </p:spPr>
          <p:txBody>
            <a:bodyPr wrap="square" lIns="0" tIns="0" rIns="0" bIns="0" rtlCol="0"/>
            <a:lstStyle/>
            <a:p>
              <a:endParaRPr sz="1632"/>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500797"/>
            <a:ext cx="12192000" cy="3357880"/>
            <a:chOff x="0" y="2625598"/>
            <a:chExt cx="9144000" cy="2518410"/>
          </a:xfrm>
        </p:grpSpPr>
        <p:sp>
          <p:nvSpPr>
            <p:cNvPr id="3" name="object 3"/>
            <p:cNvSpPr/>
            <p:nvPr/>
          </p:nvSpPr>
          <p:spPr>
            <a:xfrm>
              <a:off x="0" y="2650997"/>
              <a:ext cx="9144000" cy="2493010"/>
            </a:xfrm>
            <a:custGeom>
              <a:avLst/>
              <a:gdLst/>
              <a:ahLst/>
              <a:cxnLst/>
              <a:rect l="l" t="t" r="r" b="b"/>
              <a:pathLst>
                <a:path w="9144000" h="2493010">
                  <a:moveTo>
                    <a:pt x="9144000" y="352806"/>
                  </a:moveTo>
                  <a:lnTo>
                    <a:pt x="3223069" y="352806"/>
                  </a:lnTo>
                  <a:lnTo>
                    <a:pt x="3222879" y="349364"/>
                  </a:lnTo>
                  <a:lnTo>
                    <a:pt x="3215068" y="304800"/>
                  </a:lnTo>
                  <a:lnTo>
                    <a:pt x="3202432" y="262102"/>
                  </a:lnTo>
                  <a:lnTo>
                    <a:pt x="3185261" y="221551"/>
                  </a:lnTo>
                  <a:lnTo>
                    <a:pt x="3163849" y="183464"/>
                  </a:lnTo>
                  <a:lnTo>
                    <a:pt x="3138487" y="148120"/>
                  </a:lnTo>
                  <a:lnTo>
                    <a:pt x="3109480" y="115824"/>
                  </a:lnTo>
                  <a:lnTo>
                    <a:pt x="3077121" y="86880"/>
                  </a:lnTo>
                  <a:lnTo>
                    <a:pt x="3041713" y="61569"/>
                  </a:lnTo>
                  <a:lnTo>
                    <a:pt x="3003550" y="40195"/>
                  </a:lnTo>
                  <a:lnTo>
                    <a:pt x="2962922" y="23063"/>
                  </a:lnTo>
                  <a:lnTo>
                    <a:pt x="2920149" y="10452"/>
                  </a:lnTo>
                  <a:lnTo>
                    <a:pt x="2875508" y="2667"/>
                  </a:lnTo>
                  <a:lnTo>
                    <a:pt x="2829306" y="0"/>
                  </a:lnTo>
                  <a:lnTo>
                    <a:pt x="2783090" y="2667"/>
                  </a:lnTo>
                  <a:lnTo>
                    <a:pt x="2738450" y="10452"/>
                  </a:lnTo>
                  <a:lnTo>
                    <a:pt x="2695676" y="23063"/>
                  </a:lnTo>
                  <a:lnTo>
                    <a:pt x="2655049" y="40195"/>
                  </a:lnTo>
                  <a:lnTo>
                    <a:pt x="2616885" y="61569"/>
                  </a:lnTo>
                  <a:lnTo>
                    <a:pt x="2581478" y="86880"/>
                  </a:lnTo>
                  <a:lnTo>
                    <a:pt x="2549118" y="115824"/>
                  </a:lnTo>
                  <a:lnTo>
                    <a:pt x="2520111" y="148120"/>
                  </a:lnTo>
                  <a:lnTo>
                    <a:pt x="2494750" y="183464"/>
                  </a:lnTo>
                  <a:lnTo>
                    <a:pt x="2473337" y="221551"/>
                  </a:lnTo>
                  <a:lnTo>
                    <a:pt x="2456167" y="262102"/>
                  </a:lnTo>
                  <a:lnTo>
                    <a:pt x="2443530" y="304800"/>
                  </a:lnTo>
                  <a:lnTo>
                    <a:pt x="2435720" y="349364"/>
                  </a:lnTo>
                  <a:lnTo>
                    <a:pt x="2435517" y="352806"/>
                  </a:lnTo>
                  <a:lnTo>
                    <a:pt x="0" y="352806"/>
                  </a:lnTo>
                  <a:lnTo>
                    <a:pt x="0" y="2492502"/>
                  </a:lnTo>
                  <a:lnTo>
                    <a:pt x="9144000" y="2492502"/>
                  </a:lnTo>
                  <a:lnTo>
                    <a:pt x="9144000" y="352806"/>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4" name="object 4"/>
            <p:cNvSpPr/>
            <p:nvPr/>
          </p:nvSpPr>
          <p:spPr>
            <a:xfrm>
              <a:off x="2433066" y="2650998"/>
              <a:ext cx="792480" cy="791210"/>
            </a:xfrm>
            <a:custGeom>
              <a:avLst/>
              <a:gdLst/>
              <a:ahLst/>
              <a:cxnLst/>
              <a:rect l="l" t="t" r="r" b="b"/>
              <a:pathLst>
                <a:path w="792480" h="791210">
                  <a:moveTo>
                    <a:pt x="0" y="395477"/>
                  </a:moveTo>
                  <a:lnTo>
                    <a:pt x="2666" y="349352"/>
                  </a:lnTo>
                  <a:lnTo>
                    <a:pt x="10465" y="304791"/>
                  </a:lnTo>
                  <a:lnTo>
                    <a:pt x="23102" y="262090"/>
                  </a:lnTo>
                  <a:lnTo>
                    <a:pt x="40277" y="221546"/>
                  </a:lnTo>
                  <a:lnTo>
                    <a:pt x="61693" y="183456"/>
                  </a:lnTo>
                  <a:lnTo>
                    <a:pt x="87054" y="148116"/>
                  </a:lnTo>
                  <a:lnTo>
                    <a:pt x="116062" y="115823"/>
                  </a:lnTo>
                  <a:lnTo>
                    <a:pt x="148418" y="86874"/>
                  </a:lnTo>
                  <a:lnTo>
                    <a:pt x="183827" y="61565"/>
                  </a:lnTo>
                  <a:lnTo>
                    <a:pt x="221990" y="40192"/>
                  </a:lnTo>
                  <a:lnTo>
                    <a:pt x="262611" y="23053"/>
                  </a:lnTo>
                  <a:lnTo>
                    <a:pt x="305390" y="10443"/>
                  </a:lnTo>
                  <a:lnTo>
                    <a:pt x="350033" y="2660"/>
                  </a:lnTo>
                  <a:lnTo>
                    <a:pt x="396239" y="0"/>
                  </a:lnTo>
                  <a:lnTo>
                    <a:pt x="442446" y="2660"/>
                  </a:lnTo>
                  <a:lnTo>
                    <a:pt x="487089" y="10443"/>
                  </a:lnTo>
                  <a:lnTo>
                    <a:pt x="529868" y="23053"/>
                  </a:lnTo>
                  <a:lnTo>
                    <a:pt x="570489" y="40192"/>
                  </a:lnTo>
                  <a:lnTo>
                    <a:pt x="608652" y="61565"/>
                  </a:lnTo>
                  <a:lnTo>
                    <a:pt x="644061" y="86874"/>
                  </a:lnTo>
                  <a:lnTo>
                    <a:pt x="676417" y="115823"/>
                  </a:lnTo>
                  <a:lnTo>
                    <a:pt x="705425" y="148116"/>
                  </a:lnTo>
                  <a:lnTo>
                    <a:pt x="730786" y="183456"/>
                  </a:lnTo>
                  <a:lnTo>
                    <a:pt x="752202" y="221546"/>
                  </a:lnTo>
                  <a:lnTo>
                    <a:pt x="769377" y="262090"/>
                  </a:lnTo>
                  <a:lnTo>
                    <a:pt x="782014" y="304791"/>
                  </a:lnTo>
                  <a:lnTo>
                    <a:pt x="789813" y="349352"/>
                  </a:lnTo>
                  <a:lnTo>
                    <a:pt x="792479" y="395477"/>
                  </a:lnTo>
                  <a:lnTo>
                    <a:pt x="789813" y="441603"/>
                  </a:lnTo>
                  <a:lnTo>
                    <a:pt x="782014" y="486164"/>
                  </a:lnTo>
                  <a:lnTo>
                    <a:pt x="769377" y="528865"/>
                  </a:lnTo>
                  <a:lnTo>
                    <a:pt x="752202" y="569409"/>
                  </a:lnTo>
                  <a:lnTo>
                    <a:pt x="730786" y="607499"/>
                  </a:lnTo>
                  <a:lnTo>
                    <a:pt x="705425" y="642839"/>
                  </a:lnTo>
                  <a:lnTo>
                    <a:pt x="676417" y="675132"/>
                  </a:lnTo>
                  <a:lnTo>
                    <a:pt x="644061" y="704081"/>
                  </a:lnTo>
                  <a:lnTo>
                    <a:pt x="608652" y="729390"/>
                  </a:lnTo>
                  <a:lnTo>
                    <a:pt x="570489" y="750763"/>
                  </a:lnTo>
                  <a:lnTo>
                    <a:pt x="529868" y="767902"/>
                  </a:lnTo>
                  <a:lnTo>
                    <a:pt x="487089" y="780512"/>
                  </a:lnTo>
                  <a:lnTo>
                    <a:pt x="442446" y="788295"/>
                  </a:lnTo>
                  <a:lnTo>
                    <a:pt x="396239" y="790956"/>
                  </a:lnTo>
                  <a:lnTo>
                    <a:pt x="350033" y="788295"/>
                  </a:lnTo>
                  <a:lnTo>
                    <a:pt x="305390" y="780512"/>
                  </a:lnTo>
                  <a:lnTo>
                    <a:pt x="262611" y="767902"/>
                  </a:lnTo>
                  <a:lnTo>
                    <a:pt x="221990" y="750763"/>
                  </a:lnTo>
                  <a:lnTo>
                    <a:pt x="183827" y="729390"/>
                  </a:lnTo>
                  <a:lnTo>
                    <a:pt x="148418" y="704081"/>
                  </a:lnTo>
                  <a:lnTo>
                    <a:pt x="116062" y="675132"/>
                  </a:lnTo>
                  <a:lnTo>
                    <a:pt x="87054" y="642839"/>
                  </a:lnTo>
                  <a:lnTo>
                    <a:pt x="61693" y="607499"/>
                  </a:lnTo>
                  <a:lnTo>
                    <a:pt x="40277" y="569409"/>
                  </a:lnTo>
                  <a:lnTo>
                    <a:pt x="23102" y="528865"/>
                  </a:lnTo>
                  <a:lnTo>
                    <a:pt x="10465" y="486164"/>
                  </a:lnTo>
                  <a:lnTo>
                    <a:pt x="2666" y="441603"/>
                  </a:lnTo>
                  <a:lnTo>
                    <a:pt x="0" y="395477"/>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5" name="object 5"/>
          <p:cNvSpPr txBox="1"/>
          <p:nvPr/>
        </p:nvSpPr>
        <p:spPr>
          <a:xfrm>
            <a:off x="3652012" y="3854364"/>
            <a:ext cx="237913" cy="386430"/>
          </a:xfrm>
          <a:prstGeom prst="rect">
            <a:avLst/>
          </a:prstGeom>
        </p:spPr>
        <p:txBody>
          <a:bodyPr vert="horz" wrap="square" lIns="0" tIns="16933" rIns="0" bIns="0" rtlCol="0">
            <a:spAutoFit/>
          </a:bodyPr>
          <a:lstStyle/>
          <a:p>
            <a:pPr marL="16933" defTabSz="1219170">
              <a:spcBef>
                <a:spcPts val="133"/>
              </a:spcBef>
            </a:pPr>
            <a:r>
              <a:rPr sz="2400" kern="0" spc="-67" dirty="0">
                <a:solidFill>
                  <a:srgbClr val="FFFFFF"/>
                </a:solidFill>
                <a:latin typeface="Arial MT"/>
                <a:cs typeface="Arial MT"/>
              </a:rPr>
              <a:t>B</a:t>
            </a:r>
            <a:endParaRPr sz="2400" kern="0">
              <a:solidFill>
                <a:sysClr val="windowText" lastClr="000000"/>
              </a:solidFill>
              <a:latin typeface="Arial MT"/>
              <a:cs typeface="Arial MT"/>
            </a:endParaRPr>
          </a:p>
        </p:txBody>
      </p:sp>
      <p:grpSp>
        <p:nvGrpSpPr>
          <p:cNvPr id="6" name="object 6"/>
          <p:cNvGrpSpPr/>
          <p:nvPr/>
        </p:nvGrpSpPr>
        <p:grpSpPr>
          <a:xfrm>
            <a:off x="5542956" y="3500797"/>
            <a:ext cx="1124373" cy="1122680"/>
            <a:chOff x="4157217" y="2625598"/>
            <a:chExt cx="843280" cy="842010"/>
          </a:xfrm>
        </p:grpSpPr>
        <p:sp>
          <p:nvSpPr>
            <p:cNvPr id="7" name="object 7"/>
            <p:cNvSpPr/>
            <p:nvPr/>
          </p:nvSpPr>
          <p:spPr>
            <a:xfrm>
              <a:off x="4182617" y="2650998"/>
              <a:ext cx="792480" cy="791210"/>
            </a:xfrm>
            <a:custGeom>
              <a:avLst/>
              <a:gdLst/>
              <a:ahLst/>
              <a:cxnLst/>
              <a:rect l="l" t="t" r="r" b="b"/>
              <a:pathLst>
                <a:path w="792479" h="791210">
                  <a:moveTo>
                    <a:pt x="396240" y="0"/>
                  </a:moveTo>
                  <a:lnTo>
                    <a:pt x="350033" y="2660"/>
                  </a:lnTo>
                  <a:lnTo>
                    <a:pt x="305390" y="10443"/>
                  </a:lnTo>
                  <a:lnTo>
                    <a:pt x="262611" y="23053"/>
                  </a:lnTo>
                  <a:lnTo>
                    <a:pt x="221990" y="40192"/>
                  </a:lnTo>
                  <a:lnTo>
                    <a:pt x="183827" y="61565"/>
                  </a:lnTo>
                  <a:lnTo>
                    <a:pt x="148418" y="86874"/>
                  </a:lnTo>
                  <a:lnTo>
                    <a:pt x="116062" y="115823"/>
                  </a:lnTo>
                  <a:lnTo>
                    <a:pt x="87054" y="148116"/>
                  </a:lnTo>
                  <a:lnTo>
                    <a:pt x="61693" y="183456"/>
                  </a:lnTo>
                  <a:lnTo>
                    <a:pt x="40277" y="221546"/>
                  </a:lnTo>
                  <a:lnTo>
                    <a:pt x="23102" y="262090"/>
                  </a:lnTo>
                  <a:lnTo>
                    <a:pt x="10465" y="304791"/>
                  </a:lnTo>
                  <a:lnTo>
                    <a:pt x="2666" y="349352"/>
                  </a:lnTo>
                  <a:lnTo>
                    <a:pt x="0" y="395477"/>
                  </a:lnTo>
                  <a:lnTo>
                    <a:pt x="2666" y="441603"/>
                  </a:lnTo>
                  <a:lnTo>
                    <a:pt x="10465" y="486164"/>
                  </a:lnTo>
                  <a:lnTo>
                    <a:pt x="23102" y="528865"/>
                  </a:lnTo>
                  <a:lnTo>
                    <a:pt x="40277" y="569409"/>
                  </a:lnTo>
                  <a:lnTo>
                    <a:pt x="61693" y="607499"/>
                  </a:lnTo>
                  <a:lnTo>
                    <a:pt x="87054" y="642839"/>
                  </a:lnTo>
                  <a:lnTo>
                    <a:pt x="116062" y="675132"/>
                  </a:lnTo>
                  <a:lnTo>
                    <a:pt x="148418" y="704081"/>
                  </a:lnTo>
                  <a:lnTo>
                    <a:pt x="183827" y="729390"/>
                  </a:lnTo>
                  <a:lnTo>
                    <a:pt x="221990" y="750763"/>
                  </a:lnTo>
                  <a:lnTo>
                    <a:pt x="262611" y="767902"/>
                  </a:lnTo>
                  <a:lnTo>
                    <a:pt x="305390" y="780512"/>
                  </a:lnTo>
                  <a:lnTo>
                    <a:pt x="350033" y="788295"/>
                  </a:lnTo>
                  <a:lnTo>
                    <a:pt x="396240" y="790956"/>
                  </a:lnTo>
                  <a:lnTo>
                    <a:pt x="442446" y="788295"/>
                  </a:lnTo>
                  <a:lnTo>
                    <a:pt x="487089" y="780512"/>
                  </a:lnTo>
                  <a:lnTo>
                    <a:pt x="529868" y="767902"/>
                  </a:lnTo>
                  <a:lnTo>
                    <a:pt x="570489" y="750763"/>
                  </a:lnTo>
                  <a:lnTo>
                    <a:pt x="608652" y="729390"/>
                  </a:lnTo>
                  <a:lnTo>
                    <a:pt x="644061" y="704081"/>
                  </a:lnTo>
                  <a:lnTo>
                    <a:pt x="676417" y="675132"/>
                  </a:lnTo>
                  <a:lnTo>
                    <a:pt x="705425" y="642839"/>
                  </a:lnTo>
                  <a:lnTo>
                    <a:pt x="730786" y="607499"/>
                  </a:lnTo>
                  <a:lnTo>
                    <a:pt x="752202" y="569409"/>
                  </a:lnTo>
                  <a:lnTo>
                    <a:pt x="769377" y="528865"/>
                  </a:lnTo>
                  <a:lnTo>
                    <a:pt x="782014" y="486164"/>
                  </a:lnTo>
                  <a:lnTo>
                    <a:pt x="789813" y="441603"/>
                  </a:lnTo>
                  <a:lnTo>
                    <a:pt x="792480" y="395477"/>
                  </a:lnTo>
                  <a:lnTo>
                    <a:pt x="789813" y="349352"/>
                  </a:lnTo>
                  <a:lnTo>
                    <a:pt x="782014" y="304791"/>
                  </a:lnTo>
                  <a:lnTo>
                    <a:pt x="769377" y="262090"/>
                  </a:lnTo>
                  <a:lnTo>
                    <a:pt x="752202" y="221546"/>
                  </a:lnTo>
                  <a:lnTo>
                    <a:pt x="730786" y="183456"/>
                  </a:lnTo>
                  <a:lnTo>
                    <a:pt x="705425" y="148116"/>
                  </a:lnTo>
                  <a:lnTo>
                    <a:pt x="676417" y="115823"/>
                  </a:lnTo>
                  <a:lnTo>
                    <a:pt x="644061" y="86874"/>
                  </a:lnTo>
                  <a:lnTo>
                    <a:pt x="608652" y="61565"/>
                  </a:lnTo>
                  <a:lnTo>
                    <a:pt x="570489" y="40192"/>
                  </a:lnTo>
                  <a:lnTo>
                    <a:pt x="529868" y="23053"/>
                  </a:lnTo>
                  <a:lnTo>
                    <a:pt x="487089" y="10443"/>
                  </a:lnTo>
                  <a:lnTo>
                    <a:pt x="442446" y="2660"/>
                  </a:lnTo>
                  <a:lnTo>
                    <a:pt x="396240" y="0"/>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8" name="object 8"/>
            <p:cNvSpPr/>
            <p:nvPr/>
          </p:nvSpPr>
          <p:spPr>
            <a:xfrm>
              <a:off x="4182617" y="2650998"/>
              <a:ext cx="792480" cy="791210"/>
            </a:xfrm>
            <a:custGeom>
              <a:avLst/>
              <a:gdLst/>
              <a:ahLst/>
              <a:cxnLst/>
              <a:rect l="l" t="t" r="r" b="b"/>
              <a:pathLst>
                <a:path w="792479" h="791210">
                  <a:moveTo>
                    <a:pt x="0" y="395477"/>
                  </a:moveTo>
                  <a:lnTo>
                    <a:pt x="2666" y="349352"/>
                  </a:lnTo>
                  <a:lnTo>
                    <a:pt x="10465" y="304791"/>
                  </a:lnTo>
                  <a:lnTo>
                    <a:pt x="23102" y="262090"/>
                  </a:lnTo>
                  <a:lnTo>
                    <a:pt x="40277" y="221546"/>
                  </a:lnTo>
                  <a:lnTo>
                    <a:pt x="61693" y="183456"/>
                  </a:lnTo>
                  <a:lnTo>
                    <a:pt x="87054" y="148116"/>
                  </a:lnTo>
                  <a:lnTo>
                    <a:pt x="116062" y="115823"/>
                  </a:lnTo>
                  <a:lnTo>
                    <a:pt x="148418" y="86874"/>
                  </a:lnTo>
                  <a:lnTo>
                    <a:pt x="183827" y="61565"/>
                  </a:lnTo>
                  <a:lnTo>
                    <a:pt x="221990" y="40192"/>
                  </a:lnTo>
                  <a:lnTo>
                    <a:pt x="262611" y="23053"/>
                  </a:lnTo>
                  <a:lnTo>
                    <a:pt x="305390" y="10443"/>
                  </a:lnTo>
                  <a:lnTo>
                    <a:pt x="350033" y="2660"/>
                  </a:lnTo>
                  <a:lnTo>
                    <a:pt x="396240" y="0"/>
                  </a:lnTo>
                  <a:lnTo>
                    <a:pt x="442446" y="2660"/>
                  </a:lnTo>
                  <a:lnTo>
                    <a:pt x="487089" y="10443"/>
                  </a:lnTo>
                  <a:lnTo>
                    <a:pt x="529868" y="23053"/>
                  </a:lnTo>
                  <a:lnTo>
                    <a:pt x="570489" y="40192"/>
                  </a:lnTo>
                  <a:lnTo>
                    <a:pt x="608652" y="61565"/>
                  </a:lnTo>
                  <a:lnTo>
                    <a:pt x="644061" y="86874"/>
                  </a:lnTo>
                  <a:lnTo>
                    <a:pt x="676417" y="115823"/>
                  </a:lnTo>
                  <a:lnTo>
                    <a:pt x="705425" y="148116"/>
                  </a:lnTo>
                  <a:lnTo>
                    <a:pt x="730786" y="183456"/>
                  </a:lnTo>
                  <a:lnTo>
                    <a:pt x="752202" y="221546"/>
                  </a:lnTo>
                  <a:lnTo>
                    <a:pt x="769377" y="262090"/>
                  </a:lnTo>
                  <a:lnTo>
                    <a:pt x="782014" y="304791"/>
                  </a:lnTo>
                  <a:lnTo>
                    <a:pt x="789813" y="349352"/>
                  </a:lnTo>
                  <a:lnTo>
                    <a:pt x="792480" y="395477"/>
                  </a:lnTo>
                  <a:lnTo>
                    <a:pt x="789813" y="441603"/>
                  </a:lnTo>
                  <a:lnTo>
                    <a:pt x="782014" y="486164"/>
                  </a:lnTo>
                  <a:lnTo>
                    <a:pt x="769377" y="528865"/>
                  </a:lnTo>
                  <a:lnTo>
                    <a:pt x="752202" y="569409"/>
                  </a:lnTo>
                  <a:lnTo>
                    <a:pt x="730786" y="607499"/>
                  </a:lnTo>
                  <a:lnTo>
                    <a:pt x="705425" y="642839"/>
                  </a:lnTo>
                  <a:lnTo>
                    <a:pt x="676417" y="675132"/>
                  </a:lnTo>
                  <a:lnTo>
                    <a:pt x="644061" y="704081"/>
                  </a:lnTo>
                  <a:lnTo>
                    <a:pt x="608652" y="729390"/>
                  </a:lnTo>
                  <a:lnTo>
                    <a:pt x="570489" y="750763"/>
                  </a:lnTo>
                  <a:lnTo>
                    <a:pt x="529868" y="767902"/>
                  </a:lnTo>
                  <a:lnTo>
                    <a:pt x="487089" y="780512"/>
                  </a:lnTo>
                  <a:lnTo>
                    <a:pt x="442446" y="788295"/>
                  </a:lnTo>
                  <a:lnTo>
                    <a:pt x="396240" y="790956"/>
                  </a:lnTo>
                  <a:lnTo>
                    <a:pt x="350033" y="788295"/>
                  </a:lnTo>
                  <a:lnTo>
                    <a:pt x="305390" y="780512"/>
                  </a:lnTo>
                  <a:lnTo>
                    <a:pt x="262611" y="767902"/>
                  </a:lnTo>
                  <a:lnTo>
                    <a:pt x="221990" y="750763"/>
                  </a:lnTo>
                  <a:lnTo>
                    <a:pt x="183827" y="729390"/>
                  </a:lnTo>
                  <a:lnTo>
                    <a:pt x="148418" y="704081"/>
                  </a:lnTo>
                  <a:lnTo>
                    <a:pt x="116062" y="675132"/>
                  </a:lnTo>
                  <a:lnTo>
                    <a:pt x="87054" y="642839"/>
                  </a:lnTo>
                  <a:lnTo>
                    <a:pt x="61693" y="607499"/>
                  </a:lnTo>
                  <a:lnTo>
                    <a:pt x="40277" y="569409"/>
                  </a:lnTo>
                  <a:lnTo>
                    <a:pt x="23102" y="528865"/>
                  </a:lnTo>
                  <a:lnTo>
                    <a:pt x="10465" y="486164"/>
                  </a:lnTo>
                  <a:lnTo>
                    <a:pt x="2666" y="441603"/>
                  </a:lnTo>
                  <a:lnTo>
                    <a:pt x="0" y="395477"/>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9" name="object 9"/>
          <p:cNvSpPr txBox="1"/>
          <p:nvPr/>
        </p:nvSpPr>
        <p:spPr>
          <a:xfrm>
            <a:off x="5977128" y="3854364"/>
            <a:ext cx="254000" cy="386430"/>
          </a:xfrm>
          <a:prstGeom prst="rect">
            <a:avLst/>
          </a:prstGeom>
        </p:spPr>
        <p:txBody>
          <a:bodyPr vert="horz" wrap="square" lIns="0" tIns="16933" rIns="0" bIns="0" rtlCol="0">
            <a:spAutoFit/>
          </a:bodyPr>
          <a:lstStyle/>
          <a:p>
            <a:pPr marL="16933" defTabSz="1219170">
              <a:spcBef>
                <a:spcPts val="133"/>
              </a:spcBef>
            </a:pPr>
            <a:r>
              <a:rPr sz="2400" kern="0" spc="-67" dirty="0">
                <a:solidFill>
                  <a:srgbClr val="FFFFFF"/>
                </a:solidFill>
                <a:latin typeface="Arial MT"/>
                <a:cs typeface="Arial MT"/>
              </a:rPr>
              <a:t>C</a:t>
            </a:r>
            <a:endParaRPr sz="2400" kern="0">
              <a:solidFill>
                <a:sysClr val="windowText" lastClr="000000"/>
              </a:solidFill>
              <a:latin typeface="Arial MT"/>
              <a:cs typeface="Arial MT"/>
            </a:endParaRPr>
          </a:p>
        </p:txBody>
      </p:sp>
      <p:grpSp>
        <p:nvGrpSpPr>
          <p:cNvPr id="10" name="object 10"/>
          <p:cNvGrpSpPr/>
          <p:nvPr/>
        </p:nvGrpSpPr>
        <p:grpSpPr>
          <a:xfrm>
            <a:off x="7916333" y="3512989"/>
            <a:ext cx="1122680" cy="1122680"/>
            <a:chOff x="5937250" y="2634742"/>
            <a:chExt cx="842010" cy="842010"/>
          </a:xfrm>
        </p:grpSpPr>
        <p:sp>
          <p:nvSpPr>
            <p:cNvPr id="11" name="object 11"/>
            <p:cNvSpPr/>
            <p:nvPr/>
          </p:nvSpPr>
          <p:spPr>
            <a:xfrm>
              <a:off x="5962650" y="2660142"/>
              <a:ext cx="791210" cy="791210"/>
            </a:xfrm>
            <a:custGeom>
              <a:avLst/>
              <a:gdLst/>
              <a:ahLst/>
              <a:cxnLst/>
              <a:rect l="l" t="t" r="r" b="b"/>
              <a:pathLst>
                <a:path w="791209" h="791210">
                  <a:moveTo>
                    <a:pt x="395477" y="0"/>
                  </a:moveTo>
                  <a:lnTo>
                    <a:pt x="349352" y="2660"/>
                  </a:lnTo>
                  <a:lnTo>
                    <a:pt x="304791" y="10443"/>
                  </a:lnTo>
                  <a:lnTo>
                    <a:pt x="262090" y="23053"/>
                  </a:lnTo>
                  <a:lnTo>
                    <a:pt x="221546" y="40192"/>
                  </a:lnTo>
                  <a:lnTo>
                    <a:pt x="183456" y="61565"/>
                  </a:lnTo>
                  <a:lnTo>
                    <a:pt x="148116" y="86874"/>
                  </a:lnTo>
                  <a:lnTo>
                    <a:pt x="115824" y="115823"/>
                  </a:lnTo>
                  <a:lnTo>
                    <a:pt x="86874" y="148116"/>
                  </a:lnTo>
                  <a:lnTo>
                    <a:pt x="61565" y="183456"/>
                  </a:lnTo>
                  <a:lnTo>
                    <a:pt x="40192" y="221546"/>
                  </a:lnTo>
                  <a:lnTo>
                    <a:pt x="23053" y="262090"/>
                  </a:lnTo>
                  <a:lnTo>
                    <a:pt x="10443" y="304791"/>
                  </a:lnTo>
                  <a:lnTo>
                    <a:pt x="2660" y="349352"/>
                  </a:lnTo>
                  <a:lnTo>
                    <a:pt x="0" y="395477"/>
                  </a:lnTo>
                  <a:lnTo>
                    <a:pt x="2660" y="441603"/>
                  </a:lnTo>
                  <a:lnTo>
                    <a:pt x="10443" y="486164"/>
                  </a:lnTo>
                  <a:lnTo>
                    <a:pt x="23053" y="528865"/>
                  </a:lnTo>
                  <a:lnTo>
                    <a:pt x="40192" y="569409"/>
                  </a:lnTo>
                  <a:lnTo>
                    <a:pt x="61565" y="607499"/>
                  </a:lnTo>
                  <a:lnTo>
                    <a:pt x="86874" y="642839"/>
                  </a:lnTo>
                  <a:lnTo>
                    <a:pt x="115824" y="675132"/>
                  </a:lnTo>
                  <a:lnTo>
                    <a:pt x="148116" y="704081"/>
                  </a:lnTo>
                  <a:lnTo>
                    <a:pt x="183456" y="729390"/>
                  </a:lnTo>
                  <a:lnTo>
                    <a:pt x="221546" y="750763"/>
                  </a:lnTo>
                  <a:lnTo>
                    <a:pt x="262090" y="767902"/>
                  </a:lnTo>
                  <a:lnTo>
                    <a:pt x="304791" y="780512"/>
                  </a:lnTo>
                  <a:lnTo>
                    <a:pt x="349352" y="788295"/>
                  </a:lnTo>
                  <a:lnTo>
                    <a:pt x="395477" y="790956"/>
                  </a:lnTo>
                  <a:lnTo>
                    <a:pt x="441603" y="788295"/>
                  </a:lnTo>
                  <a:lnTo>
                    <a:pt x="486164" y="780512"/>
                  </a:lnTo>
                  <a:lnTo>
                    <a:pt x="528865" y="767902"/>
                  </a:lnTo>
                  <a:lnTo>
                    <a:pt x="569409" y="750763"/>
                  </a:lnTo>
                  <a:lnTo>
                    <a:pt x="607499" y="729390"/>
                  </a:lnTo>
                  <a:lnTo>
                    <a:pt x="642839" y="704081"/>
                  </a:lnTo>
                  <a:lnTo>
                    <a:pt x="675132" y="675132"/>
                  </a:lnTo>
                  <a:lnTo>
                    <a:pt x="704081" y="642839"/>
                  </a:lnTo>
                  <a:lnTo>
                    <a:pt x="729390" y="607499"/>
                  </a:lnTo>
                  <a:lnTo>
                    <a:pt x="750763" y="569409"/>
                  </a:lnTo>
                  <a:lnTo>
                    <a:pt x="767902" y="528865"/>
                  </a:lnTo>
                  <a:lnTo>
                    <a:pt x="780512" y="486164"/>
                  </a:lnTo>
                  <a:lnTo>
                    <a:pt x="788295" y="441603"/>
                  </a:lnTo>
                  <a:lnTo>
                    <a:pt x="790955" y="395477"/>
                  </a:lnTo>
                  <a:lnTo>
                    <a:pt x="788295" y="349352"/>
                  </a:lnTo>
                  <a:lnTo>
                    <a:pt x="780512" y="304791"/>
                  </a:lnTo>
                  <a:lnTo>
                    <a:pt x="767902" y="262090"/>
                  </a:lnTo>
                  <a:lnTo>
                    <a:pt x="750763" y="221546"/>
                  </a:lnTo>
                  <a:lnTo>
                    <a:pt x="729390" y="183456"/>
                  </a:lnTo>
                  <a:lnTo>
                    <a:pt x="704081" y="148116"/>
                  </a:lnTo>
                  <a:lnTo>
                    <a:pt x="675131" y="115823"/>
                  </a:lnTo>
                  <a:lnTo>
                    <a:pt x="642839" y="86874"/>
                  </a:lnTo>
                  <a:lnTo>
                    <a:pt x="607499" y="61565"/>
                  </a:lnTo>
                  <a:lnTo>
                    <a:pt x="569409" y="40192"/>
                  </a:lnTo>
                  <a:lnTo>
                    <a:pt x="528865" y="23053"/>
                  </a:lnTo>
                  <a:lnTo>
                    <a:pt x="486164" y="10443"/>
                  </a:lnTo>
                  <a:lnTo>
                    <a:pt x="441603" y="2660"/>
                  </a:lnTo>
                  <a:lnTo>
                    <a:pt x="395477" y="0"/>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12" name="object 12"/>
            <p:cNvSpPr/>
            <p:nvPr/>
          </p:nvSpPr>
          <p:spPr>
            <a:xfrm>
              <a:off x="5962650" y="2660142"/>
              <a:ext cx="791210" cy="791210"/>
            </a:xfrm>
            <a:custGeom>
              <a:avLst/>
              <a:gdLst/>
              <a:ahLst/>
              <a:cxnLst/>
              <a:rect l="l" t="t" r="r" b="b"/>
              <a:pathLst>
                <a:path w="791209" h="791210">
                  <a:moveTo>
                    <a:pt x="0" y="395477"/>
                  </a:moveTo>
                  <a:lnTo>
                    <a:pt x="2660" y="349352"/>
                  </a:lnTo>
                  <a:lnTo>
                    <a:pt x="10443" y="304791"/>
                  </a:lnTo>
                  <a:lnTo>
                    <a:pt x="23053" y="262090"/>
                  </a:lnTo>
                  <a:lnTo>
                    <a:pt x="40192" y="221546"/>
                  </a:lnTo>
                  <a:lnTo>
                    <a:pt x="61565" y="183456"/>
                  </a:lnTo>
                  <a:lnTo>
                    <a:pt x="86874" y="148116"/>
                  </a:lnTo>
                  <a:lnTo>
                    <a:pt x="115824" y="115823"/>
                  </a:lnTo>
                  <a:lnTo>
                    <a:pt x="148116" y="86874"/>
                  </a:lnTo>
                  <a:lnTo>
                    <a:pt x="183456" y="61565"/>
                  </a:lnTo>
                  <a:lnTo>
                    <a:pt x="221546" y="40192"/>
                  </a:lnTo>
                  <a:lnTo>
                    <a:pt x="262090" y="23053"/>
                  </a:lnTo>
                  <a:lnTo>
                    <a:pt x="304791" y="10443"/>
                  </a:lnTo>
                  <a:lnTo>
                    <a:pt x="349352" y="2660"/>
                  </a:lnTo>
                  <a:lnTo>
                    <a:pt x="395477" y="0"/>
                  </a:lnTo>
                  <a:lnTo>
                    <a:pt x="441603" y="2660"/>
                  </a:lnTo>
                  <a:lnTo>
                    <a:pt x="486164" y="10443"/>
                  </a:lnTo>
                  <a:lnTo>
                    <a:pt x="528865" y="23053"/>
                  </a:lnTo>
                  <a:lnTo>
                    <a:pt x="569409" y="40192"/>
                  </a:lnTo>
                  <a:lnTo>
                    <a:pt x="607499" y="61565"/>
                  </a:lnTo>
                  <a:lnTo>
                    <a:pt x="642839" y="86874"/>
                  </a:lnTo>
                  <a:lnTo>
                    <a:pt x="675131" y="115823"/>
                  </a:lnTo>
                  <a:lnTo>
                    <a:pt x="704081" y="148116"/>
                  </a:lnTo>
                  <a:lnTo>
                    <a:pt x="729390" y="183456"/>
                  </a:lnTo>
                  <a:lnTo>
                    <a:pt x="750763" y="221546"/>
                  </a:lnTo>
                  <a:lnTo>
                    <a:pt x="767902" y="262090"/>
                  </a:lnTo>
                  <a:lnTo>
                    <a:pt x="780512" y="304791"/>
                  </a:lnTo>
                  <a:lnTo>
                    <a:pt x="788295" y="349352"/>
                  </a:lnTo>
                  <a:lnTo>
                    <a:pt x="790955" y="395477"/>
                  </a:lnTo>
                  <a:lnTo>
                    <a:pt x="788295" y="441603"/>
                  </a:lnTo>
                  <a:lnTo>
                    <a:pt x="780512" y="486164"/>
                  </a:lnTo>
                  <a:lnTo>
                    <a:pt x="767902" y="528865"/>
                  </a:lnTo>
                  <a:lnTo>
                    <a:pt x="750763" y="569409"/>
                  </a:lnTo>
                  <a:lnTo>
                    <a:pt x="729390" y="607499"/>
                  </a:lnTo>
                  <a:lnTo>
                    <a:pt x="704081" y="642839"/>
                  </a:lnTo>
                  <a:lnTo>
                    <a:pt x="675132" y="675132"/>
                  </a:lnTo>
                  <a:lnTo>
                    <a:pt x="642839" y="704081"/>
                  </a:lnTo>
                  <a:lnTo>
                    <a:pt x="607499" y="729390"/>
                  </a:lnTo>
                  <a:lnTo>
                    <a:pt x="569409" y="750763"/>
                  </a:lnTo>
                  <a:lnTo>
                    <a:pt x="528865" y="767902"/>
                  </a:lnTo>
                  <a:lnTo>
                    <a:pt x="486164" y="780512"/>
                  </a:lnTo>
                  <a:lnTo>
                    <a:pt x="441603" y="788295"/>
                  </a:lnTo>
                  <a:lnTo>
                    <a:pt x="395477" y="790956"/>
                  </a:lnTo>
                  <a:lnTo>
                    <a:pt x="349352" y="788295"/>
                  </a:lnTo>
                  <a:lnTo>
                    <a:pt x="304791" y="780512"/>
                  </a:lnTo>
                  <a:lnTo>
                    <a:pt x="262090" y="767902"/>
                  </a:lnTo>
                  <a:lnTo>
                    <a:pt x="221546" y="750763"/>
                  </a:lnTo>
                  <a:lnTo>
                    <a:pt x="183456" y="729390"/>
                  </a:lnTo>
                  <a:lnTo>
                    <a:pt x="148116" y="704081"/>
                  </a:lnTo>
                  <a:lnTo>
                    <a:pt x="115824" y="675132"/>
                  </a:lnTo>
                  <a:lnTo>
                    <a:pt x="86874" y="642839"/>
                  </a:lnTo>
                  <a:lnTo>
                    <a:pt x="61565" y="607499"/>
                  </a:lnTo>
                  <a:lnTo>
                    <a:pt x="40192" y="569409"/>
                  </a:lnTo>
                  <a:lnTo>
                    <a:pt x="23053" y="528865"/>
                  </a:lnTo>
                  <a:lnTo>
                    <a:pt x="10443" y="486164"/>
                  </a:lnTo>
                  <a:lnTo>
                    <a:pt x="2660" y="441603"/>
                  </a:lnTo>
                  <a:lnTo>
                    <a:pt x="0" y="395477"/>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13" name="object 13"/>
          <p:cNvSpPr txBox="1"/>
          <p:nvPr/>
        </p:nvSpPr>
        <p:spPr>
          <a:xfrm>
            <a:off x="8350504" y="3866556"/>
            <a:ext cx="254000" cy="386430"/>
          </a:xfrm>
          <a:prstGeom prst="rect">
            <a:avLst/>
          </a:prstGeom>
        </p:spPr>
        <p:txBody>
          <a:bodyPr vert="horz" wrap="square" lIns="0" tIns="16933" rIns="0" bIns="0" rtlCol="0">
            <a:spAutoFit/>
          </a:bodyPr>
          <a:lstStyle/>
          <a:p>
            <a:pPr marL="16933" defTabSz="1219170">
              <a:spcBef>
                <a:spcPts val="133"/>
              </a:spcBef>
            </a:pPr>
            <a:r>
              <a:rPr sz="2400" kern="0" spc="-67" dirty="0">
                <a:solidFill>
                  <a:srgbClr val="FFFFFF"/>
                </a:solidFill>
                <a:latin typeface="Arial MT"/>
                <a:cs typeface="Arial MT"/>
              </a:rPr>
              <a:t>D</a:t>
            </a:r>
            <a:endParaRPr sz="2400" kern="0">
              <a:solidFill>
                <a:sysClr val="windowText" lastClr="000000"/>
              </a:solidFill>
              <a:latin typeface="Arial MT"/>
              <a:cs typeface="Arial MT"/>
            </a:endParaRPr>
          </a:p>
        </p:txBody>
      </p:sp>
      <p:grpSp>
        <p:nvGrpSpPr>
          <p:cNvPr id="14" name="object 14"/>
          <p:cNvGrpSpPr/>
          <p:nvPr/>
        </p:nvGrpSpPr>
        <p:grpSpPr>
          <a:xfrm>
            <a:off x="10053996" y="3500797"/>
            <a:ext cx="1124373" cy="1122680"/>
            <a:chOff x="7540497" y="2625598"/>
            <a:chExt cx="843280" cy="842010"/>
          </a:xfrm>
        </p:grpSpPr>
        <p:sp>
          <p:nvSpPr>
            <p:cNvPr id="15" name="object 15"/>
            <p:cNvSpPr/>
            <p:nvPr/>
          </p:nvSpPr>
          <p:spPr>
            <a:xfrm>
              <a:off x="7565897" y="2650998"/>
              <a:ext cx="792480" cy="791210"/>
            </a:xfrm>
            <a:custGeom>
              <a:avLst/>
              <a:gdLst/>
              <a:ahLst/>
              <a:cxnLst/>
              <a:rect l="l" t="t" r="r" b="b"/>
              <a:pathLst>
                <a:path w="792479" h="791210">
                  <a:moveTo>
                    <a:pt x="396240" y="0"/>
                  </a:moveTo>
                  <a:lnTo>
                    <a:pt x="350033" y="2660"/>
                  </a:lnTo>
                  <a:lnTo>
                    <a:pt x="305390" y="10443"/>
                  </a:lnTo>
                  <a:lnTo>
                    <a:pt x="262611" y="23053"/>
                  </a:lnTo>
                  <a:lnTo>
                    <a:pt x="221990" y="40192"/>
                  </a:lnTo>
                  <a:lnTo>
                    <a:pt x="183827" y="61565"/>
                  </a:lnTo>
                  <a:lnTo>
                    <a:pt x="148418" y="86874"/>
                  </a:lnTo>
                  <a:lnTo>
                    <a:pt x="116062" y="115823"/>
                  </a:lnTo>
                  <a:lnTo>
                    <a:pt x="87054" y="148116"/>
                  </a:lnTo>
                  <a:lnTo>
                    <a:pt x="61693" y="183456"/>
                  </a:lnTo>
                  <a:lnTo>
                    <a:pt x="40277" y="221546"/>
                  </a:lnTo>
                  <a:lnTo>
                    <a:pt x="23102" y="262090"/>
                  </a:lnTo>
                  <a:lnTo>
                    <a:pt x="10465" y="304791"/>
                  </a:lnTo>
                  <a:lnTo>
                    <a:pt x="2666" y="349352"/>
                  </a:lnTo>
                  <a:lnTo>
                    <a:pt x="0" y="395477"/>
                  </a:lnTo>
                  <a:lnTo>
                    <a:pt x="2666" y="441603"/>
                  </a:lnTo>
                  <a:lnTo>
                    <a:pt x="10465" y="486164"/>
                  </a:lnTo>
                  <a:lnTo>
                    <a:pt x="23102" y="528865"/>
                  </a:lnTo>
                  <a:lnTo>
                    <a:pt x="40277" y="569409"/>
                  </a:lnTo>
                  <a:lnTo>
                    <a:pt x="61693" y="607499"/>
                  </a:lnTo>
                  <a:lnTo>
                    <a:pt x="87054" y="642839"/>
                  </a:lnTo>
                  <a:lnTo>
                    <a:pt x="116062" y="675132"/>
                  </a:lnTo>
                  <a:lnTo>
                    <a:pt x="148418" y="704081"/>
                  </a:lnTo>
                  <a:lnTo>
                    <a:pt x="183827" y="729390"/>
                  </a:lnTo>
                  <a:lnTo>
                    <a:pt x="221990" y="750763"/>
                  </a:lnTo>
                  <a:lnTo>
                    <a:pt x="262611" y="767902"/>
                  </a:lnTo>
                  <a:lnTo>
                    <a:pt x="305390" y="780512"/>
                  </a:lnTo>
                  <a:lnTo>
                    <a:pt x="350033" y="788295"/>
                  </a:lnTo>
                  <a:lnTo>
                    <a:pt x="396240" y="790956"/>
                  </a:lnTo>
                  <a:lnTo>
                    <a:pt x="442446" y="788295"/>
                  </a:lnTo>
                  <a:lnTo>
                    <a:pt x="487089" y="780512"/>
                  </a:lnTo>
                  <a:lnTo>
                    <a:pt x="529868" y="767902"/>
                  </a:lnTo>
                  <a:lnTo>
                    <a:pt x="570489" y="750763"/>
                  </a:lnTo>
                  <a:lnTo>
                    <a:pt x="608652" y="729390"/>
                  </a:lnTo>
                  <a:lnTo>
                    <a:pt x="644061" y="704081"/>
                  </a:lnTo>
                  <a:lnTo>
                    <a:pt x="676417" y="675132"/>
                  </a:lnTo>
                  <a:lnTo>
                    <a:pt x="705425" y="642839"/>
                  </a:lnTo>
                  <a:lnTo>
                    <a:pt x="730786" y="607499"/>
                  </a:lnTo>
                  <a:lnTo>
                    <a:pt x="752202" y="569409"/>
                  </a:lnTo>
                  <a:lnTo>
                    <a:pt x="769377" y="528865"/>
                  </a:lnTo>
                  <a:lnTo>
                    <a:pt x="782014" y="486164"/>
                  </a:lnTo>
                  <a:lnTo>
                    <a:pt x="789813" y="441603"/>
                  </a:lnTo>
                  <a:lnTo>
                    <a:pt x="792479" y="395477"/>
                  </a:lnTo>
                  <a:lnTo>
                    <a:pt x="789813" y="349352"/>
                  </a:lnTo>
                  <a:lnTo>
                    <a:pt x="782014" y="304791"/>
                  </a:lnTo>
                  <a:lnTo>
                    <a:pt x="769377" y="262090"/>
                  </a:lnTo>
                  <a:lnTo>
                    <a:pt x="752202" y="221546"/>
                  </a:lnTo>
                  <a:lnTo>
                    <a:pt x="730786" y="183456"/>
                  </a:lnTo>
                  <a:lnTo>
                    <a:pt x="705425" y="148116"/>
                  </a:lnTo>
                  <a:lnTo>
                    <a:pt x="676417" y="115823"/>
                  </a:lnTo>
                  <a:lnTo>
                    <a:pt x="644061" y="86874"/>
                  </a:lnTo>
                  <a:lnTo>
                    <a:pt x="608652" y="61565"/>
                  </a:lnTo>
                  <a:lnTo>
                    <a:pt x="570489" y="40192"/>
                  </a:lnTo>
                  <a:lnTo>
                    <a:pt x="529868" y="23053"/>
                  </a:lnTo>
                  <a:lnTo>
                    <a:pt x="487089" y="10443"/>
                  </a:lnTo>
                  <a:lnTo>
                    <a:pt x="442446" y="2660"/>
                  </a:lnTo>
                  <a:lnTo>
                    <a:pt x="396240" y="0"/>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16" name="object 16"/>
            <p:cNvSpPr/>
            <p:nvPr/>
          </p:nvSpPr>
          <p:spPr>
            <a:xfrm>
              <a:off x="7565897" y="2650998"/>
              <a:ext cx="792480" cy="791210"/>
            </a:xfrm>
            <a:custGeom>
              <a:avLst/>
              <a:gdLst/>
              <a:ahLst/>
              <a:cxnLst/>
              <a:rect l="l" t="t" r="r" b="b"/>
              <a:pathLst>
                <a:path w="792479" h="791210">
                  <a:moveTo>
                    <a:pt x="0" y="395477"/>
                  </a:moveTo>
                  <a:lnTo>
                    <a:pt x="2666" y="349352"/>
                  </a:lnTo>
                  <a:lnTo>
                    <a:pt x="10465" y="304791"/>
                  </a:lnTo>
                  <a:lnTo>
                    <a:pt x="23102" y="262090"/>
                  </a:lnTo>
                  <a:lnTo>
                    <a:pt x="40277" y="221546"/>
                  </a:lnTo>
                  <a:lnTo>
                    <a:pt x="61693" y="183456"/>
                  </a:lnTo>
                  <a:lnTo>
                    <a:pt x="87054" y="148116"/>
                  </a:lnTo>
                  <a:lnTo>
                    <a:pt x="116062" y="115823"/>
                  </a:lnTo>
                  <a:lnTo>
                    <a:pt x="148418" y="86874"/>
                  </a:lnTo>
                  <a:lnTo>
                    <a:pt x="183827" y="61565"/>
                  </a:lnTo>
                  <a:lnTo>
                    <a:pt x="221990" y="40192"/>
                  </a:lnTo>
                  <a:lnTo>
                    <a:pt x="262611" y="23053"/>
                  </a:lnTo>
                  <a:lnTo>
                    <a:pt x="305390" y="10443"/>
                  </a:lnTo>
                  <a:lnTo>
                    <a:pt x="350033" y="2660"/>
                  </a:lnTo>
                  <a:lnTo>
                    <a:pt x="396240" y="0"/>
                  </a:lnTo>
                  <a:lnTo>
                    <a:pt x="442446" y="2660"/>
                  </a:lnTo>
                  <a:lnTo>
                    <a:pt x="487089" y="10443"/>
                  </a:lnTo>
                  <a:lnTo>
                    <a:pt x="529868" y="23053"/>
                  </a:lnTo>
                  <a:lnTo>
                    <a:pt x="570489" y="40192"/>
                  </a:lnTo>
                  <a:lnTo>
                    <a:pt x="608652" y="61565"/>
                  </a:lnTo>
                  <a:lnTo>
                    <a:pt x="644061" y="86874"/>
                  </a:lnTo>
                  <a:lnTo>
                    <a:pt x="676417" y="115823"/>
                  </a:lnTo>
                  <a:lnTo>
                    <a:pt x="705425" y="148116"/>
                  </a:lnTo>
                  <a:lnTo>
                    <a:pt x="730786" y="183456"/>
                  </a:lnTo>
                  <a:lnTo>
                    <a:pt x="752202" y="221546"/>
                  </a:lnTo>
                  <a:lnTo>
                    <a:pt x="769377" y="262090"/>
                  </a:lnTo>
                  <a:lnTo>
                    <a:pt x="782014" y="304791"/>
                  </a:lnTo>
                  <a:lnTo>
                    <a:pt x="789813" y="349352"/>
                  </a:lnTo>
                  <a:lnTo>
                    <a:pt x="792479" y="395477"/>
                  </a:lnTo>
                  <a:lnTo>
                    <a:pt x="789813" y="441603"/>
                  </a:lnTo>
                  <a:lnTo>
                    <a:pt x="782014" y="486164"/>
                  </a:lnTo>
                  <a:lnTo>
                    <a:pt x="769377" y="528865"/>
                  </a:lnTo>
                  <a:lnTo>
                    <a:pt x="752202" y="569409"/>
                  </a:lnTo>
                  <a:lnTo>
                    <a:pt x="730786" y="607499"/>
                  </a:lnTo>
                  <a:lnTo>
                    <a:pt x="705425" y="642839"/>
                  </a:lnTo>
                  <a:lnTo>
                    <a:pt x="676417" y="675132"/>
                  </a:lnTo>
                  <a:lnTo>
                    <a:pt x="644061" y="704081"/>
                  </a:lnTo>
                  <a:lnTo>
                    <a:pt x="608652" y="729390"/>
                  </a:lnTo>
                  <a:lnTo>
                    <a:pt x="570489" y="750763"/>
                  </a:lnTo>
                  <a:lnTo>
                    <a:pt x="529868" y="767902"/>
                  </a:lnTo>
                  <a:lnTo>
                    <a:pt x="487089" y="780512"/>
                  </a:lnTo>
                  <a:lnTo>
                    <a:pt x="442446" y="788295"/>
                  </a:lnTo>
                  <a:lnTo>
                    <a:pt x="396240" y="790956"/>
                  </a:lnTo>
                  <a:lnTo>
                    <a:pt x="350033" y="788295"/>
                  </a:lnTo>
                  <a:lnTo>
                    <a:pt x="305390" y="780512"/>
                  </a:lnTo>
                  <a:lnTo>
                    <a:pt x="262611" y="767902"/>
                  </a:lnTo>
                  <a:lnTo>
                    <a:pt x="221990" y="750763"/>
                  </a:lnTo>
                  <a:lnTo>
                    <a:pt x="183827" y="729390"/>
                  </a:lnTo>
                  <a:lnTo>
                    <a:pt x="148418" y="704081"/>
                  </a:lnTo>
                  <a:lnTo>
                    <a:pt x="116062" y="675132"/>
                  </a:lnTo>
                  <a:lnTo>
                    <a:pt x="87054" y="642839"/>
                  </a:lnTo>
                  <a:lnTo>
                    <a:pt x="61693" y="607499"/>
                  </a:lnTo>
                  <a:lnTo>
                    <a:pt x="40277" y="569409"/>
                  </a:lnTo>
                  <a:lnTo>
                    <a:pt x="23102" y="528865"/>
                  </a:lnTo>
                  <a:lnTo>
                    <a:pt x="10465" y="486164"/>
                  </a:lnTo>
                  <a:lnTo>
                    <a:pt x="2666" y="441603"/>
                  </a:lnTo>
                  <a:lnTo>
                    <a:pt x="0" y="395477"/>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17" name="object 17"/>
          <p:cNvSpPr txBox="1"/>
          <p:nvPr/>
        </p:nvSpPr>
        <p:spPr>
          <a:xfrm>
            <a:off x="10498328" y="3854364"/>
            <a:ext cx="237913" cy="386430"/>
          </a:xfrm>
          <a:prstGeom prst="rect">
            <a:avLst/>
          </a:prstGeom>
        </p:spPr>
        <p:txBody>
          <a:bodyPr vert="horz" wrap="square" lIns="0" tIns="16933" rIns="0" bIns="0" rtlCol="0">
            <a:spAutoFit/>
          </a:bodyPr>
          <a:lstStyle/>
          <a:p>
            <a:pPr marL="16933" defTabSz="1219170">
              <a:spcBef>
                <a:spcPts val="133"/>
              </a:spcBef>
            </a:pPr>
            <a:r>
              <a:rPr sz="2400" kern="0" spc="-67" dirty="0">
                <a:solidFill>
                  <a:srgbClr val="FFFFFF"/>
                </a:solidFill>
                <a:latin typeface="Arial MT"/>
                <a:cs typeface="Arial MT"/>
              </a:rPr>
              <a:t>E</a:t>
            </a:r>
            <a:endParaRPr sz="2400" kern="0">
              <a:solidFill>
                <a:sysClr val="windowText" lastClr="000000"/>
              </a:solidFill>
              <a:latin typeface="Arial MT"/>
              <a:cs typeface="Arial MT"/>
            </a:endParaRPr>
          </a:p>
        </p:txBody>
      </p:sp>
      <p:sp>
        <p:nvSpPr>
          <p:cNvPr id="18" name="object 18"/>
          <p:cNvSpPr txBox="1"/>
          <p:nvPr/>
        </p:nvSpPr>
        <p:spPr>
          <a:xfrm>
            <a:off x="1312401" y="2226733"/>
            <a:ext cx="10138833" cy="592598"/>
          </a:xfrm>
          <a:prstGeom prst="rect">
            <a:avLst/>
          </a:prstGeom>
        </p:spPr>
        <p:txBody>
          <a:bodyPr vert="horz" wrap="square" lIns="0" tIns="17780" rIns="0" bIns="0" rtlCol="0">
            <a:spAutoFit/>
          </a:bodyPr>
          <a:lstStyle/>
          <a:p>
            <a:pPr algn="ctr" defTabSz="1219170">
              <a:spcBef>
                <a:spcPts val="140"/>
              </a:spcBef>
            </a:pPr>
            <a:r>
              <a:rPr sz="1867" kern="0" dirty="0">
                <a:solidFill>
                  <a:sysClr val="windowText" lastClr="000000"/>
                </a:solidFill>
                <a:latin typeface="Arial MT"/>
                <a:cs typeface="Arial MT"/>
              </a:rPr>
              <a:t>Dilakukan</a:t>
            </a:r>
            <a:r>
              <a:rPr sz="1867" kern="0" spc="-53" dirty="0">
                <a:solidFill>
                  <a:sysClr val="windowText" lastClr="000000"/>
                </a:solidFill>
                <a:latin typeface="Arial MT"/>
                <a:cs typeface="Arial MT"/>
              </a:rPr>
              <a:t> </a:t>
            </a:r>
            <a:r>
              <a:rPr sz="1867" kern="0" dirty="0">
                <a:solidFill>
                  <a:sysClr val="windowText" lastClr="000000"/>
                </a:solidFill>
                <a:latin typeface="Arial MT"/>
                <a:cs typeface="Arial MT"/>
              </a:rPr>
              <a:t>untuk</a:t>
            </a:r>
            <a:r>
              <a:rPr sz="1867" kern="0" spc="-60" dirty="0">
                <a:solidFill>
                  <a:sysClr val="windowText" lastClr="000000"/>
                </a:solidFill>
                <a:latin typeface="Arial MT"/>
                <a:cs typeface="Arial MT"/>
              </a:rPr>
              <a:t> </a:t>
            </a:r>
            <a:r>
              <a:rPr sz="1867" kern="0" dirty="0">
                <a:solidFill>
                  <a:sysClr val="windowText" lastClr="000000"/>
                </a:solidFill>
                <a:latin typeface="Arial MT"/>
                <a:cs typeface="Arial MT"/>
              </a:rPr>
              <a:t>menentukan</a:t>
            </a:r>
            <a:r>
              <a:rPr sz="1867" kern="0" spc="-73" dirty="0">
                <a:solidFill>
                  <a:sysClr val="windowText" lastClr="000000"/>
                </a:solidFill>
                <a:latin typeface="Arial MT"/>
                <a:cs typeface="Arial MT"/>
              </a:rPr>
              <a:t> </a:t>
            </a:r>
            <a:r>
              <a:rPr sz="1867" kern="0" spc="-13" dirty="0">
                <a:solidFill>
                  <a:sysClr val="windowText" lastClr="000000"/>
                </a:solidFill>
                <a:latin typeface="Arial MT"/>
                <a:cs typeface="Arial MT"/>
              </a:rPr>
              <a:t>unit-</a:t>
            </a:r>
            <a:r>
              <a:rPr sz="1867" kern="0" dirty="0">
                <a:solidFill>
                  <a:sysClr val="windowText" lastClr="000000"/>
                </a:solidFill>
                <a:latin typeface="Arial MT"/>
                <a:cs typeface="Arial MT"/>
              </a:rPr>
              <a:t>unit</a:t>
            </a:r>
            <a:r>
              <a:rPr sz="1867" kern="0" spc="-60" dirty="0">
                <a:solidFill>
                  <a:sysClr val="windowText" lastClr="000000"/>
                </a:solidFill>
                <a:latin typeface="Arial MT"/>
                <a:cs typeface="Arial MT"/>
              </a:rPr>
              <a:t> </a:t>
            </a:r>
            <a:r>
              <a:rPr sz="1867" kern="0" dirty="0">
                <a:solidFill>
                  <a:sysClr val="windowText" lastClr="000000"/>
                </a:solidFill>
                <a:latin typeface="Arial MT"/>
                <a:cs typeface="Arial MT"/>
              </a:rPr>
              <a:t>kerja</a:t>
            </a:r>
            <a:r>
              <a:rPr sz="1867" kern="0" spc="-40" dirty="0">
                <a:solidFill>
                  <a:sysClr val="windowText" lastClr="000000"/>
                </a:solidFill>
                <a:latin typeface="Arial MT"/>
                <a:cs typeface="Arial MT"/>
              </a:rPr>
              <a:t> </a:t>
            </a:r>
            <a:r>
              <a:rPr sz="1867" kern="0" dirty="0">
                <a:solidFill>
                  <a:sysClr val="windowText" lastClr="000000"/>
                </a:solidFill>
                <a:latin typeface="Arial MT"/>
                <a:cs typeface="Arial MT"/>
              </a:rPr>
              <a:t>yang</a:t>
            </a:r>
            <a:r>
              <a:rPr sz="1867" kern="0" spc="-27" dirty="0">
                <a:solidFill>
                  <a:sysClr val="windowText" lastClr="000000"/>
                </a:solidFill>
                <a:latin typeface="Arial MT"/>
                <a:cs typeface="Arial MT"/>
              </a:rPr>
              <a:t> </a:t>
            </a:r>
            <a:r>
              <a:rPr sz="1867" kern="0" dirty="0">
                <a:solidFill>
                  <a:sysClr val="windowText" lastClr="000000"/>
                </a:solidFill>
                <a:latin typeface="Arial MT"/>
                <a:cs typeface="Arial MT"/>
              </a:rPr>
              <a:t>memiliki</a:t>
            </a:r>
            <a:r>
              <a:rPr sz="1867" kern="0" spc="-40" dirty="0">
                <a:solidFill>
                  <a:sysClr val="windowText" lastClr="000000"/>
                </a:solidFill>
                <a:latin typeface="Arial MT"/>
                <a:cs typeface="Arial MT"/>
              </a:rPr>
              <a:t> </a:t>
            </a:r>
            <a:r>
              <a:rPr sz="1867" kern="0" dirty="0">
                <a:solidFill>
                  <a:sysClr val="windowText" lastClr="000000"/>
                </a:solidFill>
                <a:latin typeface="Arial MT"/>
                <a:cs typeface="Arial MT"/>
              </a:rPr>
              <a:t>potensi</a:t>
            </a:r>
            <a:r>
              <a:rPr sz="1867" kern="0" spc="-60" dirty="0">
                <a:solidFill>
                  <a:sysClr val="windowText" lastClr="000000"/>
                </a:solidFill>
                <a:latin typeface="Arial MT"/>
                <a:cs typeface="Arial MT"/>
              </a:rPr>
              <a:t> </a:t>
            </a:r>
            <a:r>
              <a:rPr sz="1867" kern="0" dirty="0">
                <a:solidFill>
                  <a:sysClr val="windowText" lastClr="000000"/>
                </a:solidFill>
                <a:latin typeface="Arial MT"/>
                <a:cs typeface="Arial MT"/>
              </a:rPr>
              <a:t>menciptakan</a:t>
            </a:r>
            <a:r>
              <a:rPr sz="1867" kern="0" spc="-67" dirty="0">
                <a:solidFill>
                  <a:sysClr val="windowText" lastClr="000000"/>
                </a:solidFill>
                <a:latin typeface="Arial MT"/>
                <a:cs typeface="Arial MT"/>
              </a:rPr>
              <a:t> </a:t>
            </a:r>
            <a:r>
              <a:rPr sz="1867" kern="0" dirty="0">
                <a:solidFill>
                  <a:sysClr val="windowText" lastClr="000000"/>
                </a:solidFill>
                <a:latin typeface="Arial MT"/>
                <a:cs typeface="Arial MT"/>
              </a:rPr>
              <a:t>arsip</a:t>
            </a:r>
            <a:r>
              <a:rPr sz="1867" kern="0" spc="-53" dirty="0">
                <a:solidFill>
                  <a:sysClr val="windowText" lastClr="000000"/>
                </a:solidFill>
                <a:latin typeface="Arial MT"/>
                <a:cs typeface="Arial MT"/>
              </a:rPr>
              <a:t> </a:t>
            </a:r>
            <a:r>
              <a:rPr sz="1867" kern="0" spc="-13" dirty="0">
                <a:solidFill>
                  <a:sysClr val="windowText" lastClr="000000"/>
                </a:solidFill>
                <a:latin typeface="Arial MT"/>
                <a:cs typeface="Arial MT"/>
              </a:rPr>
              <a:t>vital.</a:t>
            </a:r>
            <a:endParaRPr sz="1867" kern="0">
              <a:solidFill>
                <a:sysClr val="windowText" lastClr="000000"/>
              </a:solidFill>
              <a:latin typeface="Arial MT"/>
              <a:cs typeface="Arial MT"/>
            </a:endParaRPr>
          </a:p>
          <a:p>
            <a:pPr algn="ctr" defTabSz="1219170"/>
            <a:r>
              <a:rPr sz="1867" kern="0" dirty="0">
                <a:solidFill>
                  <a:sysClr val="windowText" lastClr="000000"/>
                </a:solidFill>
                <a:latin typeface="Arial MT"/>
                <a:cs typeface="Arial MT"/>
              </a:rPr>
              <a:t>Analisis</a:t>
            </a:r>
            <a:r>
              <a:rPr sz="1867" kern="0" spc="-40" dirty="0">
                <a:solidFill>
                  <a:sysClr val="windowText" lastClr="000000"/>
                </a:solidFill>
                <a:latin typeface="Arial MT"/>
                <a:cs typeface="Arial MT"/>
              </a:rPr>
              <a:t> </a:t>
            </a:r>
            <a:r>
              <a:rPr sz="1867" kern="0" dirty="0">
                <a:solidFill>
                  <a:sysClr val="windowText" lastClr="000000"/>
                </a:solidFill>
                <a:latin typeface="Arial MT"/>
                <a:cs typeface="Arial MT"/>
              </a:rPr>
              <a:t>organisasi</a:t>
            </a:r>
            <a:r>
              <a:rPr sz="1867" kern="0" spc="-60" dirty="0">
                <a:solidFill>
                  <a:sysClr val="windowText" lastClr="000000"/>
                </a:solidFill>
                <a:latin typeface="Arial MT"/>
                <a:cs typeface="Arial MT"/>
              </a:rPr>
              <a:t> </a:t>
            </a:r>
            <a:r>
              <a:rPr sz="1867" kern="0" dirty="0">
                <a:solidFill>
                  <a:sysClr val="windowText" lastClr="000000"/>
                </a:solidFill>
                <a:latin typeface="Arial MT"/>
                <a:cs typeface="Arial MT"/>
              </a:rPr>
              <a:t>dilakukan</a:t>
            </a:r>
            <a:r>
              <a:rPr sz="1867" kern="0" spc="-60" dirty="0">
                <a:solidFill>
                  <a:sysClr val="windowText" lastClr="000000"/>
                </a:solidFill>
                <a:latin typeface="Arial MT"/>
                <a:cs typeface="Arial MT"/>
              </a:rPr>
              <a:t> </a:t>
            </a:r>
            <a:r>
              <a:rPr sz="1867" kern="0" dirty="0">
                <a:solidFill>
                  <a:sysClr val="windowText" lastClr="000000"/>
                </a:solidFill>
                <a:latin typeface="Arial MT"/>
                <a:cs typeface="Arial MT"/>
              </a:rPr>
              <a:t>melalui</a:t>
            </a:r>
            <a:r>
              <a:rPr sz="1867" kern="0" spc="-33" dirty="0">
                <a:solidFill>
                  <a:sysClr val="windowText" lastClr="000000"/>
                </a:solidFill>
                <a:latin typeface="Arial MT"/>
                <a:cs typeface="Arial MT"/>
              </a:rPr>
              <a:t> </a:t>
            </a:r>
            <a:r>
              <a:rPr sz="1867" kern="0" spc="-13" dirty="0">
                <a:solidFill>
                  <a:sysClr val="windowText" lastClr="000000"/>
                </a:solidFill>
                <a:latin typeface="Arial MT"/>
                <a:cs typeface="Arial MT"/>
              </a:rPr>
              <a:t>pendekatan</a:t>
            </a:r>
            <a:r>
              <a:rPr sz="1867" kern="0" spc="-80" dirty="0">
                <a:solidFill>
                  <a:sysClr val="windowText" lastClr="000000"/>
                </a:solidFill>
                <a:latin typeface="Arial MT"/>
                <a:cs typeface="Arial MT"/>
              </a:rPr>
              <a:t> </a:t>
            </a:r>
            <a:r>
              <a:rPr sz="1867" kern="0" dirty="0">
                <a:solidFill>
                  <a:sysClr val="windowText" lastClr="000000"/>
                </a:solidFill>
                <a:latin typeface="Arial MT"/>
                <a:cs typeface="Arial MT"/>
              </a:rPr>
              <a:t>analisis</a:t>
            </a:r>
            <a:r>
              <a:rPr sz="1867" kern="0" spc="-33" dirty="0">
                <a:solidFill>
                  <a:sysClr val="windowText" lastClr="000000"/>
                </a:solidFill>
                <a:latin typeface="Arial MT"/>
                <a:cs typeface="Arial MT"/>
              </a:rPr>
              <a:t> </a:t>
            </a:r>
            <a:r>
              <a:rPr sz="1867" kern="0" dirty="0">
                <a:solidFill>
                  <a:sysClr val="windowText" lastClr="000000"/>
                </a:solidFill>
                <a:latin typeface="Arial MT"/>
                <a:cs typeface="Arial MT"/>
              </a:rPr>
              <a:t>fungsi</a:t>
            </a:r>
            <a:r>
              <a:rPr sz="1867" kern="0" spc="-40" dirty="0">
                <a:solidFill>
                  <a:sysClr val="windowText" lastClr="000000"/>
                </a:solidFill>
                <a:latin typeface="Arial MT"/>
                <a:cs typeface="Arial MT"/>
              </a:rPr>
              <a:t> </a:t>
            </a:r>
            <a:r>
              <a:rPr sz="1867" kern="0" dirty="0">
                <a:solidFill>
                  <a:sysClr val="windowText" lastClr="000000"/>
                </a:solidFill>
                <a:latin typeface="Arial MT"/>
                <a:cs typeface="Arial MT"/>
              </a:rPr>
              <a:t>dan</a:t>
            </a:r>
            <a:r>
              <a:rPr sz="1867" kern="0" spc="-27" dirty="0">
                <a:solidFill>
                  <a:sysClr val="windowText" lastClr="000000"/>
                </a:solidFill>
                <a:latin typeface="Arial MT"/>
                <a:cs typeface="Arial MT"/>
              </a:rPr>
              <a:t> </a:t>
            </a:r>
            <a:r>
              <a:rPr sz="1867" kern="0" dirty="0">
                <a:solidFill>
                  <a:sysClr val="windowText" lastClr="000000"/>
                </a:solidFill>
                <a:latin typeface="Arial MT"/>
                <a:cs typeface="Arial MT"/>
              </a:rPr>
              <a:t>analisis</a:t>
            </a:r>
            <a:r>
              <a:rPr sz="1867" kern="0" spc="-40" dirty="0">
                <a:solidFill>
                  <a:sysClr val="windowText" lastClr="000000"/>
                </a:solidFill>
                <a:latin typeface="Arial MT"/>
                <a:cs typeface="Arial MT"/>
              </a:rPr>
              <a:t> </a:t>
            </a:r>
            <a:r>
              <a:rPr sz="1867" kern="0" dirty="0">
                <a:solidFill>
                  <a:sysClr val="windowText" lastClr="000000"/>
                </a:solidFill>
                <a:latin typeface="Arial MT"/>
                <a:cs typeface="Arial MT"/>
              </a:rPr>
              <a:t>substansi</a:t>
            </a:r>
            <a:r>
              <a:rPr sz="1867" kern="0" spc="-53" dirty="0">
                <a:solidFill>
                  <a:sysClr val="windowText" lastClr="000000"/>
                </a:solidFill>
                <a:latin typeface="Arial MT"/>
                <a:cs typeface="Arial MT"/>
              </a:rPr>
              <a:t> </a:t>
            </a:r>
            <a:r>
              <a:rPr sz="1867" kern="0" spc="-13" dirty="0">
                <a:solidFill>
                  <a:sysClr val="windowText" lastClr="000000"/>
                </a:solidFill>
                <a:latin typeface="Arial MT"/>
                <a:cs typeface="Arial MT"/>
              </a:rPr>
              <a:t>informasi</a:t>
            </a:r>
            <a:endParaRPr sz="1867" kern="0">
              <a:solidFill>
                <a:sysClr val="windowText" lastClr="000000"/>
              </a:solidFill>
              <a:latin typeface="Arial MT"/>
              <a:cs typeface="Arial MT"/>
            </a:endParaRPr>
          </a:p>
        </p:txBody>
      </p:sp>
      <p:sp>
        <p:nvSpPr>
          <p:cNvPr id="19" name="object 19"/>
          <p:cNvSpPr txBox="1"/>
          <p:nvPr/>
        </p:nvSpPr>
        <p:spPr>
          <a:xfrm>
            <a:off x="808464" y="4682548"/>
            <a:ext cx="1568027" cy="1125607"/>
          </a:xfrm>
          <a:prstGeom prst="rect">
            <a:avLst/>
          </a:prstGeom>
        </p:spPr>
        <p:txBody>
          <a:bodyPr vert="horz" wrap="square" lIns="0" tIns="16933" rIns="0" bIns="0" rtlCol="0">
            <a:spAutoFit/>
          </a:bodyPr>
          <a:lstStyle/>
          <a:p>
            <a:pPr marL="16933" marR="6773" indent="-2540" algn="ctr" defTabSz="1219170">
              <a:lnSpc>
                <a:spcPct val="115100"/>
              </a:lnSpc>
              <a:spcBef>
                <a:spcPts val="133"/>
              </a:spcBef>
            </a:pPr>
            <a:r>
              <a:rPr sz="1600" kern="0" spc="-13" dirty="0">
                <a:solidFill>
                  <a:sysClr val="windowText" lastClr="000000"/>
                </a:solidFill>
                <a:latin typeface="Arial MT"/>
                <a:cs typeface="Arial MT"/>
              </a:rPr>
              <a:t>Memahami struktur,</a:t>
            </a:r>
            <a:r>
              <a:rPr sz="1600" kern="0" spc="-20" dirty="0">
                <a:solidFill>
                  <a:sysClr val="windowText" lastClr="000000"/>
                </a:solidFill>
                <a:latin typeface="Arial MT"/>
                <a:cs typeface="Arial MT"/>
              </a:rPr>
              <a:t> </a:t>
            </a:r>
            <a:r>
              <a:rPr sz="1600" kern="0" spc="-27" dirty="0">
                <a:solidFill>
                  <a:sysClr val="windowText" lastClr="000000"/>
                </a:solidFill>
                <a:latin typeface="Arial MT"/>
                <a:cs typeface="Arial MT"/>
              </a:rPr>
              <a:t>tugas </a:t>
            </a:r>
            <a:r>
              <a:rPr sz="1600" kern="0" dirty="0">
                <a:solidFill>
                  <a:sysClr val="windowText" lastClr="000000"/>
                </a:solidFill>
                <a:latin typeface="Arial MT"/>
                <a:cs typeface="Arial MT"/>
              </a:rPr>
              <a:t>pokok</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dan</a:t>
            </a:r>
            <a:r>
              <a:rPr sz="1600" kern="0" spc="-40" dirty="0">
                <a:solidFill>
                  <a:sysClr val="windowText" lastClr="000000"/>
                </a:solidFill>
                <a:latin typeface="Arial MT"/>
                <a:cs typeface="Arial MT"/>
              </a:rPr>
              <a:t> </a:t>
            </a:r>
            <a:r>
              <a:rPr sz="1600" kern="0" spc="-13" dirty="0">
                <a:solidFill>
                  <a:sysClr val="windowText" lastClr="000000"/>
                </a:solidFill>
                <a:latin typeface="Arial MT"/>
                <a:cs typeface="Arial MT"/>
              </a:rPr>
              <a:t>fungsi organisasi</a:t>
            </a:r>
            <a:endParaRPr sz="1600" kern="0">
              <a:solidFill>
                <a:sysClr val="windowText" lastClr="000000"/>
              </a:solidFill>
              <a:latin typeface="Arial MT"/>
              <a:cs typeface="Arial MT"/>
            </a:endParaRPr>
          </a:p>
        </p:txBody>
      </p:sp>
      <p:sp>
        <p:nvSpPr>
          <p:cNvPr id="20" name="object 20"/>
          <p:cNvSpPr txBox="1">
            <a:spLocks noGrp="1"/>
          </p:cNvSpPr>
          <p:nvPr>
            <p:ph type="title"/>
          </p:nvPr>
        </p:nvSpPr>
        <p:spPr>
          <a:xfrm>
            <a:off x="3881290" y="319532"/>
            <a:ext cx="3893820" cy="755762"/>
          </a:xfrm>
          <a:prstGeom prst="rect">
            <a:avLst/>
          </a:prstGeom>
        </p:spPr>
        <p:txBody>
          <a:bodyPr vert="horz" wrap="square" lIns="0" tIns="16933" rIns="0" bIns="0" rtlCol="0">
            <a:spAutoFit/>
          </a:bodyPr>
          <a:lstStyle/>
          <a:p>
            <a:pPr marL="16933">
              <a:spcBef>
                <a:spcPts val="133"/>
              </a:spcBef>
            </a:pPr>
            <a:r>
              <a:rPr sz="4800" dirty="0"/>
              <a:t>1.</a:t>
            </a:r>
            <a:r>
              <a:rPr sz="4800" spc="-13" dirty="0"/>
              <a:t> Identifikasi</a:t>
            </a:r>
            <a:endParaRPr sz="4800"/>
          </a:p>
        </p:txBody>
      </p:sp>
      <p:sp>
        <p:nvSpPr>
          <p:cNvPr id="21" name="object 21"/>
          <p:cNvSpPr txBox="1"/>
          <p:nvPr/>
        </p:nvSpPr>
        <p:spPr>
          <a:xfrm>
            <a:off x="4520861" y="1091354"/>
            <a:ext cx="2883747" cy="344475"/>
          </a:xfrm>
          <a:prstGeom prst="rect">
            <a:avLst/>
          </a:prstGeom>
        </p:spPr>
        <p:txBody>
          <a:bodyPr vert="horz" wrap="square" lIns="0" tIns="16087" rIns="0" bIns="0" rtlCol="0">
            <a:spAutoFit/>
          </a:bodyPr>
          <a:lstStyle/>
          <a:p>
            <a:pPr marL="16933" defTabSz="1219170">
              <a:spcBef>
                <a:spcPts val="127"/>
              </a:spcBef>
            </a:pPr>
            <a:r>
              <a:rPr sz="2133" b="1" kern="0" dirty="0">
                <a:solidFill>
                  <a:srgbClr val="404040"/>
                </a:solidFill>
                <a:latin typeface="Arial"/>
                <a:cs typeface="Arial"/>
              </a:rPr>
              <a:t>A.</a:t>
            </a:r>
            <a:r>
              <a:rPr sz="2133" b="1" kern="0" spc="-127" dirty="0">
                <a:solidFill>
                  <a:srgbClr val="404040"/>
                </a:solidFill>
                <a:latin typeface="Arial"/>
                <a:cs typeface="Arial"/>
              </a:rPr>
              <a:t> </a:t>
            </a:r>
            <a:r>
              <a:rPr sz="2133" b="1" kern="0" dirty="0">
                <a:solidFill>
                  <a:srgbClr val="404040"/>
                </a:solidFill>
                <a:latin typeface="Arial"/>
                <a:cs typeface="Arial"/>
              </a:rPr>
              <a:t>Analisis</a:t>
            </a:r>
            <a:r>
              <a:rPr sz="2133" b="1" kern="0" spc="-33" dirty="0">
                <a:solidFill>
                  <a:srgbClr val="404040"/>
                </a:solidFill>
                <a:latin typeface="Arial"/>
                <a:cs typeface="Arial"/>
              </a:rPr>
              <a:t> </a:t>
            </a:r>
            <a:r>
              <a:rPr sz="2133" b="1" kern="0" spc="-13" dirty="0">
                <a:solidFill>
                  <a:srgbClr val="404040"/>
                </a:solidFill>
                <a:latin typeface="Arial"/>
                <a:cs typeface="Arial"/>
              </a:rPr>
              <a:t>Organisasi</a:t>
            </a:r>
            <a:endParaRPr sz="2133" kern="0">
              <a:solidFill>
                <a:sysClr val="windowText" lastClr="000000"/>
              </a:solidFill>
              <a:latin typeface="Arial"/>
              <a:cs typeface="Arial"/>
            </a:endParaRPr>
          </a:p>
        </p:txBody>
      </p:sp>
      <p:grpSp>
        <p:nvGrpSpPr>
          <p:cNvPr id="22" name="object 22"/>
          <p:cNvGrpSpPr/>
          <p:nvPr/>
        </p:nvGrpSpPr>
        <p:grpSpPr>
          <a:xfrm>
            <a:off x="1031916" y="3480476"/>
            <a:ext cx="1122680" cy="1124373"/>
            <a:chOff x="773937" y="2610357"/>
            <a:chExt cx="842010" cy="843280"/>
          </a:xfrm>
        </p:grpSpPr>
        <p:sp>
          <p:nvSpPr>
            <p:cNvPr id="23" name="object 23"/>
            <p:cNvSpPr/>
            <p:nvPr/>
          </p:nvSpPr>
          <p:spPr>
            <a:xfrm>
              <a:off x="799337" y="2635757"/>
              <a:ext cx="791210" cy="792480"/>
            </a:xfrm>
            <a:custGeom>
              <a:avLst/>
              <a:gdLst/>
              <a:ahLst/>
              <a:cxnLst/>
              <a:rect l="l" t="t" r="r" b="b"/>
              <a:pathLst>
                <a:path w="791210" h="792479">
                  <a:moveTo>
                    <a:pt x="395478" y="0"/>
                  </a:moveTo>
                  <a:lnTo>
                    <a:pt x="349357" y="2666"/>
                  </a:lnTo>
                  <a:lnTo>
                    <a:pt x="304799" y="10465"/>
                  </a:lnTo>
                  <a:lnTo>
                    <a:pt x="262100" y="23102"/>
                  </a:lnTo>
                  <a:lnTo>
                    <a:pt x="221557" y="40277"/>
                  </a:lnTo>
                  <a:lnTo>
                    <a:pt x="183467" y="61693"/>
                  </a:lnTo>
                  <a:lnTo>
                    <a:pt x="148127" y="87054"/>
                  </a:lnTo>
                  <a:lnTo>
                    <a:pt x="115833" y="116062"/>
                  </a:lnTo>
                  <a:lnTo>
                    <a:pt x="86882" y="148418"/>
                  </a:lnTo>
                  <a:lnTo>
                    <a:pt x="61571" y="183827"/>
                  </a:lnTo>
                  <a:lnTo>
                    <a:pt x="40197" y="221990"/>
                  </a:lnTo>
                  <a:lnTo>
                    <a:pt x="23056" y="262611"/>
                  </a:lnTo>
                  <a:lnTo>
                    <a:pt x="10444" y="305390"/>
                  </a:lnTo>
                  <a:lnTo>
                    <a:pt x="2660" y="350033"/>
                  </a:lnTo>
                  <a:lnTo>
                    <a:pt x="0" y="396240"/>
                  </a:lnTo>
                  <a:lnTo>
                    <a:pt x="2660" y="442446"/>
                  </a:lnTo>
                  <a:lnTo>
                    <a:pt x="10444" y="487089"/>
                  </a:lnTo>
                  <a:lnTo>
                    <a:pt x="23056" y="529868"/>
                  </a:lnTo>
                  <a:lnTo>
                    <a:pt x="40197" y="570489"/>
                  </a:lnTo>
                  <a:lnTo>
                    <a:pt x="61571" y="608652"/>
                  </a:lnTo>
                  <a:lnTo>
                    <a:pt x="86882" y="644061"/>
                  </a:lnTo>
                  <a:lnTo>
                    <a:pt x="115833" y="676417"/>
                  </a:lnTo>
                  <a:lnTo>
                    <a:pt x="148127" y="705425"/>
                  </a:lnTo>
                  <a:lnTo>
                    <a:pt x="183467" y="730786"/>
                  </a:lnTo>
                  <a:lnTo>
                    <a:pt x="221557" y="752202"/>
                  </a:lnTo>
                  <a:lnTo>
                    <a:pt x="262100" y="769377"/>
                  </a:lnTo>
                  <a:lnTo>
                    <a:pt x="304799" y="782014"/>
                  </a:lnTo>
                  <a:lnTo>
                    <a:pt x="349357" y="789813"/>
                  </a:lnTo>
                  <a:lnTo>
                    <a:pt x="395478" y="792480"/>
                  </a:lnTo>
                  <a:lnTo>
                    <a:pt x="441603" y="789813"/>
                  </a:lnTo>
                  <a:lnTo>
                    <a:pt x="486164" y="782014"/>
                  </a:lnTo>
                  <a:lnTo>
                    <a:pt x="528865" y="769377"/>
                  </a:lnTo>
                  <a:lnTo>
                    <a:pt x="569409" y="752202"/>
                  </a:lnTo>
                  <a:lnTo>
                    <a:pt x="607499" y="730786"/>
                  </a:lnTo>
                  <a:lnTo>
                    <a:pt x="642839" y="705425"/>
                  </a:lnTo>
                  <a:lnTo>
                    <a:pt x="675132" y="676417"/>
                  </a:lnTo>
                  <a:lnTo>
                    <a:pt x="704081" y="644061"/>
                  </a:lnTo>
                  <a:lnTo>
                    <a:pt x="729390" y="608652"/>
                  </a:lnTo>
                  <a:lnTo>
                    <a:pt x="750763" y="570489"/>
                  </a:lnTo>
                  <a:lnTo>
                    <a:pt x="767902" y="529868"/>
                  </a:lnTo>
                  <a:lnTo>
                    <a:pt x="780512" y="487089"/>
                  </a:lnTo>
                  <a:lnTo>
                    <a:pt x="788295" y="442446"/>
                  </a:lnTo>
                  <a:lnTo>
                    <a:pt x="790956" y="396240"/>
                  </a:lnTo>
                  <a:lnTo>
                    <a:pt x="788295" y="350033"/>
                  </a:lnTo>
                  <a:lnTo>
                    <a:pt x="780512" y="305390"/>
                  </a:lnTo>
                  <a:lnTo>
                    <a:pt x="767902" y="262611"/>
                  </a:lnTo>
                  <a:lnTo>
                    <a:pt x="750763" y="221990"/>
                  </a:lnTo>
                  <a:lnTo>
                    <a:pt x="729390" y="183827"/>
                  </a:lnTo>
                  <a:lnTo>
                    <a:pt x="704081" y="148418"/>
                  </a:lnTo>
                  <a:lnTo>
                    <a:pt x="675131" y="116062"/>
                  </a:lnTo>
                  <a:lnTo>
                    <a:pt x="642839" y="87054"/>
                  </a:lnTo>
                  <a:lnTo>
                    <a:pt x="607499" y="61693"/>
                  </a:lnTo>
                  <a:lnTo>
                    <a:pt x="569409" y="40277"/>
                  </a:lnTo>
                  <a:lnTo>
                    <a:pt x="528865" y="23102"/>
                  </a:lnTo>
                  <a:lnTo>
                    <a:pt x="486164" y="10465"/>
                  </a:lnTo>
                  <a:lnTo>
                    <a:pt x="441603" y="2666"/>
                  </a:lnTo>
                  <a:lnTo>
                    <a:pt x="395478" y="0"/>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24" name="object 24"/>
            <p:cNvSpPr/>
            <p:nvPr/>
          </p:nvSpPr>
          <p:spPr>
            <a:xfrm>
              <a:off x="799337" y="2635757"/>
              <a:ext cx="791210" cy="792480"/>
            </a:xfrm>
            <a:custGeom>
              <a:avLst/>
              <a:gdLst/>
              <a:ahLst/>
              <a:cxnLst/>
              <a:rect l="l" t="t" r="r" b="b"/>
              <a:pathLst>
                <a:path w="791210" h="792479">
                  <a:moveTo>
                    <a:pt x="0" y="396240"/>
                  </a:moveTo>
                  <a:lnTo>
                    <a:pt x="2660" y="350033"/>
                  </a:lnTo>
                  <a:lnTo>
                    <a:pt x="10444" y="305390"/>
                  </a:lnTo>
                  <a:lnTo>
                    <a:pt x="23056" y="262611"/>
                  </a:lnTo>
                  <a:lnTo>
                    <a:pt x="40197" y="221990"/>
                  </a:lnTo>
                  <a:lnTo>
                    <a:pt x="61571" y="183827"/>
                  </a:lnTo>
                  <a:lnTo>
                    <a:pt x="86882" y="148418"/>
                  </a:lnTo>
                  <a:lnTo>
                    <a:pt x="115833" y="116062"/>
                  </a:lnTo>
                  <a:lnTo>
                    <a:pt x="148127" y="87054"/>
                  </a:lnTo>
                  <a:lnTo>
                    <a:pt x="183467" y="61693"/>
                  </a:lnTo>
                  <a:lnTo>
                    <a:pt x="221557" y="40277"/>
                  </a:lnTo>
                  <a:lnTo>
                    <a:pt x="262100" y="23102"/>
                  </a:lnTo>
                  <a:lnTo>
                    <a:pt x="304799" y="10465"/>
                  </a:lnTo>
                  <a:lnTo>
                    <a:pt x="349357" y="2666"/>
                  </a:lnTo>
                  <a:lnTo>
                    <a:pt x="395478" y="0"/>
                  </a:lnTo>
                  <a:lnTo>
                    <a:pt x="441603" y="2666"/>
                  </a:lnTo>
                  <a:lnTo>
                    <a:pt x="486164" y="10465"/>
                  </a:lnTo>
                  <a:lnTo>
                    <a:pt x="528865" y="23102"/>
                  </a:lnTo>
                  <a:lnTo>
                    <a:pt x="569409" y="40277"/>
                  </a:lnTo>
                  <a:lnTo>
                    <a:pt x="607499" y="61693"/>
                  </a:lnTo>
                  <a:lnTo>
                    <a:pt x="642839" y="87054"/>
                  </a:lnTo>
                  <a:lnTo>
                    <a:pt x="675131" y="116062"/>
                  </a:lnTo>
                  <a:lnTo>
                    <a:pt x="704081" y="148418"/>
                  </a:lnTo>
                  <a:lnTo>
                    <a:pt x="729390" y="183827"/>
                  </a:lnTo>
                  <a:lnTo>
                    <a:pt x="750763" y="221990"/>
                  </a:lnTo>
                  <a:lnTo>
                    <a:pt x="767902" y="262611"/>
                  </a:lnTo>
                  <a:lnTo>
                    <a:pt x="780512" y="305390"/>
                  </a:lnTo>
                  <a:lnTo>
                    <a:pt x="788295" y="350033"/>
                  </a:lnTo>
                  <a:lnTo>
                    <a:pt x="790956" y="396240"/>
                  </a:lnTo>
                  <a:lnTo>
                    <a:pt x="788295" y="442446"/>
                  </a:lnTo>
                  <a:lnTo>
                    <a:pt x="780512" y="487089"/>
                  </a:lnTo>
                  <a:lnTo>
                    <a:pt x="767902" y="529868"/>
                  </a:lnTo>
                  <a:lnTo>
                    <a:pt x="750763" y="570489"/>
                  </a:lnTo>
                  <a:lnTo>
                    <a:pt x="729390" y="608652"/>
                  </a:lnTo>
                  <a:lnTo>
                    <a:pt x="704081" y="644061"/>
                  </a:lnTo>
                  <a:lnTo>
                    <a:pt x="675132" y="676417"/>
                  </a:lnTo>
                  <a:lnTo>
                    <a:pt x="642839" y="705425"/>
                  </a:lnTo>
                  <a:lnTo>
                    <a:pt x="607499" y="730786"/>
                  </a:lnTo>
                  <a:lnTo>
                    <a:pt x="569409" y="752202"/>
                  </a:lnTo>
                  <a:lnTo>
                    <a:pt x="528865" y="769377"/>
                  </a:lnTo>
                  <a:lnTo>
                    <a:pt x="486164" y="782014"/>
                  </a:lnTo>
                  <a:lnTo>
                    <a:pt x="441603" y="789813"/>
                  </a:lnTo>
                  <a:lnTo>
                    <a:pt x="395478" y="792480"/>
                  </a:lnTo>
                  <a:lnTo>
                    <a:pt x="349357" y="789813"/>
                  </a:lnTo>
                  <a:lnTo>
                    <a:pt x="304799" y="782014"/>
                  </a:lnTo>
                  <a:lnTo>
                    <a:pt x="262100" y="769377"/>
                  </a:lnTo>
                  <a:lnTo>
                    <a:pt x="221557" y="752202"/>
                  </a:lnTo>
                  <a:lnTo>
                    <a:pt x="183467" y="730786"/>
                  </a:lnTo>
                  <a:lnTo>
                    <a:pt x="148127" y="705425"/>
                  </a:lnTo>
                  <a:lnTo>
                    <a:pt x="115833" y="676417"/>
                  </a:lnTo>
                  <a:lnTo>
                    <a:pt x="86882" y="644061"/>
                  </a:lnTo>
                  <a:lnTo>
                    <a:pt x="61571" y="608652"/>
                  </a:lnTo>
                  <a:lnTo>
                    <a:pt x="40197" y="570489"/>
                  </a:lnTo>
                  <a:lnTo>
                    <a:pt x="23056" y="529868"/>
                  </a:lnTo>
                  <a:lnTo>
                    <a:pt x="10444" y="487089"/>
                  </a:lnTo>
                  <a:lnTo>
                    <a:pt x="2660" y="442446"/>
                  </a:lnTo>
                  <a:lnTo>
                    <a:pt x="0" y="396240"/>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25" name="object 25"/>
          <p:cNvSpPr txBox="1"/>
          <p:nvPr/>
        </p:nvSpPr>
        <p:spPr>
          <a:xfrm>
            <a:off x="1472522" y="3835400"/>
            <a:ext cx="237913" cy="386430"/>
          </a:xfrm>
          <a:prstGeom prst="rect">
            <a:avLst/>
          </a:prstGeom>
        </p:spPr>
        <p:txBody>
          <a:bodyPr vert="horz" wrap="square" lIns="0" tIns="16933" rIns="0" bIns="0" rtlCol="0">
            <a:spAutoFit/>
          </a:bodyPr>
          <a:lstStyle/>
          <a:p>
            <a:pPr marL="16933" defTabSz="1219170">
              <a:spcBef>
                <a:spcPts val="133"/>
              </a:spcBef>
            </a:pPr>
            <a:r>
              <a:rPr sz="2400" kern="0" spc="-67" dirty="0">
                <a:solidFill>
                  <a:srgbClr val="FFFFFF"/>
                </a:solidFill>
                <a:latin typeface="Arial MT"/>
                <a:cs typeface="Arial MT"/>
              </a:rPr>
              <a:t>A</a:t>
            </a:r>
            <a:endParaRPr sz="2400" kern="0">
              <a:solidFill>
                <a:sysClr val="windowText" lastClr="000000"/>
              </a:solidFill>
              <a:latin typeface="Arial MT"/>
              <a:cs typeface="Arial MT"/>
            </a:endParaRPr>
          </a:p>
        </p:txBody>
      </p:sp>
      <p:sp>
        <p:nvSpPr>
          <p:cNvPr id="26" name="object 26"/>
          <p:cNvSpPr txBox="1"/>
          <p:nvPr/>
        </p:nvSpPr>
        <p:spPr>
          <a:xfrm>
            <a:off x="3026157" y="4696426"/>
            <a:ext cx="1490980" cy="1125607"/>
          </a:xfrm>
          <a:prstGeom prst="rect">
            <a:avLst/>
          </a:prstGeom>
        </p:spPr>
        <p:txBody>
          <a:bodyPr vert="horz" wrap="square" lIns="0" tIns="16933" rIns="0" bIns="0" rtlCol="0">
            <a:spAutoFit/>
          </a:bodyPr>
          <a:lstStyle/>
          <a:p>
            <a:pPr marL="16086" marR="6773" algn="ctr" defTabSz="1219170">
              <a:lnSpc>
                <a:spcPct val="114999"/>
              </a:lnSpc>
              <a:spcBef>
                <a:spcPts val="133"/>
              </a:spcBef>
            </a:pPr>
            <a:r>
              <a:rPr sz="1600" kern="0" spc="-13" dirty="0">
                <a:solidFill>
                  <a:sysClr val="windowText" lastClr="000000"/>
                </a:solidFill>
                <a:latin typeface="Arial MT"/>
                <a:cs typeface="Arial MT"/>
              </a:rPr>
              <a:t>Mengidentifikasi fungsi-fungsi </a:t>
            </a:r>
            <a:r>
              <a:rPr sz="1600" kern="0" dirty="0">
                <a:solidFill>
                  <a:sysClr val="windowText" lastClr="000000"/>
                </a:solidFill>
                <a:latin typeface="Arial MT"/>
                <a:cs typeface="Arial MT"/>
              </a:rPr>
              <a:t>substansi</a:t>
            </a:r>
            <a:r>
              <a:rPr sz="1600" kern="0" spc="-60" dirty="0">
                <a:solidFill>
                  <a:sysClr val="windowText" lastClr="000000"/>
                </a:solidFill>
                <a:latin typeface="Arial MT"/>
                <a:cs typeface="Arial MT"/>
              </a:rPr>
              <a:t> </a:t>
            </a:r>
            <a:r>
              <a:rPr sz="1600" kern="0" spc="-33" dirty="0">
                <a:solidFill>
                  <a:sysClr val="windowText" lastClr="000000"/>
                </a:solidFill>
                <a:latin typeface="Arial MT"/>
                <a:cs typeface="Arial MT"/>
              </a:rPr>
              <a:t>dan </a:t>
            </a:r>
            <a:r>
              <a:rPr sz="1600" kern="0" dirty="0">
                <a:solidFill>
                  <a:sysClr val="windowText" lastClr="000000"/>
                </a:solidFill>
                <a:latin typeface="Arial MT"/>
                <a:cs typeface="Arial MT"/>
              </a:rPr>
              <a:t>fungsi</a:t>
            </a:r>
            <a:r>
              <a:rPr sz="1600" kern="0" spc="-47" dirty="0">
                <a:solidFill>
                  <a:sysClr val="windowText" lastClr="000000"/>
                </a:solidFill>
                <a:latin typeface="Arial MT"/>
                <a:cs typeface="Arial MT"/>
              </a:rPr>
              <a:t> </a:t>
            </a:r>
            <a:r>
              <a:rPr sz="1600" kern="0" spc="-13" dirty="0">
                <a:solidFill>
                  <a:sysClr val="windowText" lastClr="000000"/>
                </a:solidFill>
                <a:latin typeface="Arial MT"/>
                <a:cs typeface="Arial MT"/>
              </a:rPr>
              <a:t>fasilitatif</a:t>
            </a:r>
            <a:endParaRPr sz="1600" kern="0">
              <a:solidFill>
                <a:sysClr val="windowText" lastClr="000000"/>
              </a:solidFill>
              <a:latin typeface="Arial MT"/>
              <a:cs typeface="Arial MT"/>
            </a:endParaRPr>
          </a:p>
        </p:txBody>
      </p:sp>
      <p:sp>
        <p:nvSpPr>
          <p:cNvPr id="27" name="object 27"/>
          <p:cNvSpPr txBox="1"/>
          <p:nvPr/>
        </p:nvSpPr>
        <p:spPr>
          <a:xfrm>
            <a:off x="4950969" y="4618537"/>
            <a:ext cx="2290233" cy="1975583"/>
          </a:xfrm>
          <a:prstGeom prst="rect">
            <a:avLst/>
          </a:prstGeom>
        </p:spPr>
        <p:txBody>
          <a:bodyPr vert="horz" wrap="square" lIns="0" tIns="52493" rIns="0" bIns="0" rtlCol="0">
            <a:spAutoFit/>
          </a:bodyPr>
          <a:lstStyle/>
          <a:p>
            <a:pPr algn="ctr" defTabSz="1219170">
              <a:spcBef>
                <a:spcPts val="413"/>
              </a:spcBef>
            </a:pPr>
            <a:r>
              <a:rPr sz="1600" kern="0" spc="-13" dirty="0">
                <a:solidFill>
                  <a:sysClr val="windowText" lastClr="000000"/>
                </a:solidFill>
                <a:latin typeface="Arial MT"/>
                <a:cs typeface="Arial MT"/>
              </a:rPr>
              <a:t>Mengidentifikasi</a:t>
            </a:r>
            <a:endParaRPr sz="1600" kern="0">
              <a:solidFill>
                <a:sysClr val="windowText" lastClr="000000"/>
              </a:solidFill>
              <a:latin typeface="Arial MT"/>
              <a:cs typeface="Arial MT"/>
            </a:endParaRPr>
          </a:p>
          <a:p>
            <a:pPr algn="ctr" defTabSz="1219170">
              <a:spcBef>
                <a:spcPts val="292"/>
              </a:spcBef>
            </a:pPr>
            <a:r>
              <a:rPr sz="1600" kern="0" spc="-13" dirty="0">
                <a:solidFill>
                  <a:sysClr val="windowText" lastClr="000000"/>
                </a:solidFill>
                <a:latin typeface="Arial MT"/>
                <a:cs typeface="Arial MT"/>
              </a:rPr>
              <a:t>unit-</a:t>
            </a:r>
            <a:r>
              <a:rPr sz="1600" kern="0" dirty="0">
                <a:solidFill>
                  <a:sysClr val="windowText" lastClr="000000"/>
                </a:solidFill>
                <a:latin typeface="Arial MT"/>
                <a:cs typeface="Arial MT"/>
              </a:rPr>
              <a:t>unit</a:t>
            </a:r>
            <a:r>
              <a:rPr sz="1600" kern="0" spc="-53" dirty="0">
                <a:solidFill>
                  <a:sysClr val="windowText" lastClr="000000"/>
                </a:solidFill>
                <a:latin typeface="Arial MT"/>
                <a:cs typeface="Arial MT"/>
              </a:rPr>
              <a:t> </a:t>
            </a:r>
            <a:r>
              <a:rPr sz="1600" kern="0" dirty="0">
                <a:solidFill>
                  <a:sysClr val="windowText" lastClr="000000"/>
                </a:solidFill>
                <a:latin typeface="Arial MT"/>
                <a:cs typeface="Arial MT"/>
              </a:rPr>
              <a:t>kerja</a:t>
            </a:r>
            <a:r>
              <a:rPr sz="1600" kern="0" spc="13" dirty="0">
                <a:solidFill>
                  <a:sysClr val="windowText" lastClr="000000"/>
                </a:solidFill>
                <a:latin typeface="Arial MT"/>
                <a:cs typeface="Arial MT"/>
              </a:rPr>
              <a:t> </a:t>
            </a:r>
            <a:r>
              <a:rPr sz="1600" kern="0" spc="-27" dirty="0">
                <a:solidFill>
                  <a:sysClr val="windowText" lastClr="000000"/>
                </a:solidFill>
                <a:latin typeface="Arial MT"/>
                <a:cs typeface="Arial MT"/>
              </a:rPr>
              <a:t>yang</a:t>
            </a:r>
            <a:endParaRPr sz="1600" kern="0">
              <a:solidFill>
                <a:sysClr val="windowText" lastClr="000000"/>
              </a:solidFill>
              <a:latin typeface="Arial MT"/>
              <a:cs typeface="Arial MT"/>
            </a:endParaRPr>
          </a:p>
          <a:p>
            <a:pPr marL="16086" marR="6773" algn="ctr" defTabSz="1219170">
              <a:lnSpc>
                <a:spcPct val="114999"/>
              </a:lnSpc>
            </a:pPr>
            <a:r>
              <a:rPr sz="1600" kern="0" dirty="0">
                <a:solidFill>
                  <a:sysClr val="windowText" lastClr="000000"/>
                </a:solidFill>
                <a:latin typeface="Arial MT"/>
                <a:cs typeface="Arial MT"/>
              </a:rPr>
              <a:t>melaksanakan</a:t>
            </a:r>
            <a:r>
              <a:rPr sz="1600" kern="0" spc="-87" dirty="0">
                <a:solidFill>
                  <a:sysClr val="windowText" lastClr="000000"/>
                </a:solidFill>
                <a:latin typeface="Arial MT"/>
                <a:cs typeface="Arial MT"/>
              </a:rPr>
              <a:t> </a:t>
            </a:r>
            <a:r>
              <a:rPr sz="1600" kern="0" dirty="0">
                <a:solidFill>
                  <a:sysClr val="windowText" lastClr="000000"/>
                </a:solidFill>
                <a:latin typeface="Arial MT"/>
                <a:cs typeface="Arial MT"/>
              </a:rPr>
              <a:t>tugas</a:t>
            </a:r>
            <a:r>
              <a:rPr sz="1600" kern="0" spc="-53" dirty="0">
                <a:solidFill>
                  <a:sysClr val="windowText" lastClr="000000"/>
                </a:solidFill>
                <a:latin typeface="Arial MT"/>
                <a:cs typeface="Arial MT"/>
              </a:rPr>
              <a:t> </a:t>
            </a:r>
            <a:r>
              <a:rPr sz="1600" kern="0" spc="-33" dirty="0">
                <a:solidFill>
                  <a:sysClr val="windowText" lastClr="000000"/>
                </a:solidFill>
                <a:latin typeface="Arial MT"/>
                <a:cs typeface="Arial MT"/>
              </a:rPr>
              <a:t>dan </a:t>
            </a:r>
            <a:r>
              <a:rPr sz="1600" kern="0" dirty="0">
                <a:solidFill>
                  <a:sysClr val="windowText" lastClr="000000"/>
                </a:solidFill>
                <a:latin typeface="Arial MT"/>
                <a:cs typeface="Arial MT"/>
              </a:rPr>
              <a:t>fungsi</a:t>
            </a:r>
            <a:r>
              <a:rPr sz="1600" kern="0" spc="-53" dirty="0">
                <a:solidFill>
                  <a:sysClr val="windowText" lastClr="000000"/>
                </a:solidFill>
                <a:latin typeface="Arial MT"/>
                <a:cs typeface="Arial MT"/>
              </a:rPr>
              <a:t> </a:t>
            </a:r>
            <a:r>
              <a:rPr sz="1600" kern="0" spc="-27" dirty="0">
                <a:solidFill>
                  <a:sysClr val="windowText" lastClr="000000"/>
                </a:solidFill>
                <a:latin typeface="Arial MT"/>
                <a:cs typeface="Arial MT"/>
              </a:rPr>
              <a:t>yang </a:t>
            </a:r>
            <a:r>
              <a:rPr sz="1600" kern="0" dirty="0">
                <a:solidFill>
                  <a:sysClr val="windowText" lastClr="000000"/>
                </a:solidFill>
                <a:latin typeface="Arial MT"/>
                <a:cs typeface="Arial MT"/>
              </a:rPr>
              <a:t>menghasilkan</a:t>
            </a:r>
            <a:r>
              <a:rPr sz="1600" kern="0" spc="-120" dirty="0">
                <a:solidFill>
                  <a:sysClr val="windowText" lastClr="000000"/>
                </a:solidFill>
                <a:latin typeface="Arial MT"/>
                <a:cs typeface="Arial MT"/>
              </a:rPr>
              <a:t> </a:t>
            </a:r>
            <a:r>
              <a:rPr sz="1600" kern="0" spc="-27" dirty="0">
                <a:solidFill>
                  <a:sysClr val="windowText" lastClr="000000"/>
                </a:solidFill>
                <a:latin typeface="Arial MT"/>
                <a:cs typeface="Arial MT"/>
              </a:rPr>
              <a:t>arsip </a:t>
            </a:r>
            <a:r>
              <a:rPr sz="1600" kern="0" dirty="0">
                <a:solidFill>
                  <a:sysClr val="windowText" lastClr="000000"/>
                </a:solidFill>
                <a:latin typeface="Arial MT"/>
                <a:cs typeface="Arial MT"/>
              </a:rPr>
              <a:t>sesuai</a:t>
            </a:r>
            <a:r>
              <a:rPr sz="1600" kern="0" spc="-40" dirty="0">
                <a:solidFill>
                  <a:sysClr val="windowText" lastClr="000000"/>
                </a:solidFill>
                <a:latin typeface="Arial MT"/>
                <a:cs typeface="Arial MT"/>
              </a:rPr>
              <a:t> </a:t>
            </a:r>
            <a:r>
              <a:rPr sz="1600" kern="0" dirty="0">
                <a:solidFill>
                  <a:sysClr val="windowText" lastClr="000000"/>
                </a:solidFill>
                <a:latin typeface="Arial MT"/>
                <a:cs typeface="Arial MT"/>
              </a:rPr>
              <a:t>dengan</a:t>
            </a:r>
            <a:r>
              <a:rPr sz="1600" kern="0" spc="-60" dirty="0">
                <a:solidFill>
                  <a:sysClr val="windowText" lastClr="000000"/>
                </a:solidFill>
                <a:latin typeface="Arial MT"/>
                <a:cs typeface="Arial MT"/>
              </a:rPr>
              <a:t> </a:t>
            </a:r>
            <a:r>
              <a:rPr sz="1600" kern="0" spc="-13" dirty="0">
                <a:solidFill>
                  <a:sysClr val="windowText" lastClr="000000"/>
                </a:solidFill>
                <a:latin typeface="Arial MT"/>
                <a:cs typeface="Arial MT"/>
              </a:rPr>
              <a:t>kriteria </a:t>
            </a:r>
            <a:r>
              <a:rPr sz="1600" kern="0" dirty="0">
                <a:solidFill>
                  <a:sysClr val="windowText" lastClr="000000"/>
                </a:solidFill>
                <a:latin typeface="Arial MT"/>
                <a:cs typeface="Arial MT"/>
              </a:rPr>
              <a:t>arsip</a:t>
            </a:r>
            <a:r>
              <a:rPr sz="1600" kern="0" spc="-47" dirty="0">
                <a:solidFill>
                  <a:sysClr val="windowText" lastClr="000000"/>
                </a:solidFill>
                <a:latin typeface="Arial MT"/>
                <a:cs typeface="Arial MT"/>
              </a:rPr>
              <a:t> </a:t>
            </a:r>
            <a:r>
              <a:rPr sz="1600" kern="0" spc="-13" dirty="0">
                <a:solidFill>
                  <a:sysClr val="windowText" lastClr="000000"/>
                </a:solidFill>
                <a:latin typeface="Arial MT"/>
                <a:cs typeface="Arial MT"/>
              </a:rPr>
              <a:t>vital</a:t>
            </a:r>
            <a:endParaRPr sz="1600" kern="0">
              <a:solidFill>
                <a:sysClr val="windowText" lastClr="000000"/>
              </a:solidFill>
              <a:latin typeface="Arial MT"/>
              <a:cs typeface="Arial MT"/>
            </a:endParaRPr>
          </a:p>
        </p:txBody>
      </p:sp>
      <p:sp>
        <p:nvSpPr>
          <p:cNvPr id="28" name="object 28"/>
          <p:cNvSpPr txBox="1"/>
          <p:nvPr/>
        </p:nvSpPr>
        <p:spPr>
          <a:xfrm>
            <a:off x="7607130" y="4615687"/>
            <a:ext cx="1774613" cy="1691916"/>
          </a:xfrm>
          <a:prstGeom prst="rect">
            <a:avLst/>
          </a:prstGeom>
        </p:spPr>
        <p:txBody>
          <a:bodyPr vert="horz" wrap="square" lIns="0" tIns="16933" rIns="0" bIns="0" rtlCol="0">
            <a:spAutoFit/>
          </a:bodyPr>
          <a:lstStyle/>
          <a:p>
            <a:pPr marL="16933" marR="6773" indent="-4233" algn="ctr" defTabSz="1219170">
              <a:lnSpc>
                <a:spcPct val="114999"/>
              </a:lnSpc>
              <a:spcBef>
                <a:spcPts val="133"/>
              </a:spcBef>
            </a:pPr>
            <a:r>
              <a:rPr sz="1600" kern="0" spc="-13" dirty="0">
                <a:solidFill>
                  <a:sysClr val="windowText" lastClr="000000"/>
                </a:solidFill>
                <a:latin typeface="Arial MT"/>
                <a:cs typeface="Arial MT"/>
              </a:rPr>
              <a:t>Mengidentifikasi </a:t>
            </a:r>
            <a:r>
              <a:rPr sz="1600" kern="0" dirty="0">
                <a:solidFill>
                  <a:sysClr val="windowText" lastClr="000000"/>
                </a:solidFill>
                <a:latin typeface="Arial MT"/>
                <a:cs typeface="Arial MT"/>
              </a:rPr>
              <a:t>substansi</a:t>
            </a:r>
            <a:r>
              <a:rPr sz="1600" kern="0" spc="-67" dirty="0">
                <a:solidFill>
                  <a:sysClr val="windowText" lastClr="000000"/>
                </a:solidFill>
                <a:latin typeface="Arial MT"/>
                <a:cs typeface="Arial MT"/>
              </a:rPr>
              <a:t> </a:t>
            </a:r>
            <a:r>
              <a:rPr sz="1600" kern="0" spc="-13" dirty="0">
                <a:solidFill>
                  <a:sysClr val="windowText" lastClr="000000"/>
                </a:solidFill>
                <a:latin typeface="Arial MT"/>
                <a:cs typeface="Arial MT"/>
              </a:rPr>
              <a:t>informasi </a:t>
            </a:r>
            <a:r>
              <a:rPr sz="1600" kern="0" dirty="0">
                <a:solidFill>
                  <a:sysClr val="windowText" lastClr="000000"/>
                </a:solidFill>
                <a:latin typeface="Arial MT"/>
                <a:cs typeface="Arial MT"/>
              </a:rPr>
              <a:t>arsip</a:t>
            </a:r>
            <a:r>
              <a:rPr sz="1600" kern="0" spc="-33" dirty="0">
                <a:solidFill>
                  <a:sysClr val="windowText" lastClr="000000"/>
                </a:solidFill>
                <a:latin typeface="Arial MT"/>
                <a:cs typeface="Arial MT"/>
              </a:rPr>
              <a:t> </a:t>
            </a:r>
            <a:r>
              <a:rPr sz="1600" kern="0" dirty="0">
                <a:solidFill>
                  <a:sysClr val="windowText" lastClr="000000"/>
                </a:solidFill>
                <a:latin typeface="Arial MT"/>
                <a:cs typeface="Arial MT"/>
              </a:rPr>
              <a:t>yang</a:t>
            </a:r>
            <a:r>
              <a:rPr sz="1600" kern="0" spc="-40" dirty="0">
                <a:solidFill>
                  <a:sysClr val="windowText" lastClr="000000"/>
                </a:solidFill>
                <a:latin typeface="Arial MT"/>
                <a:cs typeface="Arial MT"/>
              </a:rPr>
              <a:t> </a:t>
            </a:r>
            <a:r>
              <a:rPr sz="1600" kern="0" spc="-13" dirty="0">
                <a:solidFill>
                  <a:sysClr val="windowText" lastClr="000000"/>
                </a:solidFill>
                <a:latin typeface="Arial MT"/>
                <a:cs typeface="Arial MT"/>
              </a:rPr>
              <a:t>tercipta </a:t>
            </a:r>
            <a:r>
              <a:rPr sz="1600" kern="0" dirty="0">
                <a:solidFill>
                  <a:sysClr val="windowText" lastClr="000000"/>
                </a:solidFill>
                <a:latin typeface="Arial MT"/>
                <a:cs typeface="Arial MT"/>
              </a:rPr>
              <a:t>pada</a:t>
            </a:r>
            <a:r>
              <a:rPr sz="1600" kern="0" spc="-7" dirty="0">
                <a:solidFill>
                  <a:sysClr val="windowText" lastClr="000000"/>
                </a:solidFill>
                <a:latin typeface="Arial MT"/>
                <a:cs typeface="Arial MT"/>
              </a:rPr>
              <a:t> </a:t>
            </a:r>
            <a:r>
              <a:rPr sz="1600" kern="0" spc="-13" dirty="0">
                <a:solidFill>
                  <a:sysClr val="windowText" lastClr="000000"/>
                </a:solidFill>
                <a:latin typeface="Arial MT"/>
                <a:cs typeface="Arial MT"/>
              </a:rPr>
              <a:t>unit-</a:t>
            </a:r>
            <a:r>
              <a:rPr sz="1600" kern="0" dirty="0">
                <a:solidFill>
                  <a:sysClr val="windowText" lastClr="000000"/>
                </a:solidFill>
                <a:latin typeface="Arial MT"/>
                <a:cs typeface="Arial MT"/>
              </a:rPr>
              <a:t>unit</a:t>
            </a:r>
            <a:r>
              <a:rPr sz="1600" kern="0" spc="-7" dirty="0">
                <a:solidFill>
                  <a:sysClr val="windowText" lastClr="000000"/>
                </a:solidFill>
                <a:latin typeface="Arial MT"/>
                <a:cs typeface="Arial MT"/>
              </a:rPr>
              <a:t> </a:t>
            </a:r>
            <a:r>
              <a:rPr sz="1600" kern="0" spc="-27" dirty="0">
                <a:solidFill>
                  <a:sysClr val="windowText" lastClr="000000"/>
                </a:solidFill>
                <a:latin typeface="Arial MT"/>
                <a:cs typeface="Arial MT"/>
              </a:rPr>
              <a:t>kerja </a:t>
            </a:r>
            <a:r>
              <a:rPr sz="1600" kern="0" dirty="0">
                <a:solidFill>
                  <a:sysClr val="windowText" lastClr="000000"/>
                </a:solidFill>
                <a:latin typeface="Arial MT"/>
                <a:cs typeface="Arial MT"/>
              </a:rPr>
              <a:t>potensial</a:t>
            </a:r>
            <a:r>
              <a:rPr sz="1600" kern="0" spc="-73" dirty="0">
                <a:solidFill>
                  <a:sysClr val="windowText" lastClr="000000"/>
                </a:solidFill>
                <a:latin typeface="Arial MT"/>
                <a:cs typeface="Arial MT"/>
              </a:rPr>
              <a:t> </a:t>
            </a:r>
            <a:r>
              <a:rPr sz="1600" kern="0" spc="-13" dirty="0">
                <a:solidFill>
                  <a:sysClr val="windowText" lastClr="000000"/>
                </a:solidFill>
                <a:latin typeface="Arial MT"/>
                <a:cs typeface="Arial MT"/>
              </a:rPr>
              <a:t>sebagai </a:t>
            </a:r>
            <a:r>
              <a:rPr sz="1600" kern="0" dirty="0">
                <a:solidFill>
                  <a:sysClr val="windowText" lastClr="000000"/>
                </a:solidFill>
                <a:latin typeface="Arial MT"/>
                <a:cs typeface="Arial MT"/>
              </a:rPr>
              <a:t>pencipta</a:t>
            </a:r>
            <a:r>
              <a:rPr sz="1600" kern="0" spc="-60" dirty="0">
                <a:solidFill>
                  <a:sysClr val="windowText" lastClr="000000"/>
                </a:solidFill>
                <a:latin typeface="Arial MT"/>
                <a:cs typeface="Arial MT"/>
              </a:rPr>
              <a:t> </a:t>
            </a:r>
            <a:r>
              <a:rPr sz="1600" kern="0" dirty="0">
                <a:solidFill>
                  <a:sysClr val="windowText" lastClr="000000"/>
                </a:solidFill>
                <a:latin typeface="Arial MT"/>
                <a:cs typeface="Arial MT"/>
              </a:rPr>
              <a:t>arsip</a:t>
            </a:r>
            <a:r>
              <a:rPr sz="1600" kern="0" spc="-20" dirty="0">
                <a:solidFill>
                  <a:sysClr val="windowText" lastClr="000000"/>
                </a:solidFill>
                <a:latin typeface="Arial MT"/>
                <a:cs typeface="Arial MT"/>
              </a:rPr>
              <a:t> </a:t>
            </a:r>
            <a:r>
              <a:rPr sz="1600" kern="0" spc="-27" dirty="0">
                <a:solidFill>
                  <a:sysClr val="windowText" lastClr="000000"/>
                </a:solidFill>
                <a:latin typeface="Arial MT"/>
                <a:cs typeface="Arial MT"/>
              </a:rPr>
              <a:t>vital</a:t>
            </a:r>
            <a:endParaRPr sz="1600" kern="0">
              <a:solidFill>
                <a:sysClr val="windowText" lastClr="000000"/>
              </a:solidFill>
              <a:latin typeface="Arial MT"/>
              <a:cs typeface="Arial MT"/>
            </a:endParaRPr>
          </a:p>
        </p:txBody>
      </p:sp>
      <p:sp>
        <p:nvSpPr>
          <p:cNvPr id="29" name="object 29"/>
          <p:cNvSpPr txBox="1"/>
          <p:nvPr/>
        </p:nvSpPr>
        <p:spPr>
          <a:xfrm>
            <a:off x="9579357" y="4615687"/>
            <a:ext cx="2207260" cy="842453"/>
          </a:xfrm>
          <a:prstGeom prst="rect">
            <a:avLst/>
          </a:prstGeom>
        </p:spPr>
        <p:txBody>
          <a:bodyPr vert="horz" wrap="square" lIns="0" tIns="16933" rIns="0" bIns="0" rtlCol="0">
            <a:spAutoFit/>
          </a:bodyPr>
          <a:lstStyle/>
          <a:p>
            <a:pPr marL="16933" marR="6773" indent="-847" algn="ctr" defTabSz="1219170">
              <a:lnSpc>
                <a:spcPct val="114999"/>
              </a:lnSpc>
              <a:spcBef>
                <a:spcPts val="133"/>
              </a:spcBef>
            </a:pPr>
            <a:r>
              <a:rPr sz="1600" kern="0" dirty="0">
                <a:solidFill>
                  <a:sysClr val="windowText" lastClr="000000"/>
                </a:solidFill>
                <a:latin typeface="Arial MT"/>
                <a:cs typeface="Arial MT"/>
              </a:rPr>
              <a:t>Membuat</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daftar</a:t>
            </a:r>
            <a:r>
              <a:rPr sz="1600" kern="0" spc="-80" dirty="0">
                <a:solidFill>
                  <a:sysClr val="windowText" lastClr="000000"/>
                </a:solidFill>
                <a:latin typeface="Arial MT"/>
                <a:cs typeface="Arial MT"/>
              </a:rPr>
              <a:t> </a:t>
            </a:r>
            <a:r>
              <a:rPr sz="1600" kern="0" spc="-27" dirty="0">
                <a:solidFill>
                  <a:sysClr val="windowText" lastClr="000000"/>
                </a:solidFill>
                <a:latin typeface="Arial MT"/>
                <a:cs typeface="Arial MT"/>
              </a:rPr>
              <a:t>yang </a:t>
            </a:r>
            <a:r>
              <a:rPr sz="1600" kern="0" dirty="0">
                <a:solidFill>
                  <a:sysClr val="windowText" lastClr="000000"/>
                </a:solidFill>
                <a:latin typeface="Arial MT"/>
                <a:cs typeface="Arial MT"/>
              </a:rPr>
              <a:t>berisi</a:t>
            </a:r>
            <a:r>
              <a:rPr sz="1600" kern="0" spc="-40" dirty="0">
                <a:solidFill>
                  <a:sysClr val="windowText" lastClr="000000"/>
                </a:solidFill>
                <a:latin typeface="Arial MT"/>
                <a:cs typeface="Arial MT"/>
              </a:rPr>
              <a:t> </a:t>
            </a:r>
            <a:r>
              <a:rPr sz="1600" kern="0" dirty="0">
                <a:solidFill>
                  <a:sysClr val="windowText" lastClr="000000"/>
                </a:solidFill>
                <a:latin typeface="Arial MT"/>
                <a:cs typeface="Arial MT"/>
              </a:rPr>
              <a:t>arsip</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vital dan</a:t>
            </a:r>
            <a:r>
              <a:rPr sz="1600" kern="0" spc="-60" dirty="0">
                <a:solidFill>
                  <a:sysClr val="windowText" lastClr="000000"/>
                </a:solidFill>
                <a:latin typeface="Arial MT"/>
                <a:cs typeface="Arial MT"/>
              </a:rPr>
              <a:t> </a:t>
            </a:r>
            <a:r>
              <a:rPr sz="1600" kern="0" spc="-27" dirty="0">
                <a:solidFill>
                  <a:sysClr val="windowText" lastClr="000000"/>
                </a:solidFill>
                <a:latin typeface="Arial MT"/>
                <a:cs typeface="Arial MT"/>
              </a:rPr>
              <a:t>unit </a:t>
            </a:r>
            <a:r>
              <a:rPr sz="1600" kern="0" dirty="0">
                <a:solidFill>
                  <a:sysClr val="windowText" lastClr="000000"/>
                </a:solidFill>
                <a:latin typeface="Arial MT"/>
                <a:cs typeface="Arial MT"/>
              </a:rPr>
              <a:t>kerja</a:t>
            </a:r>
            <a:r>
              <a:rPr sz="1600" kern="0" spc="-33" dirty="0">
                <a:solidFill>
                  <a:sysClr val="windowText" lastClr="000000"/>
                </a:solidFill>
                <a:latin typeface="Arial MT"/>
                <a:cs typeface="Arial MT"/>
              </a:rPr>
              <a:t> </a:t>
            </a:r>
            <a:r>
              <a:rPr sz="1600" kern="0" spc="-13" dirty="0">
                <a:solidFill>
                  <a:sysClr val="windowText" lastClr="000000"/>
                </a:solidFill>
                <a:latin typeface="Arial MT"/>
                <a:cs typeface="Arial MT"/>
              </a:rPr>
              <a:t>pencipta</a:t>
            </a:r>
            <a:endParaRPr sz="1600" kern="0">
              <a:solidFill>
                <a:sysClr val="windowText" lastClr="000000"/>
              </a:solidFill>
              <a:latin typeface="Arial MT"/>
              <a:cs typeface="Arial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496055"/>
            <a:ext cx="12192000" cy="3362113"/>
            <a:chOff x="0" y="2622041"/>
            <a:chExt cx="9144000" cy="2521585"/>
          </a:xfrm>
        </p:grpSpPr>
        <p:sp>
          <p:nvSpPr>
            <p:cNvPr id="3" name="object 3"/>
            <p:cNvSpPr/>
            <p:nvPr/>
          </p:nvSpPr>
          <p:spPr>
            <a:xfrm>
              <a:off x="0" y="2622041"/>
              <a:ext cx="9144000" cy="2521585"/>
            </a:xfrm>
            <a:custGeom>
              <a:avLst/>
              <a:gdLst/>
              <a:ahLst/>
              <a:cxnLst/>
              <a:rect l="l" t="t" r="r" b="b"/>
              <a:pathLst>
                <a:path w="9144000" h="2521585">
                  <a:moveTo>
                    <a:pt x="9144000" y="381762"/>
                  </a:moveTo>
                  <a:lnTo>
                    <a:pt x="4018711" y="381762"/>
                  </a:lnTo>
                  <a:lnTo>
                    <a:pt x="4016883" y="350037"/>
                  </a:lnTo>
                  <a:lnTo>
                    <a:pt x="4009072" y="305396"/>
                  </a:lnTo>
                  <a:lnTo>
                    <a:pt x="3996436" y="262623"/>
                  </a:lnTo>
                  <a:lnTo>
                    <a:pt x="3979265" y="221996"/>
                  </a:lnTo>
                  <a:lnTo>
                    <a:pt x="3957853" y="183832"/>
                  </a:lnTo>
                  <a:lnTo>
                    <a:pt x="3932491" y="148424"/>
                  </a:lnTo>
                  <a:lnTo>
                    <a:pt x="3903484" y="116065"/>
                  </a:lnTo>
                  <a:lnTo>
                    <a:pt x="3871125" y="87058"/>
                  </a:lnTo>
                  <a:lnTo>
                    <a:pt x="3835717" y="61696"/>
                  </a:lnTo>
                  <a:lnTo>
                    <a:pt x="3797554" y="40284"/>
                  </a:lnTo>
                  <a:lnTo>
                    <a:pt x="3756926" y="23114"/>
                  </a:lnTo>
                  <a:lnTo>
                    <a:pt x="3714153" y="10477"/>
                  </a:lnTo>
                  <a:lnTo>
                    <a:pt x="3669512" y="2667"/>
                  </a:lnTo>
                  <a:lnTo>
                    <a:pt x="3623310" y="0"/>
                  </a:lnTo>
                  <a:lnTo>
                    <a:pt x="3577094" y="2667"/>
                  </a:lnTo>
                  <a:lnTo>
                    <a:pt x="3532454" y="10477"/>
                  </a:lnTo>
                  <a:lnTo>
                    <a:pt x="3489680" y="23114"/>
                  </a:lnTo>
                  <a:lnTo>
                    <a:pt x="3449053" y="40284"/>
                  </a:lnTo>
                  <a:lnTo>
                    <a:pt x="3410889" y="61696"/>
                  </a:lnTo>
                  <a:lnTo>
                    <a:pt x="3375482" y="87058"/>
                  </a:lnTo>
                  <a:lnTo>
                    <a:pt x="3343122" y="116065"/>
                  </a:lnTo>
                  <a:lnTo>
                    <a:pt x="3314115" y="148424"/>
                  </a:lnTo>
                  <a:lnTo>
                    <a:pt x="3288754" y="183832"/>
                  </a:lnTo>
                  <a:lnTo>
                    <a:pt x="3267341" y="221996"/>
                  </a:lnTo>
                  <a:lnTo>
                    <a:pt x="3250171" y="262623"/>
                  </a:lnTo>
                  <a:lnTo>
                    <a:pt x="3237534" y="305396"/>
                  </a:lnTo>
                  <a:lnTo>
                    <a:pt x="3229724" y="350037"/>
                  </a:lnTo>
                  <a:lnTo>
                    <a:pt x="3227895" y="381762"/>
                  </a:lnTo>
                  <a:lnTo>
                    <a:pt x="0" y="381762"/>
                  </a:lnTo>
                  <a:lnTo>
                    <a:pt x="0" y="2521458"/>
                  </a:lnTo>
                  <a:lnTo>
                    <a:pt x="9144000" y="2521458"/>
                  </a:lnTo>
                  <a:lnTo>
                    <a:pt x="9144000" y="381762"/>
                  </a:lnTo>
                  <a:close/>
                </a:path>
              </a:pathLst>
            </a:custGeom>
            <a:solidFill>
              <a:srgbClr val="0DD2D9"/>
            </a:solidFill>
          </p:spPr>
          <p:txBody>
            <a:bodyPr wrap="square" lIns="0" tIns="0" rIns="0" bIns="0" rtlCol="0"/>
            <a:lstStyle/>
            <a:p>
              <a:pPr defTabSz="1219170"/>
              <a:endParaRPr sz="2400" kern="0" dirty="0">
                <a:solidFill>
                  <a:sysClr val="windowText" lastClr="000000"/>
                </a:solidFill>
              </a:endParaRPr>
            </a:p>
          </p:txBody>
        </p:sp>
        <p:sp>
          <p:nvSpPr>
            <p:cNvPr id="4" name="object 4"/>
            <p:cNvSpPr/>
            <p:nvPr/>
          </p:nvSpPr>
          <p:spPr>
            <a:xfrm>
              <a:off x="3227070" y="2622042"/>
              <a:ext cx="792480" cy="792480"/>
            </a:xfrm>
            <a:custGeom>
              <a:avLst/>
              <a:gdLst/>
              <a:ahLst/>
              <a:cxnLst/>
              <a:rect l="l" t="t" r="r" b="b"/>
              <a:pathLst>
                <a:path w="792479" h="792479">
                  <a:moveTo>
                    <a:pt x="0" y="396239"/>
                  </a:moveTo>
                  <a:lnTo>
                    <a:pt x="2666" y="350033"/>
                  </a:lnTo>
                  <a:lnTo>
                    <a:pt x="10465" y="305390"/>
                  </a:lnTo>
                  <a:lnTo>
                    <a:pt x="23102" y="262611"/>
                  </a:lnTo>
                  <a:lnTo>
                    <a:pt x="40277" y="221990"/>
                  </a:lnTo>
                  <a:lnTo>
                    <a:pt x="61693" y="183827"/>
                  </a:lnTo>
                  <a:lnTo>
                    <a:pt x="87054" y="148418"/>
                  </a:lnTo>
                  <a:lnTo>
                    <a:pt x="116062" y="116062"/>
                  </a:lnTo>
                  <a:lnTo>
                    <a:pt x="148418" y="87054"/>
                  </a:lnTo>
                  <a:lnTo>
                    <a:pt x="183827" y="61693"/>
                  </a:lnTo>
                  <a:lnTo>
                    <a:pt x="221990" y="40277"/>
                  </a:lnTo>
                  <a:lnTo>
                    <a:pt x="262611" y="23102"/>
                  </a:lnTo>
                  <a:lnTo>
                    <a:pt x="305390" y="10465"/>
                  </a:lnTo>
                  <a:lnTo>
                    <a:pt x="350033" y="2666"/>
                  </a:lnTo>
                  <a:lnTo>
                    <a:pt x="396240" y="0"/>
                  </a:lnTo>
                  <a:lnTo>
                    <a:pt x="442446" y="2666"/>
                  </a:lnTo>
                  <a:lnTo>
                    <a:pt x="487089" y="10465"/>
                  </a:lnTo>
                  <a:lnTo>
                    <a:pt x="529868" y="23102"/>
                  </a:lnTo>
                  <a:lnTo>
                    <a:pt x="570489" y="40277"/>
                  </a:lnTo>
                  <a:lnTo>
                    <a:pt x="608652" y="61693"/>
                  </a:lnTo>
                  <a:lnTo>
                    <a:pt x="644061" y="87054"/>
                  </a:lnTo>
                  <a:lnTo>
                    <a:pt x="676417" y="116062"/>
                  </a:lnTo>
                  <a:lnTo>
                    <a:pt x="705425" y="148418"/>
                  </a:lnTo>
                  <a:lnTo>
                    <a:pt x="730786" y="183827"/>
                  </a:lnTo>
                  <a:lnTo>
                    <a:pt x="752202" y="221990"/>
                  </a:lnTo>
                  <a:lnTo>
                    <a:pt x="769377" y="262611"/>
                  </a:lnTo>
                  <a:lnTo>
                    <a:pt x="782014" y="305390"/>
                  </a:lnTo>
                  <a:lnTo>
                    <a:pt x="789813" y="350033"/>
                  </a:lnTo>
                  <a:lnTo>
                    <a:pt x="792480" y="396239"/>
                  </a:lnTo>
                  <a:lnTo>
                    <a:pt x="789813" y="442446"/>
                  </a:lnTo>
                  <a:lnTo>
                    <a:pt x="782014" y="487089"/>
                  </a:lnTo>
                  <a:lnTo>
                    <a:pt x="769377" y="529868"/>
                  </a:lnTo>
                  <a:lnTo>
                    <a:pt x="752202" y="570489"/>
                  </a:lnTo>
                  <a:lnTo>
                    <a:pt x="730786" y="608652"/>
                  </a:lnTo>
                  <a:lnTo>
                    <a:pt x="705425" y="644061"/>
                  </a:lnTo>
                  <a:lnTo>
                    <a:pt x="676417" y="676417"/>
                  </a:lnTo>
                  <a:lnTo>
                    <a:pt x="644061" y="705425"/>
                  </a:lnTo>
                  <a:lnTo>
                    <a:pt x="608652" y="730786"/>
                  </a:lnTo>
                  <a:lnTo>
                    <a:pt x="570489" y="752202"/>
                  </a:lnTo>
                  <a:lnTo>
                    <a:pt x="529868" y="769377"/>
                  </a:lnTo>
                  <a:lnTo>
                    <a:pt x="487089" y="782014"/>
                  </a:lnTo>
                  <a:lnTo>
                    <a:pt x="442446" y="789813"/>
                  </a:lnTo>
                  <a:lnTo>
                    <a:pt x="396240" y="792480"/>
                  </a:lnTo>
                  <a:lnTo>
                    <a:pt x="350033" y="789813"/>
                  </a:lnTo>
                  <a:lnTo>
                    <a:pt x="305390" y="782014"/>
                  </a:lnTo>
                  <a:lnTo>
                    <a:pt x="262611" y="769377"/>
                  </a:lnTo>
                  <a:lnTo>
                    <a:pt x="221990" y="752202"/>
                  </a:lnTo>
                  <a:lnTo>
                    <a:pt x="183827" y="730786"/>
                  </a:lnTo>
                  <a:lnTo>
                    <a:pt x="148418" y="705425"/>
                  </a:lnTo>
                  <a:lnTo>
                    <a:pt x="116062" y="676417"/>
                  </a:lnTo>
                  <a:lnTo>
                    <a:pt x="87054" y="644061"/>
                  </a:lnTo>
                  <a:lnTo>
                    <a:pt x="61693" y="608652"/>
                  </a:lnTo>
                  <a:lnTo>
                    <a:pt x="40277" y="570489"/>
                  </a:lnTo>
                  <a:lnTo>
                    <a:pt x="23102" y="529868"/>
                  </a:lnTo>
                  <a:lnTo>
                    <a:pt x="10465" y="487089"/>
                  </a:lnTo>
                  <a:lnTo>
                    <a:pt x="2666" y="442446"/>
                  </a:lnTo>
                  <a:lnTo>
                    <a:pt x="0" y="396239"/>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5" name="object 5"/>
          <p:cNvSpPr txBox="1"/>
          <p:nvPr/>
        </p:nvSpPr>
        <p:spPr>
          <a:xfrm>
            <a:off x="4710685" y="3815351"/>
            <a:ext cx="237913" cy="386430"/>
          </a:xfrm>
          <a:prstGeom prst="rect">
            <a:avLst/>
          </a:prstGeom>
        </p:spPr>
        <p:txBody>
          <a:bodyPr vert="horz" wrap="square" lIns="0" tIns="16933" rIns="0" bIns="0" rtlCol="0">
            <a:spAutoFit/>
          </a:bodyPr>
          <a:lstStyle/>
          <a:p>
            <a:pPr marL="16933" defTabSz="1219170">
              <a:spcBef>
                <a:spcPts val="133"/>
              </a:spcBef>
            </a:pPr>
            <a:r>
              <a:rPr sz="2400" kern="0" spc="-67" dirty="0">
                <a:solidFill>
                  <a:srgbClr val="FFFFFF"/>
                </a:solidFill>
                <a:latin typeface="Arial MT"/>
                <a:cs typeface="Arial MT"/>
              </a:rPr>
              <a:t>B</a:t>
            </a:r>
            <a:endParaRPr sz="2400" kern="0">
              <a:solidFill>
                <a:sysClr val="windowText" lastClr="000000"/>
              </a:solidFill>
              <a:latin typeface="Arial MT"/>
              <a:cs typeface="Arial MT"/>
            </a:endParaRPr>
          </a:p>
        </p:txBody>
      </p:sp>
      <p:grpSp>
        <p:nvGrpSpPr>
          <p:cNvPr id="6" name="object 6"/>
          <p:cNvGrpSpPr/>
          <p:nvPr/>
        </p:nvGrpSpPr>
        <p:grpSpPr>
          <a:xfrm>
            <a:off x="8655980" y="3484540"/>
            <a:ext cx="1122680" cy="1124373"/>
            <a:chOff x="6491985" y="2613405"/>
            <a:chExt cx="842010" cy="843280"/>
          </a:xfrm>
        </p:grpSpPr>
        <p:sp>
          <p:nvSpPr>
            <p:cNvPr id="7" name="object 7"/>
            <p:cNvSpPr/>
            <p:nvPr/>
          </p:nvSpPr>
          <p:spPr>
            <a:xfrm>
              <a:off x="6517385" y="2638805"/>
              <a:ext cx="791210" cy="792480"/>
            </a:xfrm>
            <a:custGeom>
              <a:avLst/>
              <a:gdLst/>
              <a:ahLst/>
              <a:cxnLst/>
              <a:rect l="l" t="t" r="r" b="b"/>
              <a:pathLst>
                <a:path w="791209" h="792479">
                  <a:moveTo>
                    <a:pt x="395478" y="0"/>
                  </a:moveTo>
                  <a:lnTo>
                    <a:pt x="349352" y="2666"/>
                  </a:lnTo>
                  <a:lnTo>
                    <a:pt x="304791" y="10465"/>
                  </a:lnTo>
                  <a:lnTo>
                    <a:pt x="262090" y="23102"/>
                  </a:lnTo>
                  <a:lnTo>
                    <a:pt x="221546" y="40277"/>
                  </a:lnTo>
                  <a:lnTo>
                    <a:pt x="183456" y="61693"/>
                  </a:lnTo>
                  <a:lnTo>
                    <a:pt x="148116" y="87054"/>
                  </a:lnTo>
                  <a:lnTo>
                    <a:pt x="115824" y="116062"/>
                  </a:lnTo>
                  <a:lnTo>
                    <a:pt x="86874" y="148418"/>
                  </a:lnTo>
                  <a:lnTo>
                    <a:pt x="61565" y="183827"/>
                  </a:lnTo>
                  <a:lnTo>
                    <a:pt x="40192" y="221990"/>
                  </a:lnTo>
                  <a:lnTo>
                    <a:pt x="23053" y="262611"/>
                  </a:lnTo>
                  <a:lnTo>
                    <a:pt x="10443" y="305390"/>
                  </a:lnTo>
                  <a:lnTo>
                    <a:pt x="2660" y="350033"/>
                  </a:lnTo>
                  <a:lnTo>
                    <a:pt x="0" y="396239"/>
                  </a:lnTo>
                  <a:lnTo>
                    <a:pt x="2660" y="442446"/>
                  </a:lnTo>
                  <a:lnTo>
                    <a:pt x="10443" y="487089"/>
                  </a:lnTo>
                  <a:lnTo>
                    <a:pt x="23053" y="529868"/>
                  </a:lnTo>
                  <a:lnTo>
                    <a:pt x="40192" y="570489"/>
                  </a:lnTo>
                  <a:lnTo>
                    <a:pt x="61565" y="608652"/>
                  </a:lnTo>
                  <a:lnTo>
                    <a:pt x="86874" y="644061"/>
                  </a:lnTo>
                  <a:lnTo>
                    <a:pt x="115823" y="676417"/>
                  </a:lnTo>
                  <a:lnTo>
                    <a:pt x="148116" y="705425"/>
                  </a:lnTo>
                  <a:lnTo>
                    <a:pt x="183456" y="730786"/>
                  </a:lnTo>
                  <a:lnTo>
                    <a:pt x="221546" y="752202"/>
                  </a:lnTo>
                  <a:lnTo>
                    <a:pt x="262090" y="769377"/>
                  </a:lnTo>
                  <a:lnTo>
                    <a:pt x="304791" y="782014"/>
                  </a:lnTo>
                  <a:lnTo>
                    <a:pt x="349352" y="789813"/>
                  </a:lnTo>
                  <a:lnTo>
                    <a:pt x="395478" y="792480"/>
                  </a:lnTo>
                  <a:lnTo>
                    <a:pt x="441603" y="789813"/>
                  </a:lnTo>
                  <a:lnTo>
                    <a:pt x="486164" y="782014"/>
                  </a:lnTo>
                  <a:lnTo>
                    <a:pt x="528865" y="769377"/>
                  </a:lnTo>
                  <a:lnTo>
                    <a:pt x="569409" y="752202"/>
                  </a:lnTo>
                  <a:lnTo>
                    <a:pt x="607499" y="730786"/>
                  </a:lnTo>
                  <a:lnTo>
                    <a:pt x="642839" y="705425"/>
                  </a:lnTo>
                  <a:lnTo>
                    <a:pt x="675132" y="676417"/>
                  </a:lnTo>
                  <a:lnTo>
                    <a:pt x="704081" y="644061"/>
                  </a:lnTo>
                  <a:lnTo>
                    <a:pt x="729390" y="608652"/>
                  </a:lnTo>
                  <a:lnTo>
                    <a:pt x="750763" y="570489"/>
                  </a:lnTo>
                  <a:lnTo>
                    <a:pt x="767902" y="529868"/>
                  </a:lnTo>
                  <a:lnTo>
                    <a:pt x="780512" y="487089"/>
                  </a:lnTo>
                  <a:lnTo>
                    <a:pt x="788295" y="442446"/>
                  </a:lnTo>
                  <a:lnTo>
                    <a:pt x="790956" y="396239"/>
                  </a:lnTo>
                  <a:lnTo>
                    <a:pt x="788295" y="350033"/>
                  </a:lnTo>
                  <a:lnTo>
                    <a:pt x="780512" y="305390"/>
                  </a:lnTo>
                  <a:lnTo>
                    <a:pt x="767902" y="262611"/>
                  </a:lnTo>
                  <a:lnTo>
                    <a:pt x="750763" y="221990"/>
                  </a:lnTo>
                  <a:lnTo>
                    <a:pt x="729390" y="183827"/>
                  </a:lnTo>
                  <a:lnTo>
                    <a:pt x="704081" y="148418"/>
                  </a:lnTo>
                  <a:lnTo>
                    <a:pt x="675132" y="116062"/>
                  </a:lnTo>
                  <a:lnTo>
                    <a:pt x="642839" y="87054"/>
                  </a:lnTo>
                  <a:lnTo>
                    <a:pt x="607499" y="61693"/>
                  </a:lnTo>
                  <a:lnTo>
                    <a:pt x="569409" y="40277"/>
                  </a:lnTo>
                  <a:lnTo>
                    <a:pt x="528865" y="23102"/>
                  </a:lnTo>
                  <a:lnTo>
                    <a:pt x="486164" y="10465"/>
                  </a:lnTo>
                  <a:lnTo>
                    <a:pt x="441603" y="2666"/>
                  </a:lnTo>
                  <a:lnTo>
                    <a:pt x="395478" y="0"/>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8" name="object 8"/>
            <p:cNvSpPr/>
            <p:nvPr/>
          </p:nvSpPr>
          <p:spPr>
            <a:xfrm>
              <a:off x="6517385" y="2638805"/>
              <a:ext cx="791210" cy="792480"/>
            </a:xfrm>
            <a:custGeom>
              <a:avLst/>
              <a:gdLst/>
              <a:ahLst/>
              <a:cxnLst/>
              <a:rect l="l" t="t" r="r" b="b"/>
              <a:pathLst>
                <a:path w="791209" h="792479">
                  <a:moveTo>
                    <a:pt x="0" y="396239"/>
                  </a:moveTo>
                  <a:lnTo>
                    <a:pt x="2660" y="350033"/>
                  </a:lnTo>
                  <a:lnTo>
                    <a:pt x="10443" y="305390"/>
                  </a:lnTo>
                  <a:lnTo>
                    <a:pt x="23053" y="262611"/>
                  </a:lnTo>
                  <a:lnTo>
                    <a:pt x="40192" y="221990"/>
                  </a:lnTo>
                  <a:lnTo>
                    <a:pt x="61565" y="183827"/>
                  </a:lnTo>
                  <a:lnTo>
                    <a:pt x="86874" y="148418"/>
                  </a:lnTo>
                  <a:lnTo>
                    <a:pt x="115824" y="116062"/>
                  </a:lnTo>
                  <a:lnTo>
                    <a:pt x="148116" y="87054"/>
                  </a:lnTo>
                  <a:lnTo>
                    <a:pt x="183456" y="61693"/>
                  </a:lnTo>
                  <a:lnTo>
                    <a:pt x="221546" y="40277"/>
                  </a:lnTo>
                  <a:lnTo>
                    <a:pt x="262090" y="23102"/>
                  </a:lnTo>
                  <a:lnTo>
                    <a:pt x="304791" y="10465"/>
                  </a:lnTo>
                  <a:lnTo>
                    <a:pt x="349352" y="2666"/>
                  </a:lnTo>
                  <a:lnTo>
                    <a:pt x="395478" y="0"/>
                  </a:lnTo>
                  <a:lnTo>
                    <a:pt x="441603" y="2666"/>
                  </a:lnTo>
                  <a:lnTo>
                    <a:pt x="486164" y="10465"/>
                  </a:lnTo>
                  <a:lnTo>
                    <a:pt x="528865" y="23102"/>
                  </a:lnTo>
                  <a:lnTo>
                    <a:pt x="569409" y="40277"/>
                  </a:lnTo>
                  <a:lnTo>
                    <a:pt x="607499" y="61693"/>
                  </a:lnTo>
                  <a:lnTo>
                    <a:pt x="642839" y="87054"/>
                  </a:lnTo>
                  <a:lnTo>
                    <a:pt x="675132" y="116062"/>
                  </a:lnTo>
                  <a:lnTo>
                    <a:pt x="704081" y="148418"/>
                  </a:lnTo>
                  <a:lnTo>
                    <a:pt x="729390" y="183827"/>
                  </a:lnTo>
                  <a:lnTo>
                    <a:pt x="750763" y="221990"/>
                  </a:lnTo>
                  <a:lnTo>
                    <a:pt x="767902" y="262611"/>
                  </a:lnTo>
                  <a:lnTo>
                    <a:pt x="780512" y="305390"/>
                  </a:lnTo>
                  <a:lnTo>
                    <a:pt x="788295" y="350033"/>
                  </a:lnTo>
                  <a:lnTo>
                    <a:pt x="790956" y="396239"/>
                  </a:lnTo>
                  <a:lnTo>
                    <a:pt x="788295" y="442446"/>
                  </a:lnTo>
                  <a:lnTo>
                    <a:pt x="780512" y="487089"/>
                  </a:lnTo>
                  <a:lnTo>
                    <a:pt x="767902" y="529868"/>
                  </a:lnTo>
                  <a:lnTo>
                    <a:pt x="750763" y="570489"/>
                  </a:lnTo>
                  <a:lnTo>
                    <a:pt x="729390" y="608652"/>
                  </a:lnTo>
                  <a:lnTo>
                    <a:pt x="704081" y="644061"/>
                  </a:lnTo>
                  <a:lnTo>
                    <a:pt x="675132" y="676417"/>
                  </a:lnTo>
                  <a:lnTo>
                    <a:pt x="642839" y="705425"/>
                  </a:lnTo>
                  <a:lnTo>
                    <a:pt x="607499" y="730786"/>
                  </a:lnTo>
                  <a:lnTo>
                    <a:pt x="569409" y="752202"/>
                  </a:lnTo>
                  <a:lnTo>
                    <a:pt x="528865" y="769377"/>
                  </a:lnTo>
                  <a:lnTo>
                    <a:pt x="486164" y="782014"/>
                  </a:lnTo>
                  <a:lnTo>
                    <a:pt x="441603" y="789813"/>
                  </a:lnTo>
                  <a:lnTo>
                    <a:pt x="395478" y="792480"/>
                  </a:lnTo>
                  <a:lnTo>
                    <a:pt x="349352" y="789813"/>
                  </a:lnTo>
                  <a:lnTo>
                    <a:pt x="304791" y="782014"/>
                  </a:lnTo>
                  <a:lnTo>
                    <a:pt x="262090" y="769377"/>
                  </a:lnTo>
                  <a:lnTo>
                    <a:pt x="221546" y="752202"/>
                  </a:lnTo>
                  <a:lnTo>
                    <a:pt x="183456" y="730786"/>
                  </a:lnTo>
                  <a:lnTo>
                    <a:pt x="148116" y="705425"/>
                  </a:lnTo>
                  <a:lnTo>
                    <a:pt x="115823" y="676417"/>
                  </a:lnTo>
                  <a:lnTo>
                    <a:pt x="86874" y="644061"/>
                  </a:lnTo>
                  <a:lnTo>
                    <a:pt x="61565" y="608652"/>
                  </a:lnTo>
                  <a:lnTo>
                    <a:pt x="40192" y="570489"/>
                  </a:lnTo>
                  <a:lnTo>
                    <a:pt x="23053" y="529868"/>
                  </a:lnTo>
                  <a:lnTo>
                    <a:pt x="10443" y="487089"/>
                  </a:lnTo>
                  <a:lnTo>
                    <a:pt x="2660" y="442446"/>
                  </a:lnTo>
                  <a:lnTo>
                    <a:pt x="0" y="396239"/>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9" name="object 9"/>
          <p:cNvSpPr txBox="1"/>
          <p:nvPr/>
        </p:nvSpPr>
        <p:spPr>
          <a:xfrm>
            <a:off x="9090491" y="3839464"/>
            <a:ext cx="254000" cy="386430"/>
          </a:xfrm>
          <a:prstGeom prst="rect">
            <a:avLst/>
          </a:prstGeom>
        </p:spPr>
        <p:txBody>
          <a:bodyPr vert="horz" wrap="square" lIns="0" tIns="16933" rIns="0" bIns="0" rtlCol="0">
            <a:spAutoFit/>
          </a:bodyPr>
          <a:lstStyle/>
          <a:p>
            <a:pPr marL="16933" defTabSz="1219170">
              <a:spcBef>
                <a:spcPts val="133"/>
              </a:spcBef>
            </a:pPr>
            <a:r>
              <a:rPr sz="2400" kern="0" spc="-67" dirty="0">
                <a:solidFill>
                  <a:srgbClr val="FFFFFF"/>
                </a:solidFill>
                <a:latin typeface="Arial MT"/>
                <a:cs typeface="Arial MT"/>
              </a:rPr>
              <a:t>C</a:t>
            </a:r>
            <a:endParaRPr sz="2400" kern="0">
              <a:solidFill>
                <a:sysClr val="windowText" lastClr="000000"/>
              </a:solidFill>
              <a:latin typeface="Arial MT"/>
              <a:cs typeface="Arial MT"/>
            </a:endParaRPr>
          </a:p>
        </p:txBody>
      </p:sp>
      <p:sp>
        <p:nvSpPr>
          <p:cNvPr id="10" name="object 10"/>
          <p:cNvSpPr txBox="1"/>
          <p:nvPr/>
        </p:nvSpPr>
        <p:spPr>
          <a:xfrm>
            <a:off x="3391577" y="2226733"/>
            <a:ext cx="5978313" cy="386430"/>
          </a:xfrm>
          <a:prstGeom prst="rect">
            <a:avLst/>
          </a:prstGeom>
        </p:spPr>
        <p:txBody>
          <a:bodyPr vert="horz" wrap="square" lIns="0" tIns="16933" rIns="0" bIns="0" rtlCol="0">
            <a:spAutoFit/>
          </a:bodyPr>
          <a:lstStyle/>
          <a:p>
            <a:pPr marL="16933" defTabSz="1219170">
              <a:spcBef>
                <a:spcPts val="133"/>
              </a:spcBef>
            </a:pPr>
            <a:r>
              <a:rPr sz="2400" kern="0" spc="-33" dirty="0">
                <a:solidFill>
                  <a:sysClr val="windowText" lastClr="000000"/>
                </a:solidFill>
                <a:latin typeface="Arial MT"/>
                <a:cs typeface="Arial MT"/>
              </a:rPr>
              <a:t>Teknik</a:t>
            </a:r>
            <a:r>
              <a:rPr sz="2400" kern="0" spc="-80" dirty="0">
                <a:solidFill>
                  <a:sysClr val="windowText" lastClr="000000"/>
                </a:solidFill>
                <a:latin typeface="Arial MT"/>
                <a:cs typeface="Arial MT"/>
              </a:rPr>
              <a:t> </a:t>
            </a:r>
            <a:r>
              <a:rPr sz="2400" kern="0" dirty="0">
                <a:solidFill>
                  <a:sysClr val="windowText" lastClr="000000"/>
                </a:solidFill>
                <a:latin typeface="Arial MT"/>
                <a:cs typeface="Arial MT"/>
              </a:rPr>
              <a:t>pengumpulan</a:t>
            </a:r>
            <a:r>
              <a:rPr sz="2400" kern="0" spc="-20" dirty="0">
                <a:solidFill>
                  <a:sysClr val="windowText" lastClr="000000"/>
                </a:solidFill>
                <a:latin typeface="Arial MT"/>
                <a:cs typeface="Arial MT"/>
              </a:rPr>
              <a:t> </a:t>
            </a:r>
            <a:r>
              <a:rPr sz="2400" kern="0" dirty="0">
                <a:solidFill>
                  <a:sysClr val="windowText" lastClr="000000"/>
                </a:solidFill>
                <a:latin typeface="Arial MT"/>
                <a:cs typeface="Arial MT"/>
              </a:rPr>
              <a:t>data</a:t>
            </a:r>
            <a:r>
              <a:rPr sz="2400" kern="0" spc="-67" dirty="0">
                <a:solidFill>
                  <a:sysClr val="windowText" lastClr="000000"/>
                </a:solidFill>
                <a:latin typeface="Arial MT"/>
                <a:cs typeface="Arial MT"/>
              </a:rPr>
              <a:t> </a:t>
            </a:r>
            <a:r>
              <a:rPr sz="2400" kern="0" dirty="0">
                <a:solidFill>
                  <a:sysClr val="windowText" lastClr="000000"/>
                </a:solidFill>
                <a:latin typeface="Arial MT"/>
                <a:cs typeface="Arial MT"/>
              </a:rPr>
              <a:t>tentang</a:t>
            </a:r>
            <a:r>
              <a:rPr sz="2400" kern="0" spc="-47" dirty="0">
                <a:solidFill>
                  <a:sysClr val="windowText" lastClr="000000"/>
                </a:solidFill>
                <a:latin typeface="Arial MT"/>
                <a:cs typeface="Arial MT"/>
              </a:rPr>
              <a:t> </a:t>
            </a:r>
            <a:r>
              <a:rPr sz="2400" kern="0" dirty="0">
                <a:solidFill>
                  <a:sysClr val="windowText" lastClr="000000"/>
                </a:solidFill>
                <a:latin typeface="Arial MT"/>
                <a:cs typeface="Arial MT"/>
              </a:rPr>
              <a:t>arsip</a:t>
            </a:r>
            <a:r>
              <a:rPr sz="2400" kern="0" spc="-73" dirty="0">
                <a:solidFill>
                  <a:sysClr val="windowText" lastClr="000000"/>
                </a:solidFill>
                <a:latin typeface="Arial MT"/>
                <a:cs typeface="Arial MT"/>
              </a:rPr>
              <a:t> </a:t>
            </a:r>
            <a:r>
              <a:rPr sz="2400" kern="0" spc="-13" dirty="0">
                <a:solidFill>
                  <a:sysClr val="windowText" lastClr="000000"/>
                </a:solidFill>
                <a:latin typeface="Arial MT"/>
                <a:cs typeface="Arial MT"/>
              </a:rPr>
              <a:t>vital</a:t>
            </a:r>
            <a:endParaRPr sz="2400" kern="0">
              <a:solidFill>
                <a:sysClr val="windowText" lastClr="000000"/>
              </a:solidFill>
              <a:latin typeface="Arial MT"/>
              <a:cs typeface="Arial MT"/>
            </a:endParaRPr>
          </a:p>
        </p:txBody>
      </p:sp>
      <p:sp>
        <p:nvSpPr>
          <p:cNvPr id="11" name="object 11"/>
          <p:cNvSpPr txBox="1">
            <a:spLocks noGrp="1"/>
          </p:cNvSpPr>
          <p:nvPr>
            <p:ph type="title"/>
          </p:nvPr>
        </p:nvSpPr>
        <p:spPr>
          <a:xfrm>
            <a:off x="3881290" y="319532"/>
            <a:ext cx="3893820" cy="755762"/>
          </a:xfrm>
          <a:prstGeom prst="rect">
            <a:avLst/>
          </a:prstGeom>
        </p:spPr>
        <p:txBody>
          <a:bodyPr vert="horz" wrap="square" lIns="0" tIns="16933" rIns="0" bIns="0" rtlCol="0">
            <a:spAutoFit/>
          </a:bodyPr>
          <a:lstStyle/>
          <a:p>
            <a:pPr marL="16933">
              <a:spcBef>
                <a:spcPts val="133"/>
              </a:spcBef>
            </a:pPr>
            <a:r>
              <a:rPr sz="4800" dirty="0"/>
              <a:t>1.</a:t>
            </a:r>
            <a:r>
              <a:rPr sz="4800" spc="-13" dirty="0"/>
              <a:t> Identifikasi</a:t>
            </a:r>
            <a:endParaRPr sz="4800"/>
          </a:p>
        </p:txBody>
      </p:sp>
      <p:sp>
        <p:nvSpPr>
          <p:cNvPr id="12" name="object 12"/>
          <p:cNvSpPr txBox="1"/>
          <p:nvPr/>
        </p:nvSpPr>
        <p:spPr>
          <a:xfrm>
            <a:off x="5089821" y="1091353"/>
            <a:ext cx="1748367" cy="344475"/>
          </a:xfrm>
          <a:prstGeom prst="rect">
            <a:avLst/>
          </a:prstGeom>
        </p:spPr>
        <p:txBody>
          <a:bodyPr vert="horz" wrap="square" lIns="0" tIns="16087" rIns="0" bIns="0" rtlCol="0">
            <a:spAutoFit/>
          </a:bodyPr>
          <a:lstStyle/>
          <a:p>
            <a:pPr marL="16933" defTabSz="1219170">
              <a:spcBef>
                <a:spcPts val="127"/>
              </a:spcBef>
            </a:pPr>
            <a:r>
              <a:rPr sz="2133" b="1" kern="0" dirty="0">
                <a:solidFill>
                  <a:srgbClr val="404040"/>
                </a:solidFill>
                <a:latin typeface="Arial"/>
                <a:cs typeface="Arial"/>
              </a:rPr>
              <a:t>B.</a:t>
            </a:r>
            <a:r>
              <a:rPr sz="2133" b="1" kern="0" spc="-20" dirty="0">
                <a:solidFill>
                  <a:srgbClr val="404040"/>
                </a:solidFill>
                <a:latin typeface="Arial"/>
                <a:cs typeface="Arial"/>
              </a:rPr>
              <a:t> </a:t>
            </a:r>
            <a:r>
              <a:rPr sz="2133" b="1" kern="0" spc="-13" dirty="0">
                <a:solidFill>
                  <a:srgbClr val="404040"/>
                </a:solidFill>
                <a:latin typeface="Arial"/>
                <a:cs typeface="Arial"/>
              </a:rPr>
              <a:t>Pendataan</a:t>
            </a:r>
            <a:endParaRPr sz="2133" kern="0">
              <a:solidFill>
                <a:sysClr val="windowText" lastClr="000000"/>
              </a:solidFill>
              <a:latin typeface="Arial"/>
              <a:cs typeface="Arial"/>
            </a:endParaRPr>
          </a:p>
        </p:txBody>
      </p:sp>
      <p:grpSp>
        <p:nvGrpSpPr>
          <p:cNvPr id="13" name="object 13"/>
          <p:cNvGrpSpPr/>
          <p:nvPr/>
        </p:nvGrpSpPr>
        <p:grpSpPr>
          <a:xfrm>
            <a:off x="1031916" y="3480476"/>
            <a:ext cx="1122680" cy="1124373"/>
            <a:chOff x="773937" y="2610357"/>
            <a:chExt cx="842010" cy="843280"/>
          </a:xfrm>
        </p:grpSpPr>
        <p:sp>
          <p:nvSpPr>
            <p:cNvPr id="14" name="object 14"/>
            <p:cNvSpPr/>
            <p:nvPr/>
          </p:nvSpPr>
          <p:spPr>
            <a:xfrm>
              <a:off x="799337" y="2635757"/>
              <a:ext cx="791210" cy="792480"/>
            </a:xfrm>
            <a:custGeom>
              <a:avLst/>
              <a:gdLst/>
              <a:ahLst/>
              <a:cxnLst/>
              <a:rect l="l" t="t" r="r" b="b"/>
              <a:pathLst>
                <a:path w="791210" h="792479">
                  <a:moveTo>
                    <a:pt x="395478" y="0"/>
                  </a:moveTo>
                  <a:lnTo>
                    <a:pt x="349357" y="2666"/>
                  </a:lnTo>
                  <a:lnTo>
                    <a:pt x="304799" y="10465"/>
                  </a:lnTo>
                  <a:lnTo>
                    <a:pt x="262100" y="23102"/>
                  </a:lnTo>
                  <a:lnTo>
                    <a:pt x="221557" y="40277"/>
                  </a:lnTo>
                  <a:lnTo>
                    <a:pt x="183467" y="61693"/>
                  </a:lnTo>
                  <a:lnTo>
                    <a:pt x="148127" y="87054"/>
                  </a:lnTo>
                  <a:lnTo>
                    <a:pt x="115833" y="116062"/>
                  </a:lnTo>
                  <a:lnTo>
                    <a:pt x="86882" y="148418"/>
                  </a:lnTo>
                  <a:lnTo>
                    <a:pt x="61571" y="183827"/>
                  </a:lnTo>
                  <a:lnTo>
                    <a:pt x="40197" y="221990"/>
                  </a:lnTo>
                  <a:lnTo>
                    <a:pt x="23056" y="262611"/>
                  </a:lnTo>
                  <a:lnTo>
                    <a:pt x="10444" y="305390"/>
                  </a:lnTo>
                  <a:lnTo>
                    <a:pt x="2660" y="350033"/>
                  </a:lnTo>
                  <a:lnTo>
                    <a:pt x="0" y="396240"/>
                  </a:lnTo>
                  <a:lnTo>
                    <a:pt x="2660" y="442446"/>
                  </a:lnTo>
                  <a:lnTo>
                    <a:pt x="10444" y="487089"/>
                  </a:lnTo>
                  <a:lnTo>
                    <a:pt x="23056" y="529868"/>
                  </a:lnTo>
                  <a:lnTo>
                    <a:pt x="40197" y="570489"/>
                  </a:lnTo>
                  <a:lnTo>
                    <a:pt x="61571" y="608652"/>
                  </a:lnTo>
                  <a:lnTo>
                    <a:pt x="86882" y="644061"/>
                  </a:lnTo>
                  <a:lnTo>
                    <a:pt x="115833" y="676417"/>
                  </a:lnTo>
                  <a:lnTo>
                    <a:pt x="148127" y="705425"/>
                  </a:lnTo>
                  <a:lnTo>
                    <a:pt x="183467" y="730786"/>
                  </a:lnTo>
                  <a:lnTo>
                    <a:pt x="221557" y="752202"/>
                  </a:lnTo>
                  <a:lnTo>
                    <a:pt x="262100" y="769377"/>
                  </a:lnTo>
                  <a:lnTo>
                    <a:pt x="304799" y="782014"/>
                  </a:lnTo>
                  <a:lnTo>
                    <a:pt x="349357" y="789813"/>
                  </a:lnTo>
                  <a:lnTo>
                    <a:pt x="395478" y="792480"/>
                  </a:lnTo>
                  <a:lnTo>
                    <a:pt x="441603" y="789813"/>
                  </a:lnTo>
                  <a:lnTo>
                    <a:pt x="486164" y="782014"/>
                  </a:lnTo>
                  <a:lnTo>
                    <a:pt x="528865" y="769377"/>
                  </a:lnTo>
                  <a:lnTo>
                    <a:pt x="569409" y="752202"/>
                  </a:lnTo>
                  <a:lnTo>
                    <a:pt x="607499" y="730786"/>
                  </a:lnTo>
                  <a:lnTo>
                    <a:pt x="642839" y="705425"/>
                  </a:lnTo>
                  <a:lnTo>
                    <a:pt x="675132" y="676417"/>
                  </a:lnTo>
                  <a:lnTo>
                    <a:pt x="704081" y="644061"/>
                  </a:lnTo>
                  <a:lnTo>
                    <a:pt x="729390" y="608652"/>
                  </a:lnTo>
                  <a:lnTo>
                    <a:pt x="750763" y="570489"/>
                  </a:lnTo>
                  <a:lnTo>
                    <a:pt x="767902" y="529868"/>
                  </a:lnTo>
                  <a:lnTo>
                    <a:pt x="780512" y="487089"/>
                  </a:lnTo>
                  <a:lnTo>
                    <a:pt x="788295" y="442446"/>
                  </a:lnTo>
                  <a:lnTo>
                    <a:pt x="790956" y="396240"/>
                  </a:lnTo>
                  <a:lnTo>
                    <a:pt x="788295" y="350033"/>
                  </a:lnTo>
                  <a:lnTo>
                    <a:pt x="780512" y="305390"/>
                  </a:lnTo>
                  <a:lnTo>
                    <a:pt x="767902" y="262611"/>
                  </a:lnTo>
                  <a:lnTo>
                    <a:pt x="750763" y="221990"/>
                  </a:lnTo>
                  <a:lnTo>
                    <a:pt x="729390" y="183827"/>
                  </a:lnTo>
                  <a:lnTo>
                    <a:pt x="704081" y="148418"/>
                  </a:lnTo>
                  <a:lnTo>
                    <a:pt x="675131" y="116062"/>
                  </a:lnTo>
                  <a:lnTo>
                    <a:pt x="642839" y="87054"/>
                  </a:lnTo>
                  <a:lnTo>
                    <a:pt x="607499" y="61693"/>
                  </a:lnTo>
                  <a:lnTo>
                    <a:pt x="569409" y="40277"/>
                  </a:lnTo>
                  <a:lnTo>
                    <a:pt x="528865" y="23102"/>
                  </a:lnTo>
                  <a:lnTo>
                    <a:pt x="486164" y="10465"/>
                  </a:lnTo>
                  <a:lnTo>
                    <a:pt x="441603" y="2666"/>
                  </a:lnTo>
                  <a:lnTo>
                    <a:pt x="395478" y="0"/>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15" name="object 15"/>
            <p:cNvSpPr/>
            <p:nvPr/>
          </p:nvSpPr>
          <p:spPr>
            <a:xfrm>
              <a:off x="799337" y="2635757"/>
              <a:ext cx="791210" cy="792480"/>
            </a:xfrm>
            <a:custGeom>
              <a:avLst/>
              <a:gdLst/>
              <a:ahLst/>
              <a:cxnLst/>
              <a:rect l="l" t="t" r="r" b="b"/>
              <a:pathLst>
                <a:path w="791210" h="792479">
                  <a:moveTo>
                    <a:pt x="0" y="396240"/>
                  </a:moveTo>
                  <a:lnTo>
                    <a:pt x="2660" y="350033"/>
                  </a:lnTo>
                  <a:lnTo>
                    <a:pt x="10444" y="305390"/>
                  </a:lnTo>
                  <a:lnTo>
                    <a:pt x="23056" y="262611"/>
                  </a:lnTo>
                  <a:lnTo>
                    <a:pt x="40197" y="221990"/>
                  </a:lnTo>
                  <a:lnTo>
                    <a:pt x="61571" y="183827"/>
                  </a:lnTo>
                  <a:lnTo>
                    <a:pt x="86882" y="148418"/>
                  </a:lnTo>
                  <a:lnTo>
                    <a:pt x="115833" y="116062"/>
                  </a:lnTo>
                  <a:lnTo>
                    <a:pt x="148127" y="87054"/>
                  </a:lnTo>
                  <a:lnTo>
                    <a:pt x="183467" y="61693"/>
                  </a:lnTo>
                  <a:lnTo>
                    <a:pt x="221557" y="40277"/>
                  </a:lnTo>
                  <a:lnTo>
                    <a:pt x="262100" y="23102"/>
                  </a:lnTo>
                  <a:lnTo>
                    <a:pt x="304799" y="10465"/>
                  </a:lnTo>
                  <a:lnTo>
                    <a:pt x="349357" y="2666"/>
                  </a:lnTo>
                  <a:lnTo>
                    <a:pt x="395478" y="0"/>
                  </a:lnTo>
                  <a:lnTo>
                    <a:pt x="441603" y="2666"/>
                  </a:lnTo>
                  <a:lnTo>
                    <a:pt x="486164" y="10465"/>
                  </a:lnTo>
                  <a:lnTo>
                    <a:pt x="528865" y="23102"/>
                  </a:lnTo>
                  <a:lnTo>
                    <a:pt x="569409" y="40277"/>
                  </a:lnTo>
                  <a:lnTo>
                    <a:pt x="607499" y="61693"/>
                  </a:lnTo>
                  <a:lnTo>
                    <a:pt x="642839" y="87054"/>
                  </a:lnTo>
                  <a:lnTo>
                    <a:pt x="675131" y="116062"/>
                  </a:lnTo>
                  <a:lnTo>
                    <a:pt x="704081" y="148418"/>
                  </a:lnTo>
                  <a:lnTo>
                    <a:pt x="729390" y="183827"/>
                  </a:lnTo>
                  <a:lnTo>
                    <a:pt x="750763" y="221990"/>
                  </a:lnTo>
                  <a:lnTo>
                    <a:pt x="767902" y="262611"/>
                  </a:lnTo>
                  <a:lnTo>
                    <a:pt x="780512" y="305390"/>
                  </a:lnTo>
                  <a:lnTo>
                    <a:pt x="788295" y="350033"/>
                  </a:lnTo>
                  <a:lnTo>
                    <a:pt x="790956" y="396240"/>
                  </a:lnTo>
                  <a:lnTo>
                    <a:pt x="788295" y="442446"/>
                  </a:lnTo>
                  <a:lnTo>
                    <a:pt x="780512" y="487089"/>
                  </a:lnTo>
                  <a:lnTo>
                    <a:pt x="767902" y="529868"/>
                  </a:lnTo>
                  <a:lnTo>
                    <a:pt x="750763" y="570489"/>
                  </a:lnTo>
                  <a:lnTo>
                    <a:pt x="729390" y="608652"/>
                  </a:lnTo>
                  <a:lnTo>
                    <a:pt x="704081" y="644061"/>
                  </a:lnTo>
                  <a:lnTo>
                    <a:pt x="675132" y="676417"/>
                  </a:lnTo>
                  <a:lnTo>
                    <a:pt x="642839" y="705425"/>
                  </a:lnTo>
                  <a:lnTo>
                    <a:pt x="607499" y="730786"/>
                  </a:lnTo>
                  <a:lnTo>
                    <a:pt x="569409" y="752202"/>
                  </a:lnTo>
                  <a:lnTo>
                    <a:pt x="528865" y="769377"/>
                  </a:lnTo>
                  <a:lnTo>
                    <a:pt x="486164" y="782014"/>
                  </a:lnTo>
                  <a:lnTo>
                    <a:pt x="441603" y="789813"/>
                  </a:lnTo>
                  <a:lnTo>
                    <a:pt x="395478" y="792480"/>
                  </a:lnTo>
                  <a:lnTo>
                    <a:pt x="349357" y="789813"/>
                  </a:lnTo>
                  <a:lnTo>
                    <a:pt x="304799" y="782014"/>
                  </a:lnTo>
                  <a:lnTo>
                    <a:pt x="262100" y="769377"/>
                  </a:lnTo>
                  <a:lnTo>
                    <a:pt x="221557" y="752202"/>
                  </a:lnTo>
                  <a:lnTo>
                    <a:pt x="183467" y="730786"/>
                  </a:lnTo>
                  <a:lnTo>
                    <a:pt x="148127" y="705425"/>
                  </a:lnTo>
                  <a:lnTo>
                    <a:pt x="115833" y="676417"/>
                  </a:lnTo>
                  <a:lnTo>
                    <a:pt x="86882" y="644061"/>
                  </a:lnTo>
                  <a:lnTo>
                    <a:pt x="61571" y="608652"/>
                  </a:lnTo>
                  <a:lnTo>
                    <a:pt x="40197" y="570489"/>
                  </a:lnTo>
                  <a:lnTo>
                    <a:pt x="23056" y="529868"/>
                  </a:lnTo>
                  <a:lnTo>
                    <a:pt x="10444" y="487089"/>
                  </a:lnTo>
                  <a:lnTo>
                    <a:pt x="2660" y="442446"/>
                  </a:lnTo>
                  <a:lnTo>
                    <a:pt x="0" y="396240"/>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16" name="object 16"/>
          <p:cNvSpPr txBox="1"/>
          <p:nvPr/>
        </p:nvSpPr>
        <p:spPr>
          <a:xfrm>
            <a:off x="1472522" y="3835400"/>
            <a:ext cx="237913" cy="386430"/>
          </a:xfrm>
          <a:prstGeom prst="rect">
            <a:avLst/>
          </a:prstGeom>
        </p:spPr>
        <p:txBody>
          <a:bodyPr vert="horz" wrap="square" lIns="0" tIns="16933" rIns="0" bIns="0" rtlCol="0">
            <a:spAutoFit/>
          </a:bodyPr>
          <a:lstStyle/>
          <a:p>
            <a:pPr marL="16933" defTabSz="1219170">
              <a:spcBef>
                <a:spcPts val="133"/>
              </a:spcBef>
            </a:pPr>
            <a:r>
              <a:rPr sz="2400" kern="0" spc="-67" dirty="0">
                <a:solidFill>
                  <a:srgbClr val="FFFFFF"/>
                </a:solidFill>
                <a:latin typeface="Arial MT"/>
                <a:cs typeface="Arial MT"/>
              </a:rPr>
              <a:t>A</a:t>
            </a:r>
            <a:endParaRPr sz="2400" kern="0">
              <a:solidFill>
                <a:sysClr val="windowText" lastClr="000000"/>
              </a:solidFill>
              <a:latin typeface="Arial MT"/>
              <a:cs typeface="Arial MT"/>
            </a:endParaRPr>
          </a:p>
        </p:txBody>
      </p:sp>
      <p:sp>
        <p:nvSpPr>
          <p:cNvPr id="17" name="object 17"/>
          <p:cNvSpPr txBox="1"/>
          <p:nvPr/>
        </p:nvSpPr>
        <p:spPr>
          <a:xfrm>
            <a:off x="734093" y="4788475"/>
            <a:ext cx="1928707" cy="842453"/>
          </a:xfrm>
          <a:prstGeom prst="rect">
            <a:avLst/>
          </a:prstGeom>
        </p:spPr>
        <p:txBody>
          <a:bodyPr vert="horz" wrap="square" lIns="0" tIns="16933" rIns="0" bIns="0" rtlCol="0">
            <a:spAutoFit/>
          </a:bodyPr>
          <a:lstStyle/>
          <a:p>
            <a:pPr marL="16933" marR="6773" algn="ctr" defTabSz="1219170">
              <a:lnSpc>
                <a:spcPct val="114999"/>
              </a:lnSpc>
              <a:spcBef>
                <a:spcPts val="133"/>
              </a:spcBef>
            </a:pPr>
            <a:r>
              <a:rPr sz="1600" kern="0" dirty="0">
                <a:solidFill>
                  <a:sysClr val="windowText" lastClr="000000"/>
                </a:solidFill>
                <a:latin typeface="Arial MT"/>
                <a:cs typeface="Arial MT"/>
              </a:rPr>
              <a:t>Pendataan</a:t>
            </a:r>
            <a:r>
              <a:rPr sz="1600" kern="0" spc="-73" dirty="0">
                <a:solidFill>
                  <a:sysClr val="windowText" lastClr="000000"/>
                </a:solidFill>
                <a:latin typeface="Arial MT"/>
                <a:cs typeface="Arial MT"/>
              </a:rPr>
              <a:t> </a:t>
            </a:r>
            <a:r>
              <a:rPr sz="1600" kern="0" spc="-13" dirty="0">
                <a:solidFill>
                  <a:sysClr val="windowText" lastClr="000000"/>
                </a:solidFill>
                <a:latin typeface="Arial MT"/>
                <a:cs typeface="Arial MT"/>
              </a:rPr>
              <a:t>dilakukan </a:t>
            </a:r>
            <a:r>
              <a:rPr sz="1600" kern="0" dirty="0">
                <a:solidFill>
                  <a:sysClr val="windowText" lastClr="000000"/>
                </a:solidFill>
                <a:latin typeface="Arial MT"/>
                <a:cs typeface="Arial MT"/>
              </a:rPr>
              <a:t>setelah</a:t>
            </a:r>
            <a:r>
              <a:rPr sz="1600" kern="0" spc="-53" dirty="0">
                <a:solidFill>
                  <a:sysClr val="windowText" lastClr="000000"/>
                </a:solidFill>
                <a:latin typeface="Arial MT"/>
                <a:cs typeface="Arial MT"/>
              </a:rPr>
              <a:t> </a:t>
            </a:r>
            <a:r>
              <a:rPr sz="1600" kern="0" spc="-13" dirty="0">
                <a:solidFill>
                  <a:sysClr val="windowText" lastClr="000000"/>
                </a:solidFill>
                <a:latin typeface="Arial MT"/>
                <a:cs typeface="Arial MT"/>
              </a:rPr>
              <a:t>analisis organisasi</a:t>
            </a:r>
            <a:endParaRPr sz="1600" kern="0">
              <a:solidFill>
                <a:sysClr val="windowText" lastClr="000000"/>
              </a:solidFill>
              <a:latin typeface="Arial MT"/>
              <a:cs typeface="Arial MT"/>
            </a:endParaRPr>
          </a:p>
        </p:txBody>
      </p:sp>
      <p:sp>
        <p:nvSpPr>
          <p:cNvPr id="18" name="object 18"/>
          <p:cNvSpPr txBox="1"/>
          <p:nvPr/>
        </p:nvSpPr>
        <p:spPr>
          <a:xfrm>
            <a:off x="3673177" y="4774251"/>
            <a:ext cx="2311400" cy="1408761"/>
          </a:xfrm>
          <a:prstGeom prst="rect">
            <a:avLst/>
          </a:prstGeom>
        </p:spPr>
        <p:txBody>
          <a:bodyPr vert="horz" wrap="square" lIns="0" tIns="16933" rIns="0" bIns="0" rtlCol="0">
            <a:spAutoFit/>
          </a:bodyPr>
          <a:lstStyle/>
          <a:p>
            <a:pPr marL="16933" marR="6773" indent="2540" algn="ctr" defTabSz="1219170">
              <a:lnSpc>
                <a:spcPct val="114999"/>
              </a:lnSpc>
              <a:spcBef>
                <a:spcPts val="133"/>
              </a:spcBef>
            </a:pPr>
            <a:r>
              <a:rPr sz="1600" kern="0" dirty="0">
                <a:solidFill>
                  <a:sysClr val="windowText" lastClr="000000"/>
                </a:solidFill>
                <a:latin typeface="Arial MT"/>
                <a:cs typeface="Arial MT"/>
              </a:rPr>
              <a:t>Pendataan</a:t>
            </a:r>
            <a:r>
              <a:rPr sz="1600" kern="0" spc="-73" dirty="0">
                <a:solidFill>
                  <a:sysClr val="windowText" lastClr="000000"/>
                </a:solidFill>
                <a:latin typeface="Arial MT"/>
                <a:cs typeface="Arial MT"/>
              </a:rPr>
              <a:t> </a:t>
            </a:r>
            <a:r>
              <a:rPr sz="1600" kern="0" spc="-13" dirty="0">
                <a:solidFill>
                  <a:sysClr val="windowText" lastClr="000000"/>
                </a:solidFill>
                <a:latin typeface="Arial MT"/>
                <a:cs typeface="Arial MT"/>
              </a:rPr>
              <a:t>dilakukan </a:t>
            </a:r>
            <a:r>
              <a:rPr sz="1600" kern="0" dirty="0">
                <a:solidFill>
                  <a:sysClr val="windowText" lastClr="000000"/>
                </a:solidFill>
                <a:latin typeface="Arial MT"/>
                <a:cs typeface="Arial MT"/>
              </a:rPr>
              <a:t>untuk</a:t>
            </a:r>
            <a:r>
              <a:rPr sz="1600" kern="0" spc="-53" dirty="0">
                <a:solidFill>
                  <a:sysClr val="windowText" lastClr="000000"/>
                </a:solidFill>
                <a:latin typeface="Arial MT"/>
                <a:cs typeface="Arial MT"/>
              </a:rPr>
              <a:t> </a:t>
            </a:r>
            <a:r>
              <a:rPr sz="1600" kern="0" dirty="0">
                <a:solidFill>
                  <a:sysClr val="windowText" lastClr="000000"/>
                </a:solidFill>
                <a:latin typeface="Arial MT"/>
                <a:cs typeface="Arial MT"/>
              </a:rPr>
              <a:t>mengetahui</a:t>
            </a:r>
            <a:r>
              <a:rPr sz="1600" kern="0" spc="-60" dirty="0">
                <a:solidFill>
                  <a:sysClr val="windowText" lastClr="000000"/>
                </a:solidFill>
                <a:latin typeface="Arial MT"/>
                <a:cs typeface="Arial MT"/>
              </a:rPr>
              <a:t> </a:t>
            </a:r>
            <a:r>
              <a:rPr sz="1600" kern="0" spc="-13" dirty="0">
                <a:solidFill>
                  <a:sysClr val="windowText" lastClr="000000"/>
                </a:solidFill>
                <a:latin typeface="Arial MT"/>
                <a:cs typeface="Arial MT"/>
              </a:rPr>
              <a:t>secara </a:t>
            </a:r>
            <a:r>
              <a:rPr sz="1600" kern="0" dirty="0">
                <a:solidFill>
                  <a:sysClr val="windowText" lastClr="000000"/>
                </a:solidFill>
                <a:latin typeface="Arial MT"/>
                <a:cs typeface="Arial MT"/>
              </a:rPr>
              <a:t>pasti </a:t>
            </a:r>
            <a:r>
              <a:rPr sz="1600" kern="0" spc="-13" dirty="0">
                <a:solidFill>
                  <a:sysClr val="windowText" lastClr="000000"/>
                </a:solidFill>
                <a:latin typeface="Arial MT"/>
                <a:cs typeface="Arial MT"/>
              </a:rPr>
              <a:t>jenis-</a:t>
            </a:r>
            <a:r>
              <a:rPr sz="1600" kern="0" dirty="0">
                <a:solidFill>
                  <a:sysClr val="windowText" lastClr="000000"/>
                </a:solidFill>
                <a:latin typeface="Arial MT"/>
                <a:cs typeface="Arial MT"/>
              </a:rPr>
              <a:t>jenis</a:t>
            </a:r>
            <a:r>
              <a:rPr sz="1600" kern="0" spc="-40" dirty="0">
                <a:solidFill>
                  <a:sysClr val="windowText" lastClr="000000"/>
                </a:solidFill>
                <a:latin typeface="Arial MT"/>
                <a:cs typeface="Arial MT"/>
              </a:rPr>
              <a:t> </a:t>
            </a:r>
            <a:r>
              <a:rPr sz="1600" kern="0" spc="-27" dirty="0">
                <a:solidFill>
                  <a:sysClr val="windowText" lastClr="000000"/>
                </a:solidFill>
                <a:latin typeface="Arial MT"/>
                <a:cs typeface="Arial MT"/>
              </a:rPr>
              <a:t>arsip</a:t>
            </a:r>
            <a:r>
              <a:rPr sz="1600" kern="0" spc="667" dirty="0">
                <a:solidFill>
                  <a:sysClr val="windowText" lastClr="000000"/>
                </a:solidFill>
                <a:latin typeface="Arial MT"/>
                <a:cs typeface="Arial MT"/>
              </a:rPr>
              <a:t> </a:t>
            </a:r>
            <a:r>
              <a:rPr sz="1600" kern="0" dirty="0">
                <a:solidFill>
                  <a:sysClr val="windowText" lastClr="000000"/>
                </a:solidFill>
                <a:latin typeface="Arial MT"/>
                <a:cs typeface="Arial MT"/>
              </a:rPr>
              <a:t>vital</a:t>
            </a:r>
            <a:r>
              <a:rPr sz="1600" kern="0" spc="-13" dirty="0">
                <a:solidFill>
                  <a:sysClr val="windowText" lastClr="000000"/>
                </a:solidFill>
                <a:latin typeface="Arial MT"/>
                <a:cs typeface="Arial MT"/>
              </a:rPr>
              <a:t> </a:t>
            </a:r>
            <a:r>
              <a:rPr sz="1600" kern="0" dirty="0">
                <a:solidFill>
                  <a:sysClr val="windowText" lastClr="000000"/>
                </a:solidFill>
                <a:latin typeface="Arial MT"/>
                <a:cs typeface="Arial MT"/>
              </a:rPr>
              <a:t>pada</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unit</a:t>
            </a:r>
            <a:r>
              <a:rPr sz="1600" kern="0" spc="-7" dirty="0">
                <a:solidFill>
                  <a:sysClr val="windowText" lastClr="000000"/>
                </a:solidFill>
                <a:latin typeface="Arial MT"/>
                <a:cs typeface="Arial MT"/>
              </a:rPr>
              <a:t> </a:t>
            </a:r>
            <a:r>
              <a:rPr sz="1600" kern="0" dirty="0">
                <a:solidFill>
                  <a:sysClr val="windowText" lastClr="000000"/>
                </a:solidFill>
                <a:latin typeface="Arial MT"/>
                <a:cs typeface="Arial MT"/>
              </a:rPr>
              <a:t>unit</a:t>
            </a:r>
            <a:r>
              <a:rPr sz="1600" kern="0" spc="-33" dirty="0">
                <a:solidFill>
                  <a:sysClr val="windowText" lastClr="000000"/>
                </a:solidFill>
                <a:latin typeface="Arial MT"/>
                <a:cs typeface="Arial MT"/>
              </a:rPr>
              <a:t> </a:t>
            </a:r>
            <a:r>
              <a:rPr sz="1600" kern="0" spc="-27" dirty="0">
                <a:solidFill>
                  <a:sysClr val="windowText" lastClr="000000"/>
                </a:solidFill>
                <a:latin typeface="Arial MT"/>
                <a:cs typeface="Arial MT"/>
              </a:rPr>
              <a:t>kerja </a:t>
            </a:r>
            <a:r>
              <a:rPr sz="1600" kern="0" dirty="0">
                <a:solidFill>
                  <a:sysClr val="windowText" lastClr="000000"/>
                </a:solidFill>
                <a:latin typeface="Arial MT"/>
                <a:cs typeface="Arial MT"/>
              </a:rPr>
              <a:t>yang</a:t>
            </a:r>
            <a:r>
              <a:rPr sz="1600" kern="0" spc="-33" dirty="0">
                <a:solidFill>
                  <a:sysClr val="windowText" lastClr="000000"/>
                </a:solidFill>
                <a:latin typeface="Arial MT"/>
                <a:cs typeface="Arial MT"/>
              </a:rPr>
              <a:t> </a:t>
            </a:r>
            <a:r>
              <a:rPr sz="1600" kern="0" spc="-13" dirty="0">
                <a:solidFill>
                  <a:sysClr val="windowText" lastClr="000000"/>
                </a:solidFill>
                <a:latin typeface="Arial MT"/>
                <a:cs typeface="Arial MT"/>
              </a:rPr>
              <a:t>potensial</a:t>
            </a:r>
            <a:endParaRPr sz="1600" kern="0">
              <a:solidFill>
                <a:sysClr val="windowText" lastClr="000000"/>
              </a:solidFill>
              <a:latin typeface="Arial MT"/>
              <a:cs typeface="Arial MT"/>
            </a:endParaRPr>
          </a:p>
        </p:txBody>
      </p:sp>
      <p:sp>
        <p:nvSpPr>
          <p:cNvPr id="19" name="object 19"/>
          <p:cNvSpPr txBox="1"/>
          <p:nvPr/>
        </p:nvSpPr>
        <p:spPr>
          <a:xfrm>
            <a:off x="6750813" y="4774251"/>
            <a:ext cx="5052060" cy="1691916"/>
          </a:xfrm>
          <a:prstGeom prst="rect">
            <a:avLst/>
          </a:prstGeom>
        </p:spPr>
        <p:txBody>
          <a:bodyPr vert="horz" wrap="square" lIns="0" tIns="16933" rIns="0" bIns="0" rtlCol="0">
            <a:spAutoFit/>
          </a:bodyPr>
          <a:lstStyle/>
          <a:p>
            <a:pPr marL="16086" marR="6773" algn="ctr" defTabSz="1219170">
              <a:lnSpc>
                <a:spcPct val="114999"/>
              </a:lnSpc>
              <a:spcBef>
                <a:spcPts val="133"/>
              </a:spcBef>
            </a:pPr>
            <a:r>
              <a:rPr sz="1600" kern="0" dirty="0">
                <a:solidFill>
                  <a:sysClr val="windowText" lastClr="000000"/>
                </a:solidFill>
                <a:latin typeface="Arial MT"/>
                <a:cs typeface="Arial MT"/>
              </a:rPr>
              <a:t>Pendataan</a:t>
            </a:r>
            <a:r>
              <a:rPr sz="1600" kern="0" spc="-87" dirty="0">
                <a:solidFill>
                  <a:sysClr val="windowText" lastClr="000000"/>
                </a:solidFill>
                <a:latin typeface="Arial MT"/>
                <a:cs typeface="Arial MT"/>
              </a:rPr>
              <a:t> </a:t>
            </a:r>
            <a:r>
              <a:rPr sz="1600" kern="0" dirty="0">
                <a:solidFill>
                  <a:sysClr val="windowText" lastClr="000000"/>
                </a:solidFill>
                <a:latin typeface="Arial MT"/>
                <a:cs typeface="Arial MT"/>
              </a:rPr>
              <a:t>menggunakan</a:t>
            </a:r>
            <a:r>
              <a:rPr sz="1600" kern="0" spc="-60" dirty="0">
                <a:solidFill>
                  <a:sysClr val="windowText" lastClr="000000"/>
                </a:solidFill>
                <a:latin typeface="Arial MT"/>
                <a:cs typeface="Arial MT"/>
              </a:rPr>
              <a:t> </a:t>
            </a:r>
            <a:r>
              <a:rPr sz="1600" kern="0" dirty="0">
                <a:solidFill>
                  <a:sysClr val="windowText" lastClr="000000"/>
                </a:solidFill>
                <a:latin typeface="Arial MT"/>
                <a:cs typeface="Arial MT"/>
              </a:rPr>
              <a:t>formulir</a:t>
            </a:r>
            <a:r>
              <a:rPr sz="1600" kern="0" spc="-80" dirty="0">
                <a:solidFill>
                  <a:sysClr val="windowText" lastClr="000000"/>
                </a:solidFill>
                <a:latin typeface="Arial MT"/>
                <a:cs typeface="Arial MT"/>
              </a:rPr>
              <a:t> </a:t>
            </a:r>
            <a:r>
              <a:rPr sz="1600" kern="0" dirty="0">
                <a:solidFill>
                  <a:sysClr val="windowText" lastClr="000000"/>
                </a:solidFill>
                <a:latin typeface="Arial MT"/>
                <a:cs typeface="Arial MT"/>
              </a:rPr>
              <a:t>yang</a:t>
            </a:r>
            <a:r>
              <a:rPr sz="1600" kern="0" spc="-40" dirty="0">
                <a:solidFill>
                  <a:sysClr val="windowText" lastClr="000000"/>
                </a:solidFill>
                <a:latin typeface="Arial MT"/>
                <a:cs typeface="Arial MT"/>
              </a:rPr>
              <a:t> </a:t>
            </a:r>
            <a:r>
              <a:rPr sz="1600" kern="0" spc="-13" dirty="0">
                <a:solidFill>
                  <a:sysClr val="windowText" lastClr="000000"/>
                </a:solidFill>
                <a:latin typeface="Arial MT"/>
                <a:cs typeface="Arial MT"/>
              </a:rPr>
              <a:t>berisi</a:t>
            </a:r>
            <a:r>
              <a:rPr sz="1600" kern="0" spc="667" dirty="0">
                <a:solidFill>
                  <a:sysClr val="windowText" lastClr="000000"/>
                </a:solidFill>
                <a:latin typeface="Arial MT"/>
                <a:cs typeface="Arial MT"/>
              </a:rPr>
              <a:t> </a:t>
            </a:r>
            <a:r>
              <a:rPr sz="1600" kern="0" dirty="0">
                <a:solidFill>
                  <a:sysClr val="windowText" lastClr="000000"/>
                </a:solidFill>
                <a:latin typeface="Arial MT"/>
                <a:cs typeface="Arial MT"/>
              </a:rPr>
              <a:t>informasi:</a:t>
            </a:r>
            <a:r>
              <a:rPr sz="1600" kern="0" spc="-73" dirty="0">
                <a:solidFill>
                  <a:sysClr val="windowText" lastClr="000000"/>
                </a:solidFill>
                <a:latin typeface="Arial MT"/>
                <a:cs typeface="Arial MT"/>
              </a:rPr>
              <a:t> </a:t>
            </a:r>
            <a:r>
              <a:rPr sz="1600" kern="0" dirty="0">
                <a:solidFill>
                  <a:sysClr val="windowText" lastClr="000000"/>
                </a:solidFill>
                <a:latin typeface="Arial MT"/>
                <a:cs typeface="Arial MT"/>
              </a:rPr>
              <a:t>organisasi</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pencipta</a:t>
            </a:r>
            <a:r>
              <a:rPr sz="1600" kern="0" spc="-53" dirty="0">
                <a:solidFill>
                  <a:sysClr val="windowText" lastClr="000000"/>
                </a:solidFill>
                <a:latin typeface="Arial MT"/>
                <a:cs typeface="Arial MT"/>
              </a:rPr>
              <a:t> </a:t>
            </a:r>
            <a:r>
              <a:rPr sz="1600" kern="0" dirty="0">
                <a:solidFill>
                  <a:sysClr val="windowText" lastClr="000000"/>
                </a:solidFill>
                <a:latin typeface="Arial MT"/>
                <a:cs typeface="Arial MT"/>
              </a:rPr>
              <a:t>dan</a:t>
            </a:r>
            <a:r>
              <a:rPr sz="1600" kern="0" spc="-53" dirty="0">
                <a:solidFill>
                  <a:sysClr val="windowText" lastClr="000000"/>
                </a:solidFill>
                <a:latin typeface="Arial MT"/>
                <a:cs typeface="Arial MT"/>
              </a:rPr>
              <a:t> </a:t>
            </a:r>
            <a:r>
              <a:rPr sz="1600" kern="0" dirty="0">
                <a:solidFill>
                  <a:sysClr val="windowText" lastClr="000000"/>
                </a:solidFill>
                <a:latin typeface="Arial MT"/>
                <a:cs typeface="Arial MT"/>
              </a:rPr>
              <a:t>unit</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kerja,</a:t>
            </a:r>
            <a:r>
              <a:rPr sz="1600" kern="0" spc="-40" dirty="0">
                <a:solidFill>
                  <a:sysClr val="windowText" lastClr="000000"/>
                </a:solidFill>
                <a:latin typeface="Arial MT"/>
                <a:cs typeface="Arial MT"/>
              </a:rPr>
              <a:t> </a:t>
            </a:r>
            <a:r>
              <a:rPr sz="1600" kern="0" spc="-13" dirty="0">
                <a:solidFill>
                  <a:sysClr val="windowText" lastClr="000000"/>
                </a:solidFill>
                <a:latin typeface="Arial MT"/>
                <a:cs typeface="Arial MT"/>
              </a:rPr>
              <a:t>jenis </a:t>
            </a:r>
            <a:r>
              <a:rPr sz="1600" kern="0" dirty="0">
                <a:solidFill>
                  <a:sysClr val="windowText" lastClr="000000"/>
                </a:solidFill>
                <a:latin typeface="Arial MT"/>
                <a:cs typeface="Arial MT"/>
              </a:rPr>
              <a:t>(series)</a:t>
            </a:r>
            <a:r>
              <a:rPr sz="1600" kern="0" spc="-40" dirty="0">
                <a:solidFill>
                  <a:sysClr val="windowText" lastClr="000000"/>
                </a:solidFill>
                <a:latin typeface="Arial MT"/>
                <a:cs typeface="Arial MT"/>
              </a:rPr>
              <a:t> </a:t>
            </a:r>
            <a:r>
              <a:rPr sz="1600" kern="0" dirty="0">
                <a:solidFill>
                  <a:sysClr val="windowText" lastClr="000000"/>
                </a:solidFill>
                <a:latin typeface="Arial MT"/>
                <a:cs typeface="Arial MT"/>
              </a:rPr>
              <a:t>arsip,</a:t>
            </a:r>
            <a:r>
              <a:rPr sz="1600" kern="0" spc="-40" dirty="0">
                <a:solidFill>
                  <a:sysClr val="windowText" lastClr="000000"/>
                </a:solidFill>
                <a:latin typeface="Arial MT"/>
                <a:cs typeface="Arial MT"/>
              </a:rPr>
              <a:t> </a:t>
            </a:r>
            <a:r>
              <a:rPr sz="1600" kern="0" dirty="0">
                <a:solidFill>
                  <a:sysClr val="windowText" lastClr="000000"/>
                </a:solidFill>
                <a:latin typeface="Arial MT"/>
                <a:cs typeface="Arial MT"/>
              </a:rPr>
              <a:t>media</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simpan,</a:t>
            </a:r>
            <a:r>
              <a:rPr sz="1600" kern="0" spc="-67" dirty="0">
                <a:solidFill>
                  <a:sysClr val="windowText" lastClr="000000"/>
                </a:solidFill>
                <a:latin typeface="Arial MT"/>
                <a:cs typeface="Arial MT"/>
              </a:rPr>
              <a:t> </a:t>
            </a:r>
            <a:r>
              <a:rPr sz="1600" kern="0" dirty="0">
                <a:solidFill>
                  <a:sysClr val="windowText" lastClr="000000"/>
                </a:solidFill>
                <a:latin typeface="Arial MT"/>
                <a:cs typeface="Arial MT"/>
              </a:rPr>
              <a:t>sarana</a:t>
            </a:r>
            <a:r>
              <a:rPr sz="1600" kern="0" spc="-40" dirty="0">
                <a:solidFill>
                  <a:sysClr val="windowText" lastClr="000000"/>
                </a:solidFill>
                <a:latin typeface="Arial MT"/>
                <a:cs typeface="Arial MT"/>
              </a:rPr>
              <a:t> </a:t>
            </a:r>
            <a:r>
              <a:rPr sz="1600" kern="0" dirty="0">
                <a:solidFill>
                  <a:sysClr val="windowText" lastClr="000000"/>
                </a:solidFill>
                <a:latin typeface="Arial MT"/>
                <a:cs typeface="Arial MT"/>
              </a:rPr>
              <a:t>temu</a:t>
            </a:r>
            <a:r>
              <a:rPr sz="1600" kern="0" spc="-40" dirty="0">
                <a:solidFill>
                  <a:sysClr val="windowText" lastClr="000000"/>
                </a:solidFill>
                <a:latin typeface="Arial MT"/>
                <a:cs typeface="Arial MT"/>
              </a:rPr>
              <a:t> </a:t>
            </a:r>
            <a:r>
              <a:rPr sz="1600" kern="0" spc="-13" dirty="0">
                <a:solidFill>
                  <a:sysClr val="windowText" lastClr="000000"/>
                </a:solidFill>
                <a:latin typeface="Arial MT"/>
                <a:cs typeface="Arial MT"/>
              </a:rPr>
              <a:t>kembali, </a:t>
            </a:r>
            <a:r>
              <a:rPr sz="1600" kern="0" dirty="0">
                <a:solidFill>
                  <a:sysClr val="windowText" lastClr="000000"/>
                </a:solidFill>
                <a:latin typeface="Arial MT"/>
                <a:cs typeface="Arial MT"/>
              </a:rPr>
              <a:t>volume,</a:t>
            </a:r>
            <a:r>
              <a:rPr sz="1600" kern="0" spc="-60" dirty="0">
                <a:solidFill>
                  <a:sysClr val="windowText" lastClr="000000"/>
                </a:solidFill>
                <a:latin typeface="Arial MT"/>
                <a:cs typeface="Arial MT"/>
              </a:rPr>
              <a:t> </a:t>
            </a:r>
            <a:r>
              <a:rPr sz="1600" kern="0" dirty="0">
                <a:solidFill>
                  <a:sysClr val="windowText" lastClr="000000"/>
                </a:solidFill>
                <a:latin typeface="Arial MT"/>
                <a:cs typeface="Arial MT"/>
              </a:rPr>
              <a:t>periode</a:t>
            </a:r>
            <a:r>
              <a:rPr sz="1600" kern="0" spc="-80" dirty="0">
                <a:solidFill>
                  <a:sysClr val="windowText" lastClr="000000"/>
                </a:solidFill>
                <a:latin typeface="Arial MT"/>
                <a:cs typeface="Arial MT"/>
              </a:rPr>
              <a:t> </a:t>
            </a:r>
            <a:r>
              <a:rPr sz="1600" kern="0" dirty="0">
                <a:solidFill>
                  <a:sysClr val="windowText" lastClr="000000"/>
                </a:solidFill>
                <a:latin typeface="Arial MT"/>
                <a:cs typeface="Arial MT"/>
              </a:rPr>
              <a:t>(kurun</a:t>
            </a:r>
            <a:r>
              <a:rPr sz="1600" kern="0" spc="-33" dirty="0">
                <a:solidFill>
                  <a:sysClr val="windowText" lastClr="000000"/>
                </a:solidFill>
                <a:latin typeface="Arial MT"/>
                <a:cs typeface="Arial MT"/>
              </a:rPr>
              <a:t> </a:t>
            </a:r>
            <a:r>
              <a:rPr sz="1600" kern="0" dirty="0">
                <a:solidFill>
                  <a:sysClr val="windowText" lastClr="000000"/>
                </a:solidFill>
                <a:latin typeface="Arial MT"/>
                <a:cs typeface="Arial MT"/>
              </a:rPr>
              <a:t>waktu),</a:t>
            </a:r>
            <a:r>
              <a:rPr sz="1600" kern="0" spc="-33" dirty="0">
                <a:solidFill>
                  <a:sysClr val="windowText" lastClr="000000"/>
                </a:solidFill>
                <a:latin typeface="Arial MT"/>
                <a:cs typeface="Arial MT"/>
              </a:rPr>
              <a:t> </a:t>
            </a:r>
            <a:r>
              <a:rPr sz="1600" kern="0" dirty="0">
                <a:solidFill>
                  <a:sysClr val="windowText" lastClr="000000"/>
                </a:solidFill>
                <a:latin typeface="Arial MT"/>
                <a:cs typeface="Arial MT"/>
              </a:rPr>
              <a:t>retensi,</a:t>
            </a:r>
            <a:r>
              <a:rPr sz="1600" kern="0" spc="-53" dirty="0">
                <a:solidFill>
                  <a:sysClr val="windowText" lastClr="000000"/>
                </a:solidFill>
                <a:latin typeface="Arial MT"/>
                <a:cs typeface="Arial MT"/>
              </a:rPr>
              <a:t> </a:t>
            </a:r>
            <a:r>
              <a:rPr sz="1600" kern="0" dirty="0">
                <a:solidFill>
                  <a:sysClr val="windowText" lastClr="000000"/>
                </a:solidFill>
                <a:latin typeface="Arial MT"/>
                <a:cs typeface="Arial MT"/>
              </a:rPr>
              <a:t>tingkat</a:t>
            </a:r>
            <a:r>
              <a:rPr sz="1600" kern="0" spc="-40" dirty="0">
                <a:solidFill>
                  <a:sysClr val="windowText" lastClr="000000"/>
                </a:solidFill>
                <a:latin typeface="Arial MT"/>
                <a:cs typeface="Arial MT"/>
              </a:rPr>
              <a:t> </a:t>
            </a:r>
            <a:r>
              <a:rPr sz="1600" kern="0" spc="-13" dirty="0">
                <a:solidFill>
                  <a:sysClr val="windowText" lastClr="000000"/>
                </a:solidFill>
                <a:latin typeface="Arial MT"/>
                <a:cs typeface="Arial MT"/>
              </a:rPr>
              <a:t>keaslian, </a:t>
            </a:r>
            <a:r>
              <a:rPr sz="1600" kern="0" dirty="0">
                <a:solidFill>
                  <a:sysClr val="windowText" lastClr="000000"/>
                </a:solidFill>
                <a:latin typeface="Arial MT"/>
                <a:cs typeface="Arial MT"/>
              </a:rPr>
              <a:t>sifat</a:t>
            </a:r>
            <a:r>
              <a:rPr sz="1600" kern="0" spc="-20" dirty="0">
                <a:solidFill>
                  <a:sysClr val="windowText" lastClr="000000"/>
                </a:solidFill>
                <a:latin typeface="Arial MT"/>
                <a:cs typeface="Arial MT"/>
              </a:rPr>
              <a:t> </a:t>
            </a:r>
            <a:r>
              <a:rPr sz="1600" kern="0" spc="-13" dirty="0">
                <a:solidFill>
                  <a:sysClr val="windowText" lastClr="000000"/>
                </a:solidFill>
                <a:latin typeface="Arial MT"/>
                <a:cs typeface="Arial MT"/>
              </a:rPr>
              <a:t>kerahasiaan,</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lokasi</a:t>
            </a:r>
            <a:r>
              <a:rPr sz="1600" kern="0" spc="-20" dirty="0">
                <a:solidFill>
                  <a:sysClr val="windowText" lastClr="000000"/>
                </a:solidFill>
                <a:latin typeface="Arial MT"/>
                <a:cs typeface="Arial MT"/>
              </a:rPr>
              <a:t> </a:t>
            </a:r>
            <a:r>
              <a:rPr sz="1600" kern="0" dirty="0">
                <a:solidFill>
                  <a:sysClr val="windowText" lastClr="000000"/>
                </a:solidFill>
                <a:latin typeface="Arial MT"/>
                <a:cs typeface="Arial MT"/>
              </a:rPr>
              <a:t>simpan,</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sarana</a:t>
            </a:r>
            <a:r>
              <a:rPr sz="1600" kern="0" spc="-40" dirty="0">
                <a:solidFill>
                  <a:sysClr val="windowText" lastClr="000000"/>
                </a:solidFill>
                <a:latin typeface="Arial MT"/>
                <a:cs typeface="Arial MT"/>
              </a:rPr>
              <a:t> </a:t>
            </a:r>
            <a:r>
              <a:rPr sz="1600" kern="0" spc="-13" dirty="0">
                <a:solidFill>
                  <a:sysClr val="windowText" lastClr="000000"/>
                </a:solidFill>
                <a:latin typeface="Arial MT"/>
                <a:cs typeface="Arial MT"/>
              </a:rPr>
              <a:t>simpan,</a:t>
            </a:r>
            <a:r>
              <a:rPr sz="1600" kern="0" spc="667" dirty="0">
                <a:solidFill>
                  <a:sysClr val="windowText" lastClr="000000"/>
                </a:solidFill>
                <a:latin typeface="Arial MT"/>
                <a:cs typeface="Arial MT"/>
              </a:rPr>
              <a:t> </a:t>
            </a:r>
            <a:r>
              <a:rPr sz="1600" kern="0" dirty="0">
                <a:solidFill>
                  <a:sysClr val="windowText" lastClr="000000"/>
                </a:solidFill>
                <a:latin typeface="Arial MT"/>
                <a:cs typeface="Arial MT"/>
              </a:rPr>
              <a:t>kondisi</a:t>
            </a:r>
            <a:r>
              <a:rPr sz="1600" kern="0" spc="-67" dirty="0">
                <a:solidFill>
                  <a:sysClr val="windowText" lastClr="000000"/>
                </a:solidFill>
                <a:latin typeface="Arial MT"/>
                <a:cs typeface="Arial MT"/>
              </a:rPr>
              <a:t> </a:t>
            </a:r>
            <a:r>
              <a:rPr sz="1600" kern="0" dirty="0">
                <a:solidFill>
                  <a:sysClr val="windowText" lastClr="000000"/>
                </a:solidFill>
                <a:latin typeface="Arial MT"/>
                <a:cs typeface="Arial MT"/>
              </a:rPr>
              <a:t>arsip,</a:t>
            </a:r>
            <a:r>
              <a:rPr sz="1600" kern="0" spc="-33" dirty="0">
                <a:solidFill>
                  <a:sysClr val="windowText" lastClr="000000"/>
                </a:solidFill>
                <a:latin typeface="Arial MT"/>
                <a:cs typeface="Arial MT"/>
              </a:rPr>
              <a:t> </a:t>
            </a:r>
            <a:r>
              <a:rPr sz="1600" kern="0" dirty="0">
                <a:solidFill>
                  <a:sysClr val="windowText" lastClr="000000"/>
                </a:solidFill>
                <a:latin typeface="Arial MT"/>
                <a:cs typeface="Arial MT"/>
              </a:rPr>
              <a:t>nama</a:t>
            </a:r>
            <a:r>
              <a:rPr sz="1600" kern="0" spc="-53" dirty="0">
                <a:solidFill>
                  <a:sysClr val="windowText" lastClr="000000"/>
                </a:solidFill>
                <a:latin typeface="Arial MT"/>
                <a:cs typeface="Arial MT"/>
              </a:rPr>
              <a:t> </a:t>
            </a:r>
            <a:r>
              <a:rPr sz="1600" kern="0" dirty="0">
                <a:solidFill>
                  <a:sysClr val="windowText" lastClr="000000"/>
                </a:solidFill>
                <a:latin typeface="Arial MT"/>
                <a:cs typeface="Arial MT"/>
              </a:rPr>
              <a:t>dan</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waktu</a:t>
            </a:r>
            <a:r>
              <a:rPr sz="1600" kern="0" spc="-7" dirty="0">
                <a:solidFill>
                  <a:sysClr val="windowText" lastClr="000000"/>
                </a:solidFill>
                <a:latin typeface="Arial MT"/>
                <a:cs typeface="Arial MT"/>
              </a:rPr>
              <a:t> </a:t>
            </a:r>
            <a:r>
              <a:rPr sz="1600" kern="0" spc="-13" dirty="0">
                <a:solidFill>
                  <a:sysClr val="windowText" lastClr="000000"/>
                </a:solidFill>
                <a:latin typeface="Arial MT"/>
                <a:cs typeface="Arial MT"/>
              </a:rPr>
              <a:t>pendataan</a:t>
            </a:r>
            <a:endParaRPr sz="1600" kern="0">
              <a:solidFill>
                <a:sysClr val="windowText" lastClr="000000"/>
              </a:solidFill>
              <a:latin typeface="Arial MT"/>
              <a:cs typeface="Arial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32441" y="1032574"/>
            <a:ext cx="4232155" cy="5129847"/>
          </a:xfrm>
          <a:prstGeom prst="rect">
            <a:avLst/>
          </a:prstGeom>
        </p:spPr>
      </p:pic>
      <p:pic>
        <p:nvPicPr>
          <p:cNvPr id="3" name="object 3"/>
          <p:cNvPicPr/>
          <p:nvPr/>
        </p:nvPicPr>
        <p:blipFill>
          <a:blip r:embed="rId3" cstate="print"/>
          <a:stretch>
            <a:fillRect/>
          </a:stretch>
        </p:blipFill>
        <p:spPr>
          <a:xfrm>
            <a:off x="6628851" y="1001309"/>
            <a:ext cx="4175959" cy="5177348"/>
          </a:xfrm>
          <a:prstGeom prst="rect">
            <a:avLst/>
          </a:prstGeom>
        </p:spPr>
      </p:pic>
      <p:sp>
        <p:nvSpPr>
          <p:cNvPr id="4" name="object 4"/>
          <p:cNvSpPr txBox="1"/>
          <p:nvPr/>
        </p:nvSpPr>
        <p:spPr>
          <a:xfrm>
            <a:off x="344356" y="419879"/>
            <a:ext cx="3600027" cy="344475"/>
          </a:xfrm>
          <a:prstGeom prst="rect">
            <a:avLst/>
          </a:prstGeom>
        </p:spPr>
        <p:txBody>
          <a:bodyPr vert="horz" wrap="square" lIns="0" tIns="16087" rIns="0" bIns="0" rtlCol="0">
            <a:spAutoFit/>
          </a:bodyPr>
          <a:lstStyle/>
          <a:p>
            <a:pPr marL="16933" defTabSz="1219170">
              <a:spcBef>
                <a:spcPts val="127"/>
              </a:spcBef>
            </a:pPr>
            <a:r>
              <a:rPr sz="2133" b="1" kern="0" dirty="0">
                <a:solidFill>
                  <a:sysClr val="windowText" lastClr="000000"/>
                </a:solidFill>
                <a:latin typeface="Arial"/>
                <a:cs typeface="Arial"/>
              </a:rPr>
              <a:t>Contoh</a:t>
            </a:r>
            <a:r>
              <a:rPr sz="2133" b="1" kern="0" spc="-53" dirty="0">
                <a:solidFill>
                  <a:sysClr val="windowText" lastClr="000000"/>
                </a:solidFill>
                <a:latin typeface="Arial"/>
                <a:cs typeface="Arial"/>
              </a:rPr>
              <a:t> </a:t>
            </a:r>
            <a:r>
              <a:rPr sz="2133" b="1" kern="0" dirty="0">
                <a:solidFill>
                  <a:sysClr val="windowText" lastClr="000000"/>
                </a:solidFill>
                <a:latin typeface="Arial"/>
                <a:cs typeface="Arial"/>
              </a:rPr>
              <a:t>Formulir</a:t>
            </a:r>
            <a:r>
              <a:rPr sz="2133" b="1" kern="0" spc="-33" dirty="0">
                <a:solidFill>
                  <a:sysClr val="windowText" lastClr="000000"/>
                </a:solidFill>
                <a:latin typeface="Arial"/>
                <a:cs typeface="Arial"/>
              </a:rPr>
              <a:t> </a:t>
            </a:r>
            <a:r>
              <a:rPr sz="2133" b="1" kern="0" spc="-13" dirty="0">
                <a:solidFill>
                  <a:sysClr val="windowText" lastClr="000000"/>
                </a:solidFill>
                <a:latin typeface="Arial"/>
                <a:cs typeface="Arial"/>
              </a:rPr>
              <a:t>Pendataan</a:t>
            </a:r>
            <a:endParaRPr sz="2133" kern="0">
              <a:solidFill>
                <a:sysClr val="windowText" lastClr="000000"/>
              </a:solidFill>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106590"/>
            <a:ext cx="12192000" cy="3751580"/>
            <a:chOff x="0" y="2329942"/>
            <a:chExt cx="9144000" cy="2813685"/>
          </a:xfrm>
        </p:grpSpPr>
        <p:sp>
          <p:nvSpPr>
            <p:cNvPr id="3" name="object 3"/>
            <p:cNvSpPr/>
            <p:nvPr/>
          </p:nvSpPr>
          <p:spPr>
            <a:xfrm>
              <a:off x="0" y="2355341"/>
              <a:ext cx="9144000" cy="2788285"/>
            </a:xfrm>
            <a:custGeom>
              <a:avLst/>
              <a:gdLst/>
              <a:ahLst/>
              <a:cxnLst/>
              <a:rect l="l" t="t" r="r" b="b"/>
              <a:pathLst>
                <a:path w="9144000" h="2788285">
                  <a:moveTo>
                    <a:pt x="9144000" y="648462"/>
                  </a:moveTo>
                  <a:lnTo>
                    <a:pt x="3692575" y="648462"/>
                  </a:lnTo>
                  <a:lnTo>
                    <a:pt x="3718369" y="614921"/>
                  </a:lnTo>
                  <a:lnTo>
                    <a:pt x="3740010" y="579577"/>
                  </a:lnTo>
                  <a:lnTo>
                    <a:pt x="3757269" y="542594"/>
                  </a:lnTo>
                  <a:lnTo>
                    <a:pt x="3769893" y="504177"/>
                  </a:lnTo>
                  <a:lnTo>
                    <a:pt x="3777640" y="464477"/>
                  </a:lnTo>
                  <a:lnTo>
                    <a:pt x="3780282" y="423672"/>
                  </a:lnTo>
                  <a:lnTo>
                    <a:pt x="3777640" y="382879"/>
                  </a:lnTo>
                  <a:lnTo>
                    <a:pt x="3769893" y="343179"/>
                  </a:lnTo>
                  <a:lnTo>
                    <a:pt x="3757269" y="304761"/>
                  </a:lnTo>
                  <a:lnTo>
                    <a:pt x="3740010" y="267779"/>
                  </a:lnTo>
                  <a:lnTo>
                    <a:pt x="3718369" y="232435"/>
                  </a:lnTo>
                  <a:lnTo>
                    <a:pt x="3692575" y="198894"/>
                  </a:lnTo>
                  <a:lnTo>
                    <a:pt x="3662883" y="167347"/>
                  </a:lnTo>
                  <a:lnTo>
                    <a:pt x="3629520" y="137947"/>
                  </a:lnTo>
                  <a:lnTo>
                    <a:pt x="3592741" y="110896"/>
                  </a:lnTo>
                  <a:lnTo>
                    <a:pt x="3552774" y="86360"/>
                  </a:lnTo>
                  <a:lnTo>
                    <a:pt x="3509861" y="64516"/>
                  </a:lnTo>
                  <a:lnTo>
                    <a:pt x="3464255" y="45542"/>
                  </a:lnTo>
                  <a:lnTo>
                    <a:pt x="3416198" y="29629"/>
                  </a:lnTo>
                  <a:lnTo>
                    <a:pt x="3365919" y="16929"/>
                  </a:lnTo>
                  <a:lnTo>
                    <a:pt x="3313671" y="7645"/>
                  </a:lnTo>
                  <a:lnTo>
                    <a:pt x="3259683" y="1943"/>
                  </a:lnTo>
                  <a:lnTo>
                    <a:pt x="3204210" y="0"/>
                  </a:lnTo>
                  <a:lnTo>
                    <a:pt x="3148723" y="1943"/>
                  </a:lnTo>
                  <a:lnTo>
                    <a:pt x="3094736" y="7645"/>
                  </a:lnTo>
                  <a:lnTo>
                    <a:pt x="3042488" y="16929"/>
                  </a:lnTo>
                  <a:lnTo>
                    <a:pt x="2992209" y="29629"/>
                  </a:lnTo>
                  <a:lnTo>
                    <a:pt x="2944152" y="45542"/>
                  </a:lnTo>
                  <a:lnTo>
                    <a:pt x="2898546" y="64516"/>
                  </a:lnTo>
                  <a:lnTo>
                    <a:pt x="2855633" y="86360"/>
                  </a:lnTo>
                  <a:lnTo>
                    <a:pt x="2815666" y="110896"/>
                  </a:lnTo>
                  <a:lnTo>
                    <a:pt x="2778887" y="137947"/>
                  </a:lnTo>
                  <a:lnTo>
                    <a:pt x="2745524" y="167347"/>
                  </a:lnTo>
                  <a:lnTo>
                    <a:pt x="2715831" y="198894"/>
                  </a:lnTo>
                  <a:lnTo>
                    <a:pt x="2690037" y="232435"/>
                  </a:lnTo>
                  <a:lnTo>
                    <a:pt x="2668397" y="267779"/>
                  </a:lnTo>
                  <a:lnTo>
                    <a:pt x="2651137" y="304761"/>
                  </a:lnTo>
                  <a:lnTo>
                    <a:pt x="2638514" y="343179"/>
                  </a:lnTo>
                  <a:lnTo>
                    <a:pt x="2630767" y="382879"/>
                  </a:lnTo>
                  <a:lnTo>
                    <a:pt x="2628138" y="423672"/>
                  </a:lnTo>
                  <a:lnTo>
                    <a:pt x="2630767" y="464477"/>
                  </a:lnTo>
                  <a:lnTo>
                    <a:pt x="2638514" y="504177"/>
                  </a:lnTo>
                  <a:lnTo>
                    <a:pt x="2651137" y="542594"/>
                  </a:lnTo>
                  <a:lnTo>
                    <a:pt x="2668397" y="579577"/>
                  </a:lnTo>
                  <a:lnTo>
                    <a:pt x="2690037" y="614921"/>
                  </a:lnTo>
                  <a:lnTo>
                    <a:pt x="2715831" y="648462"/>
                  </a:lnTo>
                  <a:lnTo>
                    <a:pt x="0" y="648462"/>
                  </a:lnTo>
                  <a:lnTo>
                    <a:pt x="0" y="2788158"/>
                  </a:lnTo>
                  <a:lnTo>
                    <a:pt x="9144000" y="2788158"/>
                  </a:lnTo>
                  <a:lnTo>
                    <a:pt x="9144000" y="648462"/>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4" name="object 4"/>
            <p:cNvSpPr/>
            <p:nvPr/>
          </p:nvSpPr>
          <p:spPr>
            <a:xfrm>
              <a:off x="2628138" y="2355342"/>
              <a:ext cx="1152525" cy="847725"/>
            </a:xfrm>
            <a:custGeom>
              <a:avLst/>
              <a:gdLst/>
              <a:ahLst/>
              <a:cxnLst/>
              <a:rect l="l" t="t" r="r" b="b"/>
              <a:pathLst>
                <a:path w="1152525" h="847725">
                  <a:moveTo>
                    <a:pt x="0" y="423671"/>
                  </a:moveTo>
                  <a:lnTo>
                    <a:pt x="2637" y="382877"/>
                  </a:lnTo>
                  <a:lnTo>
                    <a:pt x="10388" y="343179"/>
                  </a:lnTo>
                  <a:lnTo>
                    <a:pt x="23011" y="304753"/>
                  </a:lnTo>
                  <a:lnTo>
                    <a:pt x="40264" y="267778"/>
                  </a:lnTo>
                  <a:lnTo>
                    <a:pt x="61907" y="232432"/>
                  </a:lnTo>
                  <a:lnTo>
                    <a:pt x="87698" y="198892"/>
                  </a:lnTo>
                  <a:lnTo>
                    <a:pt x="117394" y="167336"/>
                  </a:lnTo>
                  <a:lnTo>
                    <a:pt x="150755" y="137941"/>
                  </a:lnTo>
                  <a:lnTo>
                    <a:pt x="187540" y="110886"/>
                  </a:lnTo>
                  <a:lnTo>
                    <a:pt x="227506" y="86349"/>
                  </a:lnTo>
                  <a:lnTo>
                    <a:pt x="270412" y="64506"/>
                  </a:lnTo>
                  <a:lnTo>
                    <a:pt x="316017" y="45536"/>
                  </a:lnTo>
                  <a:lnTo>
                    <a:pt x="364080" y="29617"/>
                  </a:lnTo>
                  <a:lnTo>
                    <a:pt x="414358" y="16926"/>
                  </a:lnTo>
                  <a:lnTo>
                    <a:pt x="466610" y="7641"/>
                  </a:lnTo>
                  <a:lnTo>
                    <a:pt x="520595" y="1939"/>
                  </a:lnTo>
                  <a:lnTo>
                    <a:pt x="576072" y="0"/>
                  </a:lnTo>
                  <a:lnTo>
                    <a:pt x="631548" y="1939"/>
                  </a:lnTo>
                  <a:lnTo>
                    <a:pt x="685533" y="7641"/>
                  </a:lnTo>
                  <a:lnTo>
                    <a:pt x="737785" y="16926"/>
                  </a:lnTo>
                  <a:lnTo>
                    <a:pt x="788063" y="29617"/>
                  </a:lnTo>
                  <a:lnTo>
                    <a:pt x="836126" y="45536"/>
                  </a:lnTo>
                  <a:lnTo>
                    <a:pt x="881731" y="64506"/>
                  </a:lnTo>
                  <a:lnTo>
                    <a:pt x="924637" y="86349"/>
                  </a:lnTo>
                  <a:lnTo>
                    <a:pt x="964603" y="110886"/>
                  </a:lnTo>
                  <a:lnTo>
                    <a:pt x="1001388" y="137941"/>
                  </a:lnTo>
                  <a:lnTo>
                    <a:pt x="1034749" y="167336"/>
                  </a:lnTo>
                  <a:lnTo>
                    <a:pt x="1064445" y="198892"/>
                  </a:lnTo>
                  <a:lnTo>
                    <a:pt x="1090236" y="232432"/>
                  </a:lnTo>
                  <a:lnTo>
                    <a:pt x="1111879" y="267778"/>
                  </a:lnTo>
                  <a:lnTo>
                    <a:pt x="1129132" y="304753"/>
                  </a:lnTo>
                  <a:lnTo>
                    <a:pt x="1141755" y="343179"/>
                  </a:lnTo>
                  <a:lnTo>
                    <a:pt x="1149506" y="382877"/>
                  </a:lnTo>
                  <a:lnTo>
                    <a:pt x="1152144" y="423671"/>
                  </a:lnTo>
                  <a:lnTo>
                    <a:pt x="1149506" y="464466"/>
                  </a:lnTo>
                  <a:lnTo>
                    <a:pt x="1141755" y="504164"/>
                  </a:lnTo>
                  <a:lnTo>
                    <a:pt x="1129132" y="542590"/>
                  </a:lnTo>
                  <a:lnTo>
                    <a:pt x="1111879" y="579565"/>
                  </a:lnTo>
                  <a:lnTo>
                    <a:pt x="1090236" y="614911"/>
                  </a:lnTo>
                  <a:lnTo>
                    <a:pt x="1064445" y="648451"/>
                  </a:lnTo>
                  <a:lnTo>
                    <a:pt x="1034749" y="680007"/>
                  </a:lnTo>
                  <a:lnTo>
                    <a:pt x="1001388" y="709402"/>
                  </a:lnTo>
                  <a:lnTo>
                    <a:pt x="964603" y="736457"/>
                  </a:lnTo>
                  <a:lnTo>
                    <a:pt x="924637" y="760994"/>
                  </a:lnTo>
                  <a:lnTo>
                    <a:pt x="881731" y="782837"/>
                  </a:lnTo>
                  <a:lnTo>
                    <a:pt x="836126" y="801807"/>
                  </a:lnTo>
                  <a:lnTo>
                    <a:pt x="788063" y="817726"/>
                  </a:lnTo>
                  <a:lnTo>
                    <a:pt x="737785" y="830417"/>
                  </a:lnTo>
                  <a:lnTo>
                    <a:pt x="685533" y="839702"/>
                  </a:lnTo>
                  <a:lnTo>
                    <a:pt x="631548" y="845404"/>
                  </a:lnTo>
                  <a:lnTo>
                    <a:pt x="576072" y="847344"/>
                  </a:lnTo>
                  <a:lnTo>
                    <a:pt x="520595" y="845404"/>
                  </a:lnTo>
                  <a:lnTo>
                    <a:pt x="466610" y="839702"/>
                  </a:lnTo>
                  <a:lnTo>
                    <a:pt x="414358" y="830417"/>
                  </a:lnTo>
                  <a:lnTo>
                    <a:pt x="364080" y="817726"/>
                  </a:lnTo>
                  <a:lnTo>
                    <a:pt x="316017" y="801807"/>
                  </a:lnTo>
                  <a:lnTo>
                    <a:pt x="270412" y="782837"/>
                  </a:lnTo>
                  <a:lnTo>
                    <a:pt x="227506" y="760994"/>
                  </a:lnTo>
                  <a:lnTo>
                    <a:pt x="187540" y="736457"/>
                  </a:lnTo>
                  <a:lnTo>
                    <a:pt x="150755" y="709402"/>
                  </a:lnTo>
                  <a:lnTo>
                    <a:pt x="117394" y="680007"/>
                  </a:lnTo>
                  <a:lnTo>
                    <a:pt x="87698" y="648451"/>
                  </a:lnTo>
                  <a:lnTo>
                    <a:pt x="61907" y="614911"/>
                  </a:lnTo>
                  <a:lnTo>
                    <a:pt x="40264" y="579565"/>
                  </a:lnTo>
                  <a:lnTo>
                    <a:pt x="23011" y="542590"/>
                  </a:lnTo>
                  <a:lnTo>
                    <a:pt x="10388" y="504164"/>
                  </a:lnTo>
                  <a:lnTo>
                    <a:pt x="2637" y="464466"/>
                  </a:lnTo>
                  <a:lnTo>
                    <a:pt x="0" y="423671"/>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5" name="object 5"/>
          <p:cNvSpPr txBox="1"/>
          <p:nvPr/>
        </p:nvSpPr>
        <p:spPr>
          <a:xfrm>
            <a:off x="1114485" y="2144708"/>
            <a:ext cx="9964420" cy="879921"/>
          </a:xfrm>
          <a:prstGeom prst="rect">
            <a:avLst/>
          </a:prstGeom>
        </p:spPr>
        <p:txBody>
          <a:bodyPr vert="horz" wrap="square" lIns="0" tIns="17780" rIns="0" bIns="0" rtlCol="0">
            <a:spAutoFit/>
          </a:bodyPr>
          <a:lstStyle/>
          <a:p>
            <a:pPr marL="16933" marR="6773" indent="1693" algn="ctr" defTabSz="1219170">
              <a:spcBef>
                <a:spcPts val="140"/>
              </a:spcBef>
            </a:pPr>
            <a:r>
              <a:rPr sz="1867" kern="0" dirty="0">
                <a:solidFill>
                  <a:sysClr val="windowText" lastClr="000000"/>
                </a:solidFill>
                <a:latin typeface="Arial MT"/>
                <a:cs typeface="Arial MT"/>
              </a:rPr>
              <a:t>Diolah</a:t>
            </a:r>
            <a:r>
              <a:rPr sz="1867" kern="0" spc="-60" dirty="0">
                <a:solidFill>
                  <a:sysClr val="windowText" lastClr="000000"/>
                </a:solidFill>
                <a:latin typeface="Arial MT"/>
                <a:cs typeface="Arial MT"/>
              </a:rPr>
              <a:t> </a:t>
            </a:r>
            <a:r>
              <a:rPr sz="1867" kern="0" dirty="0">
                <a:solidFill>
                  <a:sysClr val="windowText" lastClr="000000"/>
                </a:solidFill>
                <a:latin typeface="Arial MT"/>
                <a:cs typeface="Arial MT"/>
              </a:rPr>
              <a:t>oleh</a:t>
            </a:r>
            <a:r>
              <a:rPr sz="1867" kern="0" spc="-47" dirty="0">
                <a:solidFill>
                  <a:sysClr val="windowText" lastClr="000000"/>
                </a:solidFill>
                <a:latin typeface="Arial MT"/>
                <a:cs typeface="Arial MT"/>
              </a:rPr>
              <a:t> </a:t>
            </a:r>
            <a:r>
              <a:rPr sz="1867" kern="0" dirty="0">
                <a:solidFill>
                  <a:sysClr val="windowText" lastClr="000000"/>
                </a:solidFill>
                <a:latin typeface="Arial MT"/>
                <a:cs typeface="Arial MT"/>
              </a:rPr>
              <a:t>suatu</a:t>
            </a:r>
            <a:r>
              <a:rPr sz="1867" kern="0" spc="-93" dirty="0">
                <a:solidFill>
                  <a:sysClr val="windowText" lastClr="000000"/>
                </a:solidFill>
                <a:latin typeface="Arial MT"/>
                <a:cs typeface="Arial MT"/>
              </a:rPr>
              <a:t> </a:t>
            </a:r>
            <a:r>
              <a:rPr sz="1867" kern="0" dirty="0">
                <a:solidFill>
                  <a:sysClr val="windowText" lastClr="000000"/>
                </a:solidFill>
                <a:latin typeface="Arial MT"/>
                <a:cs typeface="Arial MT"/>
              </a:rPr>
              <a:t>tim</a:t>
            </a:r>
            <a:r>
              <a:rPr sz="1867" kern="0" spc="-47" dirty="0">
                <a:solidFill>
                  <a:sysClr val="windowText" lastClr="000000"/>
                </a:solidFill>
                <a:latin typeface="Arial MT"/>
                <a:cs typeface="Arial MT"/>
              </a:rPr>
              <a:t> </a:t>
            </a:r>
            <a:r>
              <a:rPr sz="1867" kern="0" dirty="0">
                <a:solidFill>
                  <a:sysClr val="windowText" lastClr="000000"/>
                </a:solidFill>
                <a:latin typeface="Arial MT"/>
                <a:cs typeface="Arial MT"/>
              </a:rPr>
              <a:t>yang</a:t>
            </a:r>
            <a:r>
              <a:rPr sz="1867" kern="0" spc="-53" dirty="0">
                <a:solidFill>
                  <a:sysClr val="windowText" lastClr="000000"/>
                </a:solidFill>
                <a:latin typeface="Arial MT"/>
                <a:cs typeface="Arial MT"/>
              </a:rPr>
              <a:t> </a:t>
            </a:r>
            <a:r>
              <a:rPr sz="1867" kern="0" dirty="0">
                <a:solidFill>
                  <a:sysClr val="windowText" lastClr="000000"/>
                </a:solidFill>
                <a:latin typeface="Arial MT"/>
                <a:cs typeface="Arial MT"/>
              </a:rPr>
              <a:t>dimaksudkan</a:t>
            </a:r>
            <a:r>
              <a:rPr sz="1867" kern="0" spc="-87" dirty="0">
                <a:solidFill>
                  <a:sysClr val="windowText" lastClr="000000"/>
                </a:solidFill>
                <a:latin typeface="Arial MT"/>
                <a:cs typeface="Arial MT"/>
              </a:rPr>
              <a:t> </a:t>
            </a:r>
            <a:r>
              <a:rPr sz="1867" kern="0" dirty="0">
                <a:solidFill>
                  <a:sysClr val="windowText" lastClr="000000"/>
                </a:solidFill>
                <a:latin typeface="Arial MT"/>
                <a:cs typeface="Arial MT"/>
              </a:rPr>
              <a:t>agar</a:t>
            </a:r>
            <a:r>
              <a:rPr sz="1867" kern="0" spc="-67" dirty="0">
                <a:solidFill>
                  <a:sysClr val="windowText" lastClr="000000"/>
                </a:solidFill>
                <a:latin typeface="Arial MT"/>
                <a:cs typeface="Arial MT"/>
              </a:rPr>
              <a:t> </a:t>
            </a:r>
            <a:r>
              <a:rPr sz="1867" kern="0" dirty="0">
                <a:solidFill>
                  <a:sysClr val="windowText" lastClr="000000"/>
                </a:solidFill>
                <a:latin typeface="Arial MT"/>
                <a:cs typeface="Arial MT"/>
              </a:rPr>
              <a:t>memperoleh</a:t>
            </a:r>
            <a:r>
              <a:rPr sz="1867" kern="0" spc="-73" dirty="0">
                <a:solidFill>
                  <a:sysClr val="windowText" lastClr="000000"/>
                </a:solidFill>
                <a:latin typeface="Arial MT"/>
                <a:cs typeface="Arial MT"/>
              </a:rPr>
              <a:t> </a:t>
            </a:r>
            <a:r>
              <a:rPr sz="1867" kern="0" dirty="0">
                <a:solidFill>
                  <a:sysClr val="windowText" lastClr="000000"/>
                </a:solidFill>
                <a:latin typeface="Arial MT"/>
                <a:cs typeface="Arial MT"/>
              </a:rPr>
              <a:t>kepastian</a:t>
            </a:r>
            <a:r>
              <a:rPr sz="1867" kern="0" spc="-87" dirty="0">
                <a:solidFill>
                  <a:sysClr val="windowText" lastClr="000000"/>
                </a:solidFill>
                <a:latin typeface="Arial MT"/>
                <a:cs typeface="Arial MT"/>
              </a:rPr>
              <a:t> </a:t>
            </a:r>
            <a:r>
              <a:rPr sz="1867" kern="0" dirty="0">
                <a:solidFill>
                  <a:sysClr val="windowText" lastClr="000000"/>
                </a:solidFill>
                <a:latin typeface="Arial MT"/>
                <a:cs typeface="Arial MT"/>
              </a:rPr>
              <a:t>bahwa</a:t>
            </a:r>
            <a:r>
              <a:rPr sz="1867" kern="0" spc="-40" dirty="0">
                <a:solidFill>
                  <a:sysClr val="windowText" lastClr="000000"/>
                </a:solidFill>
                <a:latin typeface="Arial MT"/>
                <a:cs typeface="Arial MT"/>
              </a:rPr>
              <a:t> </a:t>
            </a:r>
            <a:r>
              <a:rPr sz="1867" kern="0" dirty="0">
                <a:solidFill>
                  <a:sysClr val="windowText" lastClr="000000"/>
                </a:solidFill>
                <a:latin typeface="Arial MT"/>
                <a:cs typeface="Arial MT"/>
              </a:rPr>
              <a:t>hasil</a:t>
            </a:r>
            <a:r>
              <a:rPr sz="1867" kern="0" spc="-53" dirty="0">
                <a:solidFill>
                  <a:sysClr val="windowText" lastClr="000000"/>
                </a:solidFill>
                <a:latin typeface="Arial MT"/>
                <a:cs typeface="Arial MT"/>
              </a:rPr>
              <a:t> </a:t>
            </a:r>
            <a:r>
              <a:rPr sz="1867" kern="0" spc="-13" dirty="0">
                <a:solidFill>
                  <a:sysClr val="windowText" lastClr="000000"/>
                </a:solidFill>
                <a:latin typeface="Arial MT"/>
                <a:cs typeface="Arial MT"/>
              </a:rPr>
              <a:t>identifikasi </a:t>
            </a:r>
            <a:r>
              <a:rPr sz="1867" kern="0" dirty="0">
                <a:solidFill>
                  <a:sysClr val="windowText" lastClr="000000"/>
                </a:solidFill>
                <a:latin typeface="Arial MT"/>
                <a:cs typeface="Arial MT"/>
              </a:rPr>
              <a:t>memenuhi</a:t>
            </a:r>
            <a:r>
              <a:rPr sz="1867" kern="0" spc="-80" dirty="0">
                <a:solidFill>
                  <a:sysClr val="windowText" lastClr="000000"/>
                </a:solidFill>
                <a:latin typeface="Arial MT"/>
                <a:cs typeface="Arial MT"/>
              </a:rPr>
              <a:t> </a:t>
            </a:r>
            <a:r>
              <a:rPr sz="1867" kern="0" dirty="0">
                <a:solidFill>
                  <a:sysClr val="windowText" lastClr="000000"/>
                </a:solidFill>
                <a:latin typeface="Arial MT"/>
                <a:cs typeface="Arial MT"/>
              </a:rPr>
              <a:t>kriteria</a:t>
            </a:r>
            <a:r>
              <a:rPr sz="1867" kern="0" spc="-80" dirty="0">
                <a:solidFill>
                  <a:sysClr val="windowText" lastClr="000000"/>
                </a:solidFill>
                <a:latin typeface="Arial MT"/>
                <a:cs typeface="Arial MT"/>
              </a:rPr>
              <a:t> </a:t>
            </a:r>
            <a:r>
              <a:rPr sz="1867" kern="0" dirty="0">
                <a:solidFill>
                  <a:sysClr val="windowText" lastClr="000000"/>
                </a:solidFill>
                <a:latin typeface="Arial MT"/>
                <a:cs typeface="Arial MT"/>
              </a:rPr>
              <a:t>yang</a:t>
            </a:r>
            <a:r>
              <a:rPr sz="1867" kern="0" spc="-20" dirty="0">
                <a:solidFill>
                  <a:sysClr val="windowText" lastClr="000000"/>
                </a:solidFill>
                <a:latin typeface="Arial MT"/>
                <a:cs typeface="Arial MT"/>
              </a:rPr>
              <a:t> </a:t>
            </a:r>
            <a:r>
              <a:rPr sz="1867" kern="0" dirty="0">
                <a:solidFill>
                  <a:sysClr val="windowText" lastClr="000000"/>
                </a:solidFill>
                <a:latin typeface="Arial MT"/>
                <a:cs typeface="Arial MT"/>
              </a:rPr>
              <a:t>telah</a:t>
            </a:r>
            <a:r>
              <a:rPr sz="1867" kern="0" spc="-73" dirty="0">
                <a:solidFill>
                  <a:sysClr val="windowText" lastClr="000000"/>
                </a:solidFill>
                <a:latin typeface="Arial MT"/>
                <a:cs typeface="Arial MT"/>
              </a:rPr>
              <a:t> </a:t>
            </a:r>
            <a:r>
              <a:rPr sz="1867" kern="0" dirty="0">
                <a:solidFill>
                  <a:sysClr val="windowText" lastClr="000000"/>
                </a:solidFill>
                <a:latin typeface="Arial MT"/>
                <a:cs typeface="Arial MT"/>
              </a:rPr>
              <a:t>di</a:t>
            </a:r>
            <a:r>
              <a:rPr sz="1867" kern="0" spc="-33" dirty="0">
                <a:solidFill>
                  <a:sysClr val="windowText" lastClr="000000"/>
                </a:solidFill>
                <a:latin typeface="Arial MT"/>
                <a:cs typeface="Arial MT"/>
              </a:rPr>
              <a:t> </a:t>
            </a:r>
            <a:r>
              <a:rPr sz="1867" kern="0" dirty="0">
                <a:solidFill>
                  <a:sysClr val="windowText" lastClr="000000"/>
                </a:solidFill>
                <a:latin typeface="Arial MT"/>
                <a:cs typeface="Arial MT"/>
              </a:rPr>
              <a:t>tetapkan.</a:t>
            </a:r>
            <a:r>
              <a:rPr sz="1867" kern="0" spc="-93" dirty="0">
                <a:solidFill>
                  <a:sysClr val="windowText" lastClr="000000"/>
                </a:solidFill>
                <a:latin typeface="Arial MT"/>
                <a:cs typeface="Arial MT"/>
              </a:rPr>
              <a:t> </a:t>
            </a:r>
            <a:r>
              <a:rPr sz="1867" kern="0" dirty="0">
                <a:solidFill>
                  <a:sysClr val="windowText" lastClr="000000"/>
                </a:solidFill>
                <a:latin typeface="Arial MT"/>
                <a:cs typeface="Arial MT"/>
              </a:rPr>
              <a:t>Pengolahan</a:t>
            </a:r>
            <a:r>
              <a:rPr sz="1867" kern="0" spc="-87" dirty="0">
                <a:solidFill>
                  <a:sysClr val="windowText" lastClr="000000"/>
                </a:solidFill>
                <a:latin typeface="Arial MT"/>
                <a:cs typeface="Arial MT"/>
              </a:rPr>
              <a:t> </a:t>
            </a:r>
            <a:r>
              <a:rPr sz="1867" kern="0" dirty="0">
                <a:solidFill>
                  <a:sysClr val="windowText" lastClr="000000"/>
                </a:solidFill>
                <a:latin typeface="Arial MT"/>
                <a:cs typeface="Arial MT"/>
              </a:rPr>
              <a:t>dilakukan</a:t>
            </a:r>
            <a:r>
              <a:rPr sz="1867" kern="0" spc="-80" dirty="0">
                <a:solidFill>
                  <a:sysClr val="windowText" lastClr="000000"/>
                </a:solidFill>
                <a:latin typeface="Arial MT"/>
                <a:cs typeface="Arial MT"/>
              </a:rPr>
              <a:t> </a:t>
            </a:r>
            <a:r>
              <a:rPr sz="1867" kern="0" dirty="0">
                <a:solidFill>
                  <a:sysClr val="windowText" lastClr="000000"/>
                </a:solidFill>
                <a:latin typeface="Arial MT"/>
                <a:cs typeface="Arial MT"/>
              </a:rPr>
              <a:t>berdasarkan</a:t>
            </a:r>
            <a:r>
              <a:rPr sz="1867" kern="0" spc="-87" dirty="0">
                <a:solidFill>
                  <a:sysClr val="windowText" lastClr="000000"/>
                </a:solidFill>
                <a:latin typeface="Arial MT"/>
                <a:cs typeface="Arial MT"/>
              </a:rPr>
              <a:t> </a:t>
            </a:r>
            <a:r>
              <a:rPr sz="1867" kern="0" dirty="0">
                <a:solidFill>
                  <a:sysClr val="windowText" lastClr="000000"/>
                </a:solidFill>
                <a:latin typeface="Arial MT"/>
                <a:cs typeface="Arial MT"/>
              </a:rPr>
              <a:t>kriteria</a:t>
            </a:r>
            <a:r>
              <a:rPr sz="1867" kern="0" spc="-80" dirty="0">
                <a:solidFill>
                  <a:sysClr val="windowText" lastClr="000000"/>
                </a:solidFill>
                <a:latin typeface="Arial MT"/>
                <a:cs typeface="Arial MT"/>
              </a:rPr>
              <a:t> </a:t>
            </a:r>
            <a:r>
              <a:rPr sz="1867" kern="0" dirty="0">
                <a:solidFill>
                  <a:sysClr val="windowText" lastClr="000000"/>
                </a:solidFill>
                <a:latin typeface="Arial MT"/>
                <a:cs typeface="Arial MT"/>
              </a:rPr>
              <a:t>arsip</a:t>
            </a:r>
            <a:r>
              <a:rPr sz="1867" kern="0" spc="-67" dirty="0">
                <a:solidFill>
                  <a:sysClr val="windowText" lastClr="000000"/>
                </a:solidFill>
                <a:latin typeface="Arial MT"/>
                <a:cs typeface="Arial MT"/>
              </a:rPr>
              <a:t> </a:t>
            </a:r>
            <a:r>
              <a:rPr sz="1867" kern="0" spc="-13" dirty="0">
                <a:solidFill>
                  <a:sysClr val="windowText" lastClr="000000"/>
                </a:solidFill>
                <a:latin typeface="Arial MT"/>
                <a:cs typeface="Arial MT"/>
              </a:rPr>
              <a:t>vital </a:t>
            </a:r>
            <a:r>
              <a:rPr sz="1867" kern="0" dirty="0">
                <a:solidFill>
                  <a:sysClr val="windowText" lastClr="000000"/>
                </a:solidFill>
                <a:latin typeface="Arial MT"/>
                <a:cs typeface="Arial MT"/>
              </a:rPr>
              <a:t>disertai</a:t>
            </a:r>
            <a:r>
              <a:rPr sz="1867" kern="0" spc="-60" dirty="0">
                <a:solidFill>
                  <a:sysClr val="windowText" lastClr="000000"/>
                </a:solidFill>
                <a:latin typeface="Arial MT"/>
                <a:cs typeface="Arial MT"/>
              </a:rPr>
              <a:t> </a:t>
            </a:r>
            <a:r>
              <a:rPr sz="1867" kern="0" dirty="0">
                <a:solidFill>
                  <a:sysClr val="windowText" lastClr="000000"/>
                </a:solidFill>
                <a:latin typeface="Arial MT"/>
                <a:cs typeface="Arial MT"/>
              </a:rPr>
              <a:t>analisis</a:t>
            </a:r>
            <a:r>
              <a:rPr sz="1867" kern="0" spc="-40" dirty="0">
                <a:solidFill>
                  <a:sysClr val="windowText" lastClr="000000"/>
                </a:solidFill>
                <a:latin typeface="Arial MT"/>
                <a:cs typeface="Arial MT"/>
              </a:rPr>
              <a:t> </a:t>
            </a:r>
            <a:r>
              <a:rPr sz="1867" kern="0" dirty="0">
                <a:solidFill>
                  <a:sysClr val="windowText" lastClr="000000"/>
                </a:solidFill>
                <a:latin typeface="Arial MT"/>
                <a:cs typeface="Arial MT"/>
              </a:rPr>
              <a:t>hukum</a:t>
            </a:r>
            <a:r>
              <a:rPr sz="1867" kern="0" spc="-47" dirty="0">
                <a:solidFill>
                  <a:sysClr val="windowText" lastClr="000000"/>
                </a:solidFill>
                <a:latin typeface="Arial MT"/>
                <a:cs typeface="Arial MT"/>
              </a:rPr>
              <a:t> </a:t>
            </a:r>
            <a:r>
              <a:rPr sz="1867" kern="0" dirty="0">
                <a:solidFill>
                  <a:sysClr val="windowText" lastClr="000000"/>
                </a:solidFill>
                <a:latin typeface="Arial MT"/>
                <a:cs typeface="Arial MT"/>
              </a:rPr>
              <a:t>dan</a:t>
            </a:r>
            <a:r>
              <a:rPr sz="1867" kern="0" spc="-33" dirty="0">
                <a:solidFill>
                  <a:sysClr val="windowText" lastClr="000000"/>
                </a:solidFill>
                <a:latin typeface="Arial MT"/>
                <a:cs typeface="Arial MT"/>
              </a:rPr>
              <a:t> </a:t>
            </a:r>
            <a:r>
              <a:rPr sz="1867" kern="0" dirty="0">
                <a:solidFill>
                  <a:sysClr val="windowText" lastClr="000000"/>
                </a:solidFill>
                <a:latin typeface="Arial MT"/>
                <a:cs typeface="Arial MT"/>
              </a:rPr>
              <a:t>analisis</a:t>
            </a:r>
            <a:r>
              <a:rPr sz="1867" kern="0" spc="-27" dirty="0">
                <a:solidFill>
                  <a:sysClr val="windowText" lastClr="000000"/>
                </a:solidFill>
                <a:latin typeface="Arial MT"/>
                <a:cs typeface="Arial MT"/>
              </a:rPr>
              <a:t> </a:t>
            </a:r>
            <a:r>
              <a:rPr sz="1867" kern="0" spc="-13" dirty="0">
                <a:solidFill>
                  <a:sysClr val="windowText" lastClr="000000"/>
                </a:solidFill>
                <a:latin typeface="Arial MT"/>
                <a:cs typeface="Arial MT"/>
              </a:rPr>
              <a:t>resiko</a:t>
            </a:r>
            <a:endParaRPr sz="1867" kern="0" dirty="0">
              <a:solidFill>
                <a:sysClr val="windowText" lastClr="000000"/>
              </a:solidFill>
              <a:latin typeface="Arial MT"/>
              <a:cs typeface="Arial MT"/>
            </a:endParaRPr>
          </a:p>
        </p:txBody>
      </p:sp>
      <p:sp>
        <p:nvSpPr>
          <p:cNvPr id="6" name="object 6"/>
          <p:cNvSpPr txBox="1">
            <a:spLocks noGrp="1"/>
          </p:cNvSpPr>
          <p:nvPr>
            <p:ph type="title"/>
          </p:nvPr>
        </p:nvSpPr>
        <p:spPr>
          <a:xfrm>
            <a:off x="3881290" y="319532"/>
            <a:ext cx="3893820" cy="755762"/>
          </a:xfrm>
          <a:prstGeom prst="rect">
            <a:avLst/>
          </a:prstGeom>
        </p:spPr>
        <p:txBody>
          <a:bodyPr vert="horz" wrap="square" lIns="0" tIns="16933" rIns="0" bIns="0" rtlCol="0">
            <a:spAutoFit/>
          </a:bodyPr>
          <a:lstStyle/>
          <a:p>
            <a:pPr marL="16933">
              <a:spcBef>
                <a:spcPts val="133"/>
              </a:spcBef>
            </a:pPr>
            <a:r>
              <a:rPr sz="4800" dirty="0"/>
              <a:t>1.</a:t>
            </a:r>
            <a:r>
              <a:rPr sz="4800" spc="-13" dirty="0"/>
              <a:t> Identifikasi</a:t>
            </a:r>
            <a:endParaRPr sz="4800"/>
          </a:p>
        </p:txBody>
      </p:sp>
      <p:sp>
        <p:nvSpPr>
          <p:cNvPr id="7" name="object 7"/>
          <p:cNvSpPr txBox="1"/>
          <p:nvPr/>
        </p:nvSpPr>
        <p:spPr>
          <a:xfrm>
            <a:off x="3923452" y="1091354"/>
            <a:ext cx="4080933" cy="344475"/>
          </a:xfrm>
          <a:prstGeom prst="rect">
            <a:avLst/>
          </a:prstGeom>
        </p:spPr>
        <p:txBody>
          <a:bodyPr vert="horz" wrap="square" lIns="0" tIns="16087" rIns="0" bIns="0" rtlCol="0">
            <a:spAutoFit/>
          </a:bodyPr>
          <a:lstStyle/>
          <a:p>
            <a:pPr marL="16933" defTabSz="1219170">
              <a:spcBef>
                <a:spcPts val="127"/>
              </a:spcBef>
            </a:pPr>
            <a:r>
              <a:rPr sz="2133" b="1" kern="0" dirty="0">
                <a:solidFill>
                  <a:srgbClr val="404040"/>
                </a:solidFill>
                <a:latin typeface="Arial"/>
                <a:cs typeface="Arial"/>
              </a:rPr>
              <a:t>C.</a:t>
            </a:r>
            <a:r>
              <a:rPr sz="2133" b="1" kern="0" spc="-40" dirty="0">
                <a:solidFill>
                  <a:srgbClr val="404040"/>
                </a:solidFill>
                <a:latin typeface="Arial"/>
                <a:cs typeface="Arial"/>
              </a:rPr>
              <a:t> </a:t>
            </a:r>
            <a:r>
              <a:rPr sz="2133" b="1" kern="0" dirty="0">
                <a:solidFill>
                  <a:srgbClr val="404040"/>
                </a:solidFill>
                <a:latin typeface="Arial"/>
                <a:cs typeface="Arial"/>
              </a:rPr>
              <a:t>Pengolahan</a:t>
            </a:r>
            <a:r>
              <a:rPr sz="2133" b="1" kern="0" spc="-33" dirty="0">
                <a:solidFill>
                  <a:srgbClr val="404040"/>
                </a:solidFill>
                <a:latin typeface="Arial"/>
                <a:cs typeface="Arial"/>
              </a:rPr>
              <a:t> </a:t>
            </a:r>
            <a:r>
              <a:rPr sz="2133" b="1" kern="0" dirty="0">
                <a:solidFill>
                  <a:srgbClr val="404040"/>
                </a:solidFill>
                <a:latin typeface="Arial"/>
                <a:cs typeface="Arial"/>
              </a:rPr>
              <a:t>Hasil</a:t>
            </a:r>
            <a:r>
              <a:rPr sz="2133" b="1" kern="0" spc="-20" dirty="0">
                <a:solidFill>
                  <a:srgbClr val="404040"/>
                </a:solidFill>
                <a:latin typeface="Arial"/>
                <a:cs typeface="Arial"/>
              </a:rPr>
              <a:t> </a:t>
            </a:r>
            <a:r>
              <a:rPr sz="2133" b="1" kern="0" spc="-13" dirty="0">
                <a:solidFill>
                  <a:srgbClr val="404040"/>
                </a:solidFill>
                <a:latin typeface="Arial"/>
                <a:cs typeface="Arial"/>
              </a:rPr>
              <a:t>Pendataan</a:t>
            </a:r>
            <a:endParaRPr sz="2133" kern="0">
              <a:solidFill>
                <a:sysClr val="windowText" lastClr="000000"/>
              </a:solidFill>
              <a:latin typeface="Arial"/>
              <a:cs typeface="Arial"/>
            </a:endParaRPr>
          </a:p>
        </p:txBody>
      </p:sp>
      <p:sp>
        <p:nvSpPr>
          <p:cNvPr id="8" name="object 8"/>
          <p:cNvSpPr txBox="1"/>
          <p:nvPr/>
        </p:nvSpPr>
        <p:spPr>
          <a:xfrm>
            <a:off x="3845561" y="3395134"/>
            <a:ext cx="854287" cy="591743"/>
          </a:xfrm>
          <a:prstGeom prst="rect">
            <a:avLst/>
          </a:prstGeom>
        </p:spPr>
        <p:txBody>
          <a:bodyPr vert="horz" wrap="square" lIns="0" tIns="16933" rIns="0" bIns="0" rtlCol="0">
            <a:spAutoFit/>
          </a:bodyPr>
          <a:lstStyle/>
          <a:p>
            <a:pPr marL="50799" marR="6773" indent="-34711" defTabSz="1219170">
              <a:spcBef>
                <a:spcPts val="133"/>
              </a:spcBef>
            </a:pPr>
            <a:r>
              <a:rPr sz="1867" kern="0" spc="-13" dirty="0">
                <a:solidFill>
                  <a:srgbClr val="FFFFFF"/>
                </a:solidFill>
                <a:latin typeface="Arial MT"/>
                <a:cs typeface="Arial MT"/>
              </a:rPr>
              <a:t>Analisis Hukum</a:t>
            </a:r>
            <a:endParaRPr sz="1867" kern="0">
              <a:solidFill>
                <a:sysClr val="windowText" lastClr="000000"/>
              </a:solidFill>
              <a:latin typeface="Arial MT"/>
              <a:cs typeface="Arial MT"/>
            </a:endParaRPr>
          </a:p>
        </p:txBody>
      </p:sp>
      <p:sp>
        <p:nvSpPr>
          <p:cNvPr id="9" name="object 9"/>
          <p:cNvSpPr txBox="1"/>
          <p:nvPr/>
        </p:nvSpPr>
        <p:spPr>
          <a:xfrm>
            <a:off x="861703" y="4407780"/>
            <a:ext cx="4761653" cy="1648379"/>
          </a:xfrm>
          <a:prstGeom prst="rect">
            <a:avLst/>
          </a:prstGeom>
        </p:spPr>
        <p:txBody>
          <a:bodyPr vert="horz" wrap="square" lIns="0" tIns="16933" rIns="0" bIns="0" rtlCol="0">
            <a:spAutoFit/>
          </a:bodyPr>
          <a:lstStyle/>
          <a:p>
            <a:pPr marL="318339" marR="616358" indent="-302252" defTabSz="1219170">
              <a:lnSpc>
                <a:spcPct val="115300"/>
              </a:lnSpc>
              <a:spcBef>
                <a:spcPts val="133"/>
              </a:spcBef>
              <a:buFontTx/>
              <a:buAutoNum type="arabicPeriod"/>
              <a:tabLst>
                <a:tab pos="341197" algn="l"/>
              </a:tabLst>
            </a:pPr>
            <a:r>
              <a:rPr sz="1333" kern="0" dirty="0">
                <a:solidFill>
                  <a:sysClr val="windowText" lastClr="000000"/>
                </a:solidFill>
                <a:latin typeface="Arial MT"/>
                <a:cs typeface="Arial MT"/>
              </a:rPr>
              <a:t>Apakah</a:t>
            </a:r>
            <a:r>
              <a:rPr sz="1333" kern="0" spc="-67" dirty="0">
                <a:solidFill>
                  <a:sysClr val="windowText" lastClr="000000"/>
                </a:solidFill>
                <a:latin typeface="Arial MT"/>
                <a:cs typeface="Arial MT"/>
              </a:rPr>
              <a:t> </a:t>
            </a:r>
            <a:r>
              <a:rPr sz="1333" kern="0" dirty="0">
                <a:solidFill>
                  <a:sysClr val="windowText" lastClr="000000"/>
                </a:solidFill>
                <a:latin typeface="Arial MT"/>
                <a:cs typeface="Arial MT"/>
              </a:rPr>
              <a:t>secara</a:t>
            </a:r>
            <a:r>
              <a:rPr sz="1333" kern="0" spc="-33" dirty="0">
                <a:solidFill>
                  <a:sysClr val="windowText" lastClr="000000"/>
                </a:solidFill>
                <a:latin typeface="Arial MT"/>
                <a:cs typeface="Arial MT"/>
              </a:rPr>
              <a:t> </a:t>
            </a:r>
            <a:r>
              <a:rPr sz="1333" kern="0" dirty="0">
                <a:solidFill>
                  <a:sysClr val="windowText" lastClr="000000"/>
                </a:solidFill>
                <a:latin typeface="Arial MT"/>
                <a:cs typeface="Arial MT"/>
              </a:rPr>
              <a:t>legal</a:t>
            </a:r>
            <a:r>
              <a:rPr sz="1333" kern="0" spc="-27" dirty="0">
                <a:solidFill>
                  <a:sysClr val="windowText" lastClr="000000"/>
                </a:solidFill>
                <a:latin typeface="Arial MT"/>
                <a:cs typeface="Arial MT"/>
              </a:rPr>
              <a:t> </a:t>
            </a:r>
            <a:r>
              <a:rPr sz="1333" kern="0" dirty="0">
                <a:solidFill>
                  <a:sysClr val="windowText" lastClr="000000"/>
                </a:solidFill>
                <a:latin typeface="Arial MT"/>
                <a:cs typeface="Arial MT"/>
              </a:rPr>
              <a:t>mengandung</a:t>
            </a:r>
            <a:r>
              <a:rPr sz="1333" kern="0" spc="-73" dirty="0">
                <a:solidFill>
                  <a:sysClr val="windowText" lastClr="000000"/>
                </a:solidFill>
                <a:latin typeface="Arial MT"/>
                <a:cs typeface="Arial MT"/>
              </a:rPr>
              <a:t> </a:t>
            </a:r>
            <a:r>
              <a:rPr sz="1333" kern="0" dirty="0" err="1">
                <a:solidFill>
                  <a:sysClr val="windowText" lastClr="000000"/>
                </a:solidFill>
                <a:latin typeface="Arial MT"/>
                <a:cs typeface="Arial MT"/>
              </a:rPr>
              <a:t>hak</a:t>
            </a:r>
            <a:r>
              <a:rPr sz="1333" kern="0" spc="-40" dirty="0">
                <a:solidFill>
                  <a:sysClr val="windowText" lastClr="000000"/>
                </a:solidFill>
                <a:latin typeface="Arial MT"/>
                <a:cs typeface="Arial MT"/>
              </a:rPr>
              <a:t> </a:t>
            </a:r>
            <a:r>
              <a:rPr sz="1333" kern="0" spc="-33" dirty="0">
                <a:solidFill>
                  <a:sysClr val="windowText" lastClr="000000"/>
                </a:solidFill>
                <a:latin typeface="Arial MT"/>
                <a:cs typeface="Arial MT"/>
              </a:rPr>
              <a:t>da</a:t>
            </a:r>
            <a:r>
              <a:rPr lang="en-US" sz="1333" kern="0" spc="-33" dirty="0">
                <a:solidFill>
                  <a:sysClr val="windowText" lastClr="000000"/>
                </a:solidFill>
                <a:latin typeface="Arial MT"/>
                <a:cs typeface="Arial MT"/>
              </a:rPr>
              <a:t>n </a:t>
            </a:r>
            <a:r>
              <a:rPr sz="1333" kern="0" spc="-33" dirty="0">
                <a:solidFill>
                  <a:sysClr val="windowText" lastClr="000000"/>
                </a:solidFill>
                <a:latin typeface="Arial MT"/>
                <a:cs typeface="Arial MT"/>
              </a:rPr>
              <a:t>	</a:t>
            </a:r>
            <a:r>
              <a:rPr sz="1333" kern="0" dirty="0">
                <a:solidFill>
                  <a:sysClr val="windowText" lastClr="000000"/>
                </a:solidFill>
                <a:latin typeface="Arial MT"/>
                <a:cs typeface="Arial MT"/>
              </a:rPr>
              <a:t>kewajiban</a:t>
            </a:r>
            <a:r>
              <a:rPr sz="1333" kern="0" spc="-27" dirty="0">
                <a:solidFill>
                  <a:sysClr val="windowText" lastClr="000000"/>
                </a:solidFill>
                <a:latin typeface="Arial MT"/>
                <a:cs typeface="Arial MT"/>
              </a:rPr>
              <a:t> </a:t>
            </a:r>
            <a:r>
              <a:rPr sz="1333" kern="0" dirty="0">
                <a:solidFill>
                  <a:sysClr val="windowText" lastClr="000000"/>
                </a:solidFill>
                <a:latin typeface="Arial MT"/>
                <a:cs typeface="Arial MT"/>
              </a:rPr>
              <a:t>atas</a:t>
            </a:r>
            <a:r>
              <a:rPr sz="1333" kern="0" spc="-33" dirty="0">
                <a:solidFill>
                  <a:sysClr val="windowText" lastClr="000000"/>
                </a:solidFill>
                <a:latin typeface="Arial MT"/>
                <a:cs typeface="Arial MT"/>
              </a:rPr>
              <a:t> </a:t>
            </a:r>
            <a:r>
              <a:rPr sz="1333" kern="0" dirty="0">
                <a:solidFill>
                  <a:sysClr val="windowText" lastClr="000000"/>
                </a:solidFill>
                <a:latin typeface="Arial MT"/>
                <a:cs typeface="Arial MT"/>
              </a:rPr>
              <a:t>kepemilikan</a:t>
            </a:r>
            <a:r>
              <a:rPr sz="1333" kern="0" spc="-53" dirty="0">
                <a:solidFill>
                  <a:sysClr val="windowText" lastClr="000000"/>
                </a:solidFill>
                <a:latin typeface="Arial MT"/>
                <a:cs typeface="Arial MT"/>
              </a:rPr>
              <a:t> </a:t>
            </a:r>
            <a:r>
              <a:rPr sz="1333" kern="0" spc="-13" dirty="0">
                <a:solidFill>
                  <a:sysClr val="windowText" lastClr="000000"/>
                </a:solidFill>
                <a:latin typeface="Arial MT"/>
                <a:cs typeface="Arial MT"/>
              </a:rPr>
              <a:t>negara/warga</a:t>
            </a:r>
            <a:r>
              <a:rPr sz="1333" kern="0" spc="-27" dirty="0">
                <a:solidFill>
                  <a:sysClr val="windowText" lastClr="000000"/>
                </a:solidFill>
                <a:latin typeface="Arial MT"/>
                <a:cs typeface="Arial MT"/>
              </a:rPr>
              <a:t> </a:t>
            </a:r>
            <a:r>
              <a:rPr sz="1333" kern="0" spc="-13" dirty="0">
                <a:solidFill>
                  <a:sysClr val="windowText" lastClr="000000"/>
                </a:solidFill>
                <a:latin typeface="Arial MT"/>
                <a:cs typeface="Arial MT"/>
              </a:rPr>
              <a:t>negara?</a:t>
            </a:r>
            <a:endParaRPr sz="1333" kern="0" dirty="0">
              <a:solidFill>
                <a:sysClr val="windowText" lastClr="000000"/>
              </a:solidFill>
              <a:latin typeface="Arial MT"/>
              <a:cs typeface="Arial MT"/>
            </a:endParaRPr>
          </a:p>
          <a:p>
            <a:pPr marL="294631" marR="508834" indent="-278546" defTabSz="1219170">
              <a:lnSpc>
                <a:spcPct val="114999"/>
              </a:lnSpc>
              <a:buFontTx/>
              <a:buAutoNum type="arabicPeriod"/>
              <a:tabLst>
                <a:tab pos="294631" algn="l"/>
                <a:tab pos="318339" algn="l"/>
              </a:tabLst>
            </a:pPr>
            <a:r>
              <a:rPr sz="1333" kern="0" dirty="0">
                <a:solidFill>
                  <a:sysClr val="windowText" lastClr="000000"/>
                </a:solidFill>
                <a:latin typeface="Arial MT"/>
                <a:cs typeface="Arial MT"/>
              </a:rPr>
              <a:t>	Apakah</a:t>
            </a:r>
            <a:r>
              <a:rPr sz="1333" kern="0" spc="-60" dirty="0">
                <a:solidFill>
                  <a:sysClr val="windowText" lastClr="000000"/>
                </a:solidFill>
                <a:latin typeface="Arial MT"/>
                <a:cs typeface="Arial MT"/>
              </a:rPr>
              <a:t> </a:t>
            </a:r>
            <a:r>
              <a:rPr sz="1333" kern="0" dirty="0">
                <a:solidFill>
                  <a:sysClr val="windowText" lastClr="000000"/>
                </a:solidFill>
                <a:latin typeface="Arial MT"/>
                <a:cs typeface="Arial MT"/>
              </a:rPr>
              <a:t>hilangnya</a:t>
            </a:r>
            <a:r>
              <a:rPr sz="1333" kern="0" spc="33" dirty="0">
                <a:solidFill>
                  <a:sysClr val="windowText" lastClr="000000"/>
                </a:solidFill>
                <a:latin typeface="Arial MT"/>
                <a:cs typeface="Arial MT"/>
              </a:rPr>
              <a:t> </a:t>
            </a:r>
            <a:r>
              <a:rPr sz="1333" kern="0" dirty="0">
                <a:solidFill>
                  <a:sysClr val="windowText" lastClr="000000"/>
                </a:solidFill>
                <a:latin typeface="Arial MT"/>
                <a:cs typeface="Arial MT"/>
              </a:rPr>
              <a:t>arsip</a:t>
            </a:r>
            <a:r>
              <a:rPr sz="1333" kern="0" spc="-27" dirty="0">
                <a:solidFill>
                  <a:sysClr val="windowText" lastClr="000000"/>
                </a:solidFill>
                <a:latin typeface="Arial MT"/>
                <a:cs typeface="Arial MT"/>
              </a:rPr>
              <a:t> </a:t>
            </a:r>
            <a:r>
              <a:rPr sz="1333" kern="0" dirty="0">
                <a:solidFill>
                  <a:sysClr val="windowText" lastClr="000000"/>
                </a:solidFill>
                <a:latin typeface="Arial MT"/>
                <a:cs typeface="Arial MT"/>
              </a:rPr>
              <a:t>dapat</a:t>
            </a:r>
            <a:r>
              <a:rPr sz="1333" kern="0" spc="-20" dirty="0">
                <a:solidFill>
                  <a:sysClr val="windowText" lastClr="000000"/>
                </a:solidFill>
                <a:latin typeface="Arial MT"/>
                <a:cs typeface="Arial MT"/>
              </a:rPr>
              <a:t> </a:t>
            </a:r>
            <a:r>
              <a:rPr sz="1333" kern="0" spc="-13" dirty="0">
                <a:solidFill>
                  <a:sysClr val="windowText" lastClr="000000"/>
                </a:solidFill>
                <a:latin typeface="Arial MT"/>
                <a:cs typeface="Arial MT"/>
              </a:rPr>
              <a:t>menimbulkan</a:t>
            </a:r>
            <a:r>
              <a:rPr sz="1333" kern="0" spc="-67" dirty="0">
                <a:solidFill>
                  <a:sysClr val="windowText" lastClr="000000"/>
                </a:solidFill>
                <a:latin typeface="Arial MT"/>
                <a:cs typeface="Arial MT"/>
              </a:rPr>
              <a:t> </a:t>
            </a:r>
            <a:r>
              <a:rPr sz="1333" kern="0" spc="-13" dirty="0">
                <a:solidFill>
                  <a:sysClr val="windowText" lastClr="000000"/>
                </a:solidFill>
                <a:latin typeface="Arial MT"/>
                <a:cs typeface="Arial MT"/>
              </a:rPr>
              <a:t>tuntutan </a:t>
            </a:r>
            <a:r>
              <a:rPr sz="1333" kern="0" dirty="0">
                <a:solidFill>
                  <a:sysClr val="windowText" lastClr="000000"/>
                </a:solidFill>
                <a:latin typeface="Arial MT"/>
                <a:cs typeface="Arial MT"/>
              </a:rPr>
              <a:t>hukum</a:t>
            </a:r>
            <a:r>
              <a:rPr sz="1333" kern="0" spc="-73" dirty="0">
                <a:solidFill>
                  <a:sysClr val="windowText" lastClr="000000"/>
                </a:solidFill>
                <a:latin typeface="Arial MT"/>
                <a:cs typeface="Arial MT"/>
              </a:rPr>
              <a:t> </a:t>
            </a:r>
            <a:r>
              <a:rPr sz="1333" kern="0" dirty="0">
                <a:solidFill>
                  <a:sysClr val="windowText" lastClr="000000"/>
                </a:solidFill>
                <a:latin typeface="Arial MT"/>
                <a:cs typeface="Arial MT"/>
              </a:rPr>
              <a:t>terhadap</a:t>
            </a:r>
            <a:r>
              <a:rPr sz="1333" kern="0" spc="-67" dirty="0">
                <a:solidFill>
                  <a:sysClr val="windowText" lastClr="000000"/>
                </a:solidFill>
                <a:latin typeface="Arial MT"/>
                <a:cs typeface="Arial MT"/>
              </a:rPr>
              <a:t> </a:t>
            </a:r>
            <a:r>
              <a:rPr sz="1333" kern="0" dirty="0">
                <a:solidFill>
                  <a:sysClr val="windowText" lastClr="000000"/>
                </a:solidFill>
                <a:latin typeface="Arial MT"/>
                <a:cs typeface="Arial MT"/>
              </a:rPr>
              <a:t>individu</a:t>
            </a:r>
            <a:r>
              <a:rPr sz="1333" kern="0" spc="-7" dirty="0">
                <a:solidFill>
                  <a:sysClr val="windowText" lastClr="000000"/>
                </a:solidFill>
                <a:latin typeface="Arial MT"/>
                <a:cs typeface="Arial MT"/>
              </a:rPr>
              <a:t> </a:t>
            </a:r>
            <a:r>
              <a:rPr sz="1333" kern="0" dirty="0">
                <a:solidFill>
                  <a:sysClr val="windowText" lastClr="000000"/>
                </a:solidFill>
                <a:latin typeface="Arial MT"/>
                <a:cs typeface="Arial MT"/>
              </a:rPr>
              <a:t>atau</a:t>
            </a:r>
            <a:r>
              <a:rPr sz="1333" kern="0" spc="-67" dirty="0">
                <a:solidFill>
                  <a:sysClr val="windowText" lastClr="000000"/>
                </a:solidFill>
                <a:latin typeface="Arial MT"/>
                <a:cs typeface="Arial MT"/>
              </a:rPr>
              <a:t> </a:t>
            </a:r>
            <a:r>
              <a:rPr sz="1333" kern="0" spc="-13" dirty="0">
                <a:solidFill>
                  <a:sysClr val="windowText" lastClr="000000"/>
                </a:solidFill>
                <a:latin typeface="Arial MT"/>
                <a:cs typeface="Arial MT"/>
              </a:rPr>
              <a:t>organisasi?</a:t>
            </a:r>
            <a:endParaRPr sz="1333" kern="0" dirty="0">
              <a:solidFill>
                <a:sysClr val="windowText" lastClr="000000"/>
              </a:solidFill>
              <a:latin typeface="Arial MT"/>
              <a:cs typeface="Arial MT"/>
            </a:endParaRPr>
          </a:p>
          <a:p>
            <a:pPr marL="294631" marR="6773" indent="-278546" defTabSz="1219170">
              <a:lnSpc>
                <a:spcPct val="114999"/>
              </a:lnSpc>
              <a:buFontTx/>
              <a:buAutoNum type="arabicPeriod"/>
              <a:tabLst>
                <a:tab pos="294631" algn="l"/>
                <a:tab pos="318339" algn="l"/>
              </a:tabLst>
            </a:pPr>
            <a:r>
              <a:rPr sz="1333" kern="0" dirty="0">
                <a:solidFill>
                  <a:sysClr val="windowText" lastClr="000000"/>
                </a:solidFill>
                <a:latin typeface="Arial MT"/>
                <a:cs typeface="Arial MT"/>
              </a:rPr>
              <a:t>	Apakah</a:t>
            </a:r>
            <a:r>
              <a:rPr sz="1333" kern="0" spc="-60" dirty="0">
                <a:solidFill>
                  <a:sysClr val="windowText" lastClr="000000"/>
                </a:solidFill>
                <a:latin typeface="Arial MT"/>
                <a:cs typeface="Arial MT"/>
              </a:rPr>
              <a:t> </a:t>
            </a:r>
            <a:r>
              <a:rPr sz="1333" kern="0" dirty="0">
                <a:solidFill>
                  <a:sysClr val="windowText" lastClr="000000"/>
                </a:solidFill>
                <a:latin typeface="Arial MT"/>
                <a:cs typeface="Arial MT"/>
              </a:rPr>
              <a:t>arsip</a:t>
            </a:r>
            <a:r>
              <a:rPr sz="1333" kern="0" spc="-20" dirty="0">
                <a:solidFill>
                  <a:sysClr val="windowText" lastClr="000000"/>
                </a:solidFill>
                <a:latin typeface="Arial MT"/>
                <a:cs typeface="Arial MT"/>
              </a:rPr>
              <a:t> </a:t>
            </a:r>
            <a:r>
              <a:rPr sz="1333" kern="0" dirty="0">
                <a:solidFill>
                  <a:sysClr val="windowText" lastClr="000000"/>
                </a:solidFill>
                <a:latin typeface="Arial MT"/>
                <a:cs typeface="Arial MT"/>
              </a:rPr>
              <a:t>yang</a:t>
            </a:r>
            <a:r>
              <a:rPr sz="1333" kern="0" spc="7" dirty="0">
                <a:solidFill>
                  <a:sysClr val="windowText" lastClr="000000"/>
                </a:solidFill>
                <a:latin typeface="Arial MT"/>
                <a:cs typeface="Arial MT"/>
              </a:rPr>
              <a:t> </a:t>
            </a:r>
            <a:r>
              <a:rPr sz="1333" kern="0" dirty="0">
                <a:solidFill>
                  <a:sysClr val="windowText" lastClr="000000"/>
                </a:solidFill>
                <a:latin typeface="Arial MT"/>
                <a:cs typeface="Arial MT"/>
              </a:rPr>
              <a:t>mendukung</a:t>
            </a:r>
            <a:r>
              <a:rPr sz="1333" kern="0" spc="-67" dirty="0">
                <a:solidFill>
                  <a:sysClr val="windowText" lastClr="000000"/>
                </a:solidFill>
                <a:latin typeface="Arial MT"/>
                <a:cs typeface="Arial MT"/>
              </a:rPr>
              <a:t> </a:t>
            </a:r>
            <a:r>
              <a:rPr sz="1333" kern="0" spc="-13" dirty="0">
                <a:solidFill>
                  <a:sysClr val="windowText" lastClr="000000"/>
                </a:solidFill>
                <a:latin typeface="Arial MT"/>
                <a:cs typeface="Arial MT"/>
              </a:rPr>
              <a:t>hak-</a:t>
            </a:r>
            <a:r>
              <a:rPr sz="1333" kern="0" dirty="0">
                <a:solidFill>
                  <a:sysClr val="windowText" lastClr="000000"/>
                </a:solidFill>
                <a:latin typeface="Arial MT"/>
                <a:cs typeface="Arial MT"/>
              </a:rPr>
              <a:t>hak</a:t>
            </a:r>
            <a:r>
              <a:rPr sz="1333" kern="0" spc="-67" dirty="0">
                <a:solidFill>
                  <a:sysClr val="windowText" lastClr="000000"/>
                </a:solidFill>
                <a:latin typeface="Arial MT"/>
                <a:cs typeface="Arial MT"/>
              </a:rPr>
              <a:t> </a:t>
            </a:r>
            <a:r>
              <a:rPr sz="1333" kern="0" dirty="0">
                <a:solidFill>
                  <a:sysClr val="windowText" lastClr="000000"/>
                </a:solidFill>
                <a:latin typeface="Arial MT"/>
                <a:cs typeface="Arial MT"/>
              </a:rPr>
              <a:t>hukum</a:t>
            </a:r>
            <a:r>
              <a:rPr sz="1333" kern="0" spc="-33" dirty="0">
                <a:solidFill>
                  <a:sysClr val="windowText" lastClr="000000"/>
                </a:solidFill>
                <a:latin typeface="Arial MT"/>
                <a:cs typeface="Arial MT"/>
              </a:rPr>
              <a:t> </a:t>
            </a:r>
            <a:r>
              <a:rPr sz="1333" kern="0" spc="-13" dirty="0">
                <a:solidFill>
                  <a:sysClr val="windowText" lastClr="000000"/>
                </a:solidFill>
                <a:latin typeface="Arial MT"/>
                <a:cs typeface="Arial MT"/>
              </a:rPr>
              <a:t>individu/ </a:t>
            </a:r>
            <a:r>
              <a:rPr sz="1333" kern="0" dirty="0">
                <a:solidFill>
                  <a:sysClr val="windowText" lastClr="000000"/>
                </a:solidFill>
                <a:latin typeface="Arial MT"/>
                <a:cs typeface="Arial MT"/>
              </a:rPr>
              <a:t>organisasi</a:t>
            </a:r>
            <a:r>
              <a:rPr sz="1333" kern="0" spc="-60" dirty="0">
                <a:solidFill>
                  <a:sysClr val="windowText" lastClr="000000"/>
                </a:solidFill>
                <a:latin typeface="Arial MT"/>
                <a:cs typeface="Arial MT"/>
              </a:rPr>
              <a:t> </a:t>
            </a:r>
            <a:r>
              <a:rPr sz="1333" kern="0" dirty="0">
                <a:solidFill>
                  <a:sysClr val="windowText" lastClr="000000"/>
                </a:solidFill>
                <a:latin typeface="Arial MT"/>
                <a:cs typeface="Arial MT"/>
              </a:rPr>
              <a:t>seandainya</a:t>
            </a:r>
            <a:r>
              <a:rPr sz="1333" kern="0" spc="-53" dirty="0">
                <a:solidFill>
                  <a:sysClr val="windowText" lastClr="000000"/>
                </a:solidFill>
                <a:latin typeface="Arial MT"/>
                <a:cs typeface="Arial MT"/>
              </a:rPr>
              <a:t> </a:t>
            </a:r>
            <a:r>
              <a:rPr sz="1333" kern="0" dirty="0">
                <a:solidFill>
                  <a:sysClr val="windowText" lastClr="000000"/>
                </a:solidFill>
                <a:latin typeface="Arial MT"/>
                <a:cs typeface="Arial MT"/>
              </a:rPr>
              <a:t>hilang</a:t>
            </a:r>
            <a:r>
              <a:rPr sz="1333" kern="0" spc="-60" dirty="0">
                <a:solidFill>
                  <a:sysClr val="windowText" lastClr="000000"/>
                </a:solidFill>
                <a:latin typeface="Arial MT"/>
                <a:cs typeface="Arial MT"/>
              </a:rPr>
              <a:t> </a:t>
            </a:r>
            <a:r>
              <a:rPr sz="1333" kern="0" dirty="0">
                <a:solidFill>
                  <a:sysClr val="windowText" lastClr="000000"/>
                </a:solidFill>
                <a:latin typeface="Arial MT"/>
                <a:cs typeface="Arial MT"/>
              </a:rPr>
              <a:t>duplikatnya</a:t>
            </a:r>
            <a:r>
              <a:rPr sz="1333" kern="0" spc="-40" dirty="0">
                <a:solidFill>
                  <a:sysClr val="windowText" lastClr="000000"/>
                </a:solidFill>
                <a:latin typeface="Arial MT"/>
                <a:cs typeface="Arial MT"/>
              </a:rPr>
              <a:t> </a:t>
            </a:r>
            <a:r>
              <a:rPr sz="1333" kern="0" dirty="0">
                <a:solidFill>
                  <a:sysClr val="windowText" lastClr="000000"/>
                </a:solidFill>
                <a:latin typeface="Arial MT"/>
                <a:cs typeface="Arial MT"/>
              </a:rPr>
              <a:t>harus</a:t>
            </a:r>
            <a:r>
              <a:rPr sz="1333" kern="0" spc="-73" dirty="0">
                <a:solidFill>
                  <a:sysClr val="windowText" lastClr="000000"/>
                </a:solidFill>
                <a:latin typeface="Arial MT"/>
                <a:cs typeface="Arial MT"/>
              </a:rPr>
              <a:t> </a:t>
            </a:r>
            <a:r>
              <a:rPr sz="1333" kern="0" spc="-13" dirty="0">
                <a:solidFill>
                  <a:sysClr val="windowText" lastClr="000000"/>
                </a:solidFill>
                <a:latin typeface="Arial MT"/>
                <a:cs typeface="Arial MT"/>
              </a:rPr>
              <a:t>dikeluarkan </a:t>
            </a:r>
            <a:r>
              <a:rPr sz="1333" kern="0" dirty="0">
                <a:solidFill>
                  <a:sysClr val="windowText" lastClr="000000"/>
                </a:solidFill>
                <a:latin typeface="Arial MT"/>
                <a:cs typeface="Arial MT"/>
              </a:rPr>
              <a:t>dengan</a:t>
            </a:r>
            <a:r>
              <a:rPr sz="1333" kern="0" spc="-93" dirty="0">
                <a:solidFill>
                  <a:sysClr val="windowText" lastClr="000000"/>
                </a:solidFill>
                <a:latin typeface="Arial MT"/>
                <a:cs typeface="Arial MT"/>
              </a:rPr>
              <a:t> </a:t>
            </a:r>
            <a:r>
              <a:rPr sz="1333" kern="0" dirty="0">
                <a:solidFill>
                  <a:sysClr val="windowText" lastClr="000000"/>
                </a:solidFill>
                <a:latin typeface="Arial MT"/>
                <a:cs typeface="Arial MT"/>
              </a:rPr>
              <a:t>pernyataan</a:t>
            </a:r>
            <a:r>
              <a:rPr sz="1333" kern="0" spc="-40" dirty="0">
                <a:solidFill>
                  <a:sysClr val="windowText" lastClr="000000"/>
                </a:solidFill>
                <a:latin typeface="Arial MT"/>
                <a:cs typeface="Arial MT"/>
              </a:rPr>
              <a:t> </a:t>
            </a:r>
            <a:r>
              <a:rPr sz="1333" kern="0" dirty="0">
                <a:solidFill>
                  <a:sysClr val="windowText" lastClr="000000"/>
                </a:solidFill>
                <a:latin typeface="Arial MT"/>
                <a:cs typeface="Arial MT"/>
              </a:rPr>
              <a:t>dibawah</a:t>
            </a:r>
            <a:r>
              <a:rPr sz="1333" kern="0" spc="-60" dirty="0">
                <a:solidFill>
                  <a:sysClr val="windowText" lastClr="000000"/>
                </a:solidFill>
                <a:latin typeface="Arial MT"/>
                <a:cs typeface="Arial MT"/>
              </a:rPr>
              <a:t> </a:t>
            </a:r>
            <a:r>
              <a:rPr sz="1333" kern="0" spc="-13" dirty="0">
                <a:solidFill>
                  <a:sysClr val="windowText" lastClr="000000"/>
                </a:solidFill>
                <a:latin typeface="Arial MT"/>
                <a:cs typeface="Arial MT"/>
              </a:rPr>
              <a:t>sumpah?</a:t>
            </a:r>
            <a:endParaRPr sz="1333" kern="0" dirty="0">
              <a:solidFill>
                <a:sysClr val="windowText" lastClr="000000"/>
              </a:solidFill>
              <a:latin typeface="Arial MT"/>
              <a:cs typeface="Arial MT"/>
            </a:endParaRPr>
          </a:p>
        </p:txBody>
      </p:sp>
      <p:grpSp>
        <p:nvGrpSpPr>
          <p:cNvPr id="10" name="object 10"/>
          <p:cNvGrpSpPr/>
          <p:nvPr/>
        </p:nvGrpSpPr>
        <p:grpSpPr>
          <a:xfrm>
            <a:off x="5918878" y="3143165"/>
            <a:ext cx="1604433" cy="1198033"/>
            <a:chOff x="4439158" y="2357373"/>
            <a:chExt cx="1203325" cy="898525"/>
          </a:xfrm>
        </p:grpSpPr>
        <p:sp>
          <p:nvSpPr>
            <p:cNvPr id="11" name="object 11"/>
            <p:cNvSpPr/>
            <p:nvPr/>
          </p:nvSpPr>
          <p:spPr>
            <a:xfrm>
              <a:off x="4464558" y="2382773"/>
              <a:ext cx="1152525" cy="847725"/>
            </a:xfrm>
            <a:custGeom>
              <a:avLst/>
              <a:gdLst/>
              <a:ahLst/>
              <a:cxnLst/>
              <a:rect l="l" t="t" r="r" b="b"/>
              <a:pathLst>
                <a:path w="1152525" h="847725">
                  <a:moveTo>
                    <a:pt x="576071" y="0"/>
                  </a:moveTo>
                  <a:lnTo>
                    <a:pt x="520595" y="1939"/>
                  </a:lnTo>
                  <a:lnTo>
                    <a:pt x="466610" y="7641"/>
                  </a:lnTo>
                  <a:lnTo>
                    <a:pt x="414358" y="16926"/>
                  </a:lnTo>
                  <a:lnTo>
                    <a:pt x="364080" y="29617"/>
                  </a:lnTo>
                  <a:lnTo>
                    <a:pt x="316017" y="45536"/>
                  </a:lnTo>
                  <a:lnTo>
                    <a:pt x="270412" y="64506"/>
                  </a:lnTo>
                  <a:lnTo>
                    <a:pt x="227506" y="86349"/>
                  </a:lnTo>
                  <a:lnTo>
                    <a:pt x="187540" y="110886"/>
                  </a:lnTo>
                  <a:lnTo>
                    <a:pt x="150755" y="137941"/>
                  </a:lnTo>
                  <a:lnTo>
                    <a:pt x="117394" y="167336"/>
                  </a:lnTo>
                  <a:lnTo>
                    <a:pt x="87698" y="198892"/>
                  </a:lnTo>
                  <a:lnTo>
                    <a:pt x="61907" y="232432"/>
                  </a:lnTo>
                  <a:lnTo>
                    <a:pt x="40264" y="267778"/>
                  </a:lnTo>
                  <a:lnTo>
                    <a:pt x="23011" y="304753"/>
                  </a:lnTo>
                  <a:lnTo>
                    <a:pt x="10388" y="343179"/>
                  </a:lnTo>
                  <a:lnTo>
                    <a:pt x="2637" y="382877"/>
                  </a:lnTo>
                  <a:lnTo>
                    <a:pt x="0" y="423671"/>
                  </a:lnTo>
                  <a:lnTo>
                    <a:pt x="2637" y="464466"/>
                  </a:lnTo>
                  <a:lnTo>
                    <a:pt x="10388" y="504164"/>
                  </a:lnTo>
                  <a:lnTo>
                    <a:pt x="23011" y="542590"/>
                  </a:lnTo>
                  <a:lnTo>
                    <a:pt x="40264" y="579565"/>
                  </a:lnTo>
                  <a:lnTo>
                    <a:pt x="61907" y="614911"/>
                  </a:lnTo>
                  <a:lnTo>
                    <a:pt x="87698" y="648451"/>
                  </a:lnTo>
                  <a:lnTo>
                    <a:pt x="117394" y="680007"/>
                  </a:lnTo>
                  <a:lnTo>
                    <a:pt x="150755" y="709402"/>
                  </a:lnTo>
                  <a:lnTo>
                    <a:pt x="187540" y="736457"/>
                  </a:lnTo>
                  <a:lnTo>
                    <a:pt x="227506" y="760994"/>
                  </a:lnTo>
                  <a:lnTo>
                    <a:pt x="270412" y="782837"/>
                  </a:lnTo>
                  <a:lnTo>
                    <a:pt x="316017" y="801807"/>
                  </a:lnTo>
                  <a:lnTo>
                    <a:pt x="364080" y="817726"/>
                  </a:lnTo>
                  <a:lnTo>
                    <a:pt x="414358" y="830417"/>
                  </a:lnTo>
                  <a:lnTo>
                    <a:pt x="466610" y="839702"/>
                  </a:lnTo>
                  <a:lnTo>
                    <a:pt x="520595" y="845404"/>
                  </a:lnTo>
                  <a:lnTo>
                    <a:pt x="576071" y="847344"/>
                  </a:lnTo>
                  <a:lnTo>
                    <a:pt x="631548" y="845404"/>
                  </a:lnTo>
                  <a:lnTo>
                    <a:pt x="685533" y="839702"/>
                  </a:lnTo>
                  <a:lnTo>
                    <a:pt x="737785" y="830417"/>
                  </a:lnTo>
                  <a:lnTo>
                    <a:pt x="788063" y="817726"/>
                  </a:lnTo>
                  <a:lnTo>
                    <a:pt x="836126" y="801807"/>
                  </a:lnTo>
                  <a:lnTo>
                    <a:pt x="881731" y="782837"/>
                  </a:lnTo>
                  <a:lnTo>
                    <a:pt x="924637" y="760994"/>
                  </a:lnTo>
                  <a:lnTo>
                    <a:pt x="964603" y="736457"/>
                  </a:lnTo>
                  <a:lnTo>
                    <a:pt x="1001388" y="709402"/>
                  </a:lnTo>
                  <a:lnTo>
                    <a:pt x="1034749" y="680007"/>
                  </a:lnTo>
                  <a:lnTo>
                    <a:pt x="1064445" y="648451"/>
                  </a:lnTo>
                  <a:lnTo>
                    <a:pt x="1090236" y="614911"/>
                  </a:lnTo>
                  <a:lnTo>
                    <a:pt x="1111879" y="579565"/>
                  </a:lnTo>
                  <a:lnTo>
                    <a:pt x="1129132" y="542590"/>
                  </a:lnTo>
                  <a:lnTo>
                    <a:pt x="1141755" y="504164"/>
                  </a:lnTo>
                  <a:lnTo>
                    <a:pt x="1149506" y="464466"/>
                  </a:lnTo>
                  <a:lnTo>
                    <a:pt x="1152143" y="423671"/>
                  </a:lnTo>
                  <a:lnTo>
                    <a:pt x="1149506" y="382877"/>
                  </a:lnTo>
                  <a:lnTo>
                    <a:pt x="1141755" y="343179"/>
                  </a:lnTo>
                  <a:lnTo>
                    <a:pt x="1129132" y="304753"/>
                  </a:lnTo>
                  <a:lnTo>
                    <a:pt x="1111879" y="267778"/>
                  </a:lnTo>
                  <a:lnTo>
                    <a:pt x="1090236" y="232432"/>
                  </a:lnTo>
                  <a:lnTo>
                    <a:pt x="1064445" y="198892"/>
                  </a:lnTo>
                  <a:lnTo>
                    <a:pt x="1034749" y="167336"/>
                  </a:lnTo>
                  <a:lnTo>
                    <a:pt x="1001388" y="137941"/>
                  </a:lnTo>
                  <a:lnTo>
                    <a:pt x="964603" y="110886"/>
                  </a:lnTo>
                  <a:lnTo>
                    <a:pt x="924637" y="86349"/>
                  </a:lnTo>
                  <a:lnTo>
                    <a:pt x="881731" y="64506"/>
                  </a:lnTo>
                  <a:lnTo>
                    <a:pt x="836126" y="45536"/>
                  </a:lnTo>
                  <a:lnTo>
                    <a:pt x="788063" y="29617"/>
                  </a:lnTo>
                  <a:lnTo>
                    <a:pt x="737785" y="16926"/>
                  </a:lnTo>
                  <a:lnTo>
                    <a:pt x="685533" y="7641"/>
                  </a:lnTo>
                  <a:lnTo>
                    <a:pt x="631548" y="1939"/>
                  </a:lnTo>
                  <a:lnTo>
                    <a:pt x="576071" y="0"/>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12" name="object 12"/>
            <p:cNvSpPr/>
            <p:nvPr/>
          </p:nvSpPr>
          <p:spPr>
            <a:xfrm>
              <a:off x="4464558" y="2382773"/>
              <a:ext cx="1152525" cy="847725"/>
            </a:xfrm>
            <a:custGeom>
              <a:avLst/>
              <a:gdLst/>
              <a:ahLst/>
              <a:cxnLst/>
              <a:rect l="l" t="t" r="r" b="b"/>
              <a:pathLst>
                <a:path w="1152525" h="847725">
                  <a:moveTo>
                    <a:pt x="0" y="423671"/>
                  </a:moveTo>
                  <a:lnTo>
                    <a:pt x="2637" y="382877"/>
                  </a:lnTo>
                  <a:lnTo>
                    <a:pt x="10388" y="343179"/>
                  </a:lnTo>
                  <a:lnTo>
                    <a:pt x="23011" y="304753"/>
                  </a:lnTo>
                  <a:lnTo>
                    <a:pt x="40264" y="267778"/>
                  </a:lnTo>
                  <a:lnTo>
                    <a:pt x="61907" y="232432"/>
                  </a:lnTo>
                  <a:lnTo>
                    <a:pt x="87698" y="198892"/>
                  </a:lnTo>
                  <a:lnTo>
                    <a:pt x="117394" y="167336"/>
                  </a:lnTo>
                  <a:lnTo>
                    <a:pt x="150755" y="137941"/>
                  </a:lnTo>
                  <a:lnTo>
                    <a:pt x="187540" y="110886"/>
                  </a:lnTo>
                  <a:lnTo>
                    <a:pt x="227506" y="86349"/>
                  </a:lnTo>
                  <a:lnTo>
                    <a:pt x="270412" y="64506"/>
                  </a:lnTo>
                  <a:lnTo>
                    <a:pt x="316017" y="45536"/>
                  </a:lnTo>
                  <a:lnTo>
                    <a:pt x="364080" y="29617"/>
                  </a:lnTo>
                  <a:lnTo>
                    <a:pt x="414358" y="16926"/>
                  </a:lnTo>
                  <a:lnTo>
                    <a:pt x="466610" y="7641"/>
                  </a:lnTo>
                  <a:lnTo>
                    <a:pt x="520595" y="1939"/>
                  </a:lnTo>
                  <a:lnTo>
                    <a:pt x="576071" y="0"/>
                  </a:lnTo>
                  <a:lnTo>
                    <a:pt x="631548" y="1939"/>
                  </a:lnTo>
                  <a:lnTo>
                    <a:pt x="685533" y="7641"/>
                  </a:lnTo>
                  <a:lnTo>
                    <a:pt x="737785" y="16926"/>
                  </a:lnTo>
                  <a:lnTo>
                    <a:pt x="788063" y="29617"/>
                  </a:lnTo>
                  <a:lnTo>
                    <a:pt x="836126" y="45536"/>
                  </a:lnTo>
                  <a:lnTo>
                    <a:pt x="881731" y="64506"/>
                  </a:lnTo>
                  <a:lnTo>
                    <a:pt x="924637" y="86349"/>
                  </a:lnTo>
                  <a:lnTo>
                    <a:pt x="964603" y="110886"/>
                  </a:lnTo>
                  <a:lnTo>
                    <a:pt x="1001388" y="137941"/>
                  </a:lnTo>
                  <a:lnTo>
                    <a:pt x="1034749" y="167336"/>
                  </a:lnTo>
                  <a:lnTo>
                    <a:pt x="1064445" y="198892"/>
                  </a:lnTo>
                  <a:lnTo>
                    <a:pt x="1090236" y="232432"/>
                  </a:lnTo>
                  <a:lnTo>
                    <a:pt x="1111879" y="267778"/>
                  </a:lnTo>
                  <a:lnTo>
                    <a:pt x="1129132" y="304753"/>
                  </a:lnTo>
                  <a:lnTo>
                    <a:pt x="1141755" y="343179"/>
                  </a:lnTo>
                  <a:lnTo>
                    <a:pt x="1149506" y="382877"/>
                  </a:lnTo>
                  <a:lnTo>
                    <a:pt x="1152143" y="423671"/>
                  </a:lnTo>
                  <a:lnTo>
                    <a:pt x="1149506" y="464466"/>
                  </a:lnTo>
                  <a:lnTo>
                    <a:pt x="1141755" y="504164"/>
                  </a:lnTo>
                  <a:lnTo>
                    <a:pt x="1129132" y="542590"/>
                  </a:lnTo>
                  <a:lnTo>
                    <a:pt x="1111879" y="579565"/>
                  </a:lnTo>
                  <a:lnTo>
                    <a:pt x="1090236" y="614911"/>
                  </a:lnTo>
                  <a:lnTo>
                    <a:pt x="1064445" y="648451"/>
                  </a:lnTo>
                  <a:lnTo>
                    <a:pt x="1034749" y="680007"/>
                  </a:lnTo>
                  <a:lnTo>
                    <a:pt x="1001388" y="709402"/>
                  </a:lnTo>
                  <a:lnTo>
                    <a:pt x="964603" y="736457"/>
                  </a:lnTo>
                  <a:lnTo>
                    <a:pt x="924637" y="760994"/>
                  </a:lnTo>
                  <a:lnTo>
                    <a:pt x="881731" y="782837"/>
                  </a:lnTo>
                  <a:lnTo>
                    <a:pt x="836126" y="801807"/>
                  </a:lnTo>
                  <a:lnTo>
                    <a:pt x="788063" y="817726"/>
                  </a:lnTo>
                  <a:lnTo>
                    <a:pt x="737785" y="830417"/>
                  </a:lnTo>
                  <a:lnTo>
                    <a:pt x="685533" y="839702"/>
                  </a:lnTo>
                  <a:lnTo>
                    <a:pt x="631548" y="845404"/>
                  </a:lnTo>
                  <a:lnTo>
                    <a:pt x="576071" y="847344"/>
                  </a:lnTo>
                  <a:lnTo>
                    <a:pt x="520595" y="845404"/>
                  </a:lnTo>
                  <a:lnTo>
                    <a:pt x="466610" y="839702"/>
                  </a:lnTo>
                  <a:lnTo>
                    <a:pt x="414358" y="830417"/>
                  </a:lnTo>
                  <a:lnTo>
                    <a:pt x="364080" y="817726"/>
                  </a:lnTo>
                  <a:lnTo>
                    <a:pt x="316017" y="801807"/>
                  </a:lnTo>
                  <a:lnTo>
                    <a:pt x="270412" y="782837"/>
                  </a:lnTo>
                  <a:lnTo>
                    <a:pt x="227506" y="760994"/>
                  </a:lnTo>
                  <a:lnTo>
                    <a:pt x="187540" y="736457"/>
                  </a:lnTo>
                  <a:lnTo>
                    <a:pt x="150755" y="709402"/>
                  </a:lnTo>
                  <a:lnTo>
                    <a:pt x="117394" y="680007"/>
                  </a:lnTo>
                  <a:lnTo>
                    <a:pt x="87698" y="648451"/>
                  </a:lnTo>
                  <a:lnTo>
                    <a:pt x="61907" y="614911"/>
                  </a:lnTo>
                  <a:lnTo>
                    <a:pt x="40264" y="579565"/>
                  </a:lnTo>
                  <a:lnTo>
                    <a:pt x="23011" y="542590"/>
                  </a:lnTo>
                  <a:lnTo>
                    <a:pt x="10388" y="504164"/>
                  </a:lnTo>
                  <a:lnTo>
                    <a:pt x="2637" y="464466"/>
                  </a:lnTo>
                  <a:lnTo>
                    <a:pt x="0" y="423671"/>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13" name="object 13"/>
          <p:cNvSpPr txBox="1"/>
          <p:nvPr/>
        </p:nvSpPr>
        <p:spPr>
          <a:xfrm>
            <a:off x="6293613" y="3432557"/>
            <a:ext cx="854287" cy="591743"/>
          </a:xfrm>
          <a:prstGeom prst="rect">
            <a:avLst/>
          </a:prstGeom>
        </p:spPr>
        <p:txBody>
          <a:bodyPr vert="horz" wrap="square" lIns="0" tIns="16933" rIns="0" bIns="0" rtlCol="0">
            <a:spAutoFit/>
          </a:bodyPr>
          <a:lstStyle/>
          <a:p>
            <a:pPr marL="63498" marR="6773" indent="-47412" defTabSz="1219170">
              <a:spcBef>
                <a:spcPts val="133"/>
              </a:spcBef>
            </a:pPr>
            <a:r>
              <a:rPr sz="1867" kern="0" spc="-13" dirty="0">
                <a:solidFill>
                  <a:srgbClr val="FFFFFF"/>
                </a:solidFill>
                <a:latin typeface="Arial MT"/>
                <a:cs typeface="Arial MT"/>
              </a:rPr>
              <a:t>Analisis Resiko</a:t>
            </a:r>
            <a:endParaRPr sz="1867" kern="0">
              <a:solidFill>
                <a:sysClr val="windowText" lastClr="000000"/>
              </a:solidFill>
              <a:latin typeface="Arial MT"/>
              <a:cs typeface="Arial MT"/>
            </a:endParaRPr>
          </a:p>
        </p:txBody>
      </p:sp>
      <p:sp>
        <p:nvSpPr>
          <p:cNvPr id="14" name="object 14"/>
          <p:cNvSpPr txBox="1"/>
          <p:nvPr/>
        </p:nvSpPr>
        <p:spPr>
          <a:xfrm>
            <a:off x="6825656" y="4325823"/>
            <a:ext cx="4887805" cy="2340683"/>
          </a:xfrm>
          <a:prstGeom prst="rect">
            <a:avLst/>
          </a:prstGeom>
        </p:spPr>
        <p:txBody>
          <a:bodyPr vert="horz" wrap="square" lIns="0" tIns="16933" rIns="0" bIns="0" rtlCol="0">
            <a:spAutoFit/>
          </a:bodyPr>
          <a:lstStyle/>
          <a:p>
            <a:pPr marL="294631" marR="38944" indent="-278546" defTabSz="1219170">
              <a:lnSpc>
                <a:spcPct val="114999"/>
              </a:lnSpc>
              <a:spcBef>
                <a:spcPts val="133"/>
              </a:spcBef>
              <a:buFontTx/>
              <a:buAutoNum type="arabicPeriod"/>
              <a:tabLst>
                <a:tab pos="294631" algn="l"/>
                <a:tab pos="318339" algn="l"/>
              </a:tabLst>
            </a:pPr>
            <a:r>
              <a:rPr sz="1333" kern="0" dirty="0">
                <a:solidFill>
                  <a:sysClr val="windowText" lastClr="000000"/>
                </a:solidFill>
                <a:latin typeface="Arial MT"/>
                <a:cs typeface="Arial MT"/>
              </a:rPr>
              <a:t>	Jika</a:t>
            </a:r>
            <a:r>
              <a:rPr sz="1333" kern="0" spc="-47" dirty="0">
                <a:solidFill>
                  <a:sysClr val="windowText" lastClr="000000"/>
                </a:solidFill>
                <a:latin typeface="Arial MT"/>
                <a:cs typeface="Arial MT"/>
              </a:rPr>
              <a:t> </a:t>
            </a:r>
            <a:r>
              <a:rPr sz="1333" kern="0" dirty="0">
                <a:solidFill>
                  <a:sysClr val="windowText" lastClr="000000"/>
                </a:solidFill>
                <a:latin typeface="Arial MT"/>
                <a:cs typeface="Arial MT"/>
              </a:rPr>
              <a:t>arsip</a:t>
            </a:r>
            <a:r>
              <a:rPr sz="1333" kern="0" spc="-27" dirty="0">
                <a:solidFill>
                  <a:sysClr val="windowText" lastClr="000000"/>
                </a:solidFill>
                <a:latin typeface="Arial MT"/>
                <a:cs typeface="Arial MT"/>
              </a:rPr>
              <a:t> </a:t>
            </a:r>
            <a:r>
              <a:rPr sz="1333" kern="0" dirty="0">
                <a:solidFill>
                  <a:sysClr val="windowText" lastClr="000000"/>
                </a:solidFill>
                <a:latin typeface="Arial MT"/>
                <a:cs typeface="Arial MT"/>
              </a:rPr>
              <a:t>ini</a:t>
            </a:r>
            <a:r>
              <a:rPr sz="1333" kern="0" spc="-20" dirty="0">
                <a:solidFill>
                  <a:sysClr val="windowText" lastClr="000000"/>
                </a:solidFill>
                <a:latin typeface="Arial MT"/>
                <a:cs typeface="Arial MT"/>
              </a:rPr>
              <a:t> </a:t>
            </a:r>
            <a:r>
              <a:rPr sz="1333" kern="0" dirty="0">
                <a:solidFill>
                  <a:sysClr val="windowText" lastClr="000000"/>
                </a:solidFill>
                <a:latin typeface="Arial MT"/>
                <a:cs typeface="Arial MT"/>
              </a:rPr>
              <a:t>tidak</a:t>
            </a:r>
            <a:r>
              <a:rPr sz="1333" kern="0" spc="-20" dirty="0">
                <a:solidFill>
                  <a:sysClr val="windowText" lastClr="000000"/>
                </a:solidFill>
                <a:latin typeface="Arial MT"/>
                <a:cs typeface="Arial MT"/>
              </a:rPr>
              <a:t> </a:t>
            </a:r>
            <a:r>
              <a:rPr sz="1333" kern="0" dirty="0">
                <a:solidFill>
                  <a:sysClr val="windowText" lastClr="000000"/>
                </a:solidFill>
                <a:latin typeface="Arial MT"/>
                <a:cs typeface="Arial MT"/>
              </a:rPr>
              <a:t>diketemukan</a:t>
            </a:r>
            <a:r>
              <a:rPr sz="1333" kern="0" spc="-93" dirty="0">
                <a:solidFill>
                  <a:sysClr val="windowText" lastClr="000000"/>
                </a:solidFill>
                <a:latin typeface="Arial MT"/>
                <a:cs typeface="Arial MT"/>
              </a:rPr>
              <a:t> </a:t>
            </a:r>
            <a:r>
              <a:rPr sz="1333" kern="0" dirty="0">
                <a:solidFill>
                  <a:sysClr val="windowText" lastClr="000000"/>
                </a:solidFill>
                <a:latin typeface="Arial MT"/>
                <a:cs typeface="Arial MT"/>
              </a:rPr>
              <a:t>berapa</a:t>
            </a:r>
            <a:r>
              <a:rPr sz="1333" kern="0" spc="-40" dirty="0">
                <a:solidFill>
                  <a:sysClr val="windowText" lastClr="000000"/>
                </a:solidFill>
                <a:latin typeface="Arial MT"/>
                <a:cs typeface="Arial MT"/>
              </a:rPr>
              <a:t> </a:t>
            </a:r>
            <a:r>
              <a:rPr sz="1333" kern="0" dirty="0">
                <a:solidFill>
                  <a:sysClr val="windowText" lastClr="000000"/>
                </a:solidFill>
                <a:latin typeface="Arial MT"/>
                <a:cs typeface="Arial MT"/>
              </a:rPr>
              <a:t>lama</a:t>
            </a:r>
            <a:r>
              <a:rPr sz="1333" kern="0" spc="-47" dirty="0">
                <a:solidFill>
                  <a:sysClr val="windowText" lastClr="000000"/>
                </a:solidFill>
                <a:latin typeface="Arial MT"/>
                <a:cs typeface="Arial MT"/>
              </a:rPr>
              <a:t> </a:t>
            </a:r>
            <a:r>
              <a:rPr sz="1333" kern="0" dirty="0">
                <a:solidFill>
                  <a:sysClr val="windowText" lastClr="000000"/>
                </a:solidFill>
                <a:latin typeface="Arial MT"/>
                <a:cs typeface="Arial MT"/>
              </a:rPr>
              <a:t>waktu</a:t>
            </a:r>
            <a:r>
              <a:rPr sz="1333" kern="0" spc="-27" dirty="0">
                <a:solidFill>
                  <a:sysClr val="windowText" lastClr="000000"/>
                </a:solidFill>
                <a:latin typeface="Arial MT"/>
                <a:cs typeface="Arial MT"/>
              </a:rPr>
              <a:t> yang </a:t>
            </a:r>
            <a:r>
              <a:rPr sz="1333" kern="0" dirty="0">
                <a:solidFill>
                  <a:sysClr val="windowText" lastClr="000000"/>
                </a:solidFill>
                <a:latin typeface="Arial MT"/>
                <a:cs typeface="Arial MT"/>
              </a:rPr>
              <a:t>dibutuhkan</a:t>
            </a:r>
            <a:r>
              <a:rPr sz="1333" kern="0" spc="-60" dirty="0">
                <a:solidFill>
                  <a:sysClr val="windowText" lastClr="000000"/>
                </a:solidFill>
                <a:latin typeface="Arial MT"/>
                <a:cs typeface="Arial MT"/>
              </a:rPr>
              <a:t> </a:t>
            </a:r>
            <a:r>
              <a:rPr sz="1333" kern="0" dirty="0">
                <a:solidFill>
                  <a:sysClr val="windowText" lastClr="000000"/>
                </a:solidFill>
                <a:latin typeface="Arial MT"/>
                <a:cs typeface="Arial MT"/>
              </a:rPr>
              <a:t>untuk</a:t>
            </a:r>
            <a:r>
              <a:rPr sz="1333" kern="0" spc="-40" dirty="0">
                <a:solidFill>
                  <a:sysClr val="windowText" lastClr="000000"/>
                </a:solidFill>
                <a:latin typeface="Arial MT"/>
                <a:cs typeface="Arial MT"/>
              </a:rPr>
              <a:t> </a:t>
            </a:r>
            <a:r>
              <a:rPr sz="1333" kern="0" dirty="0">
                <a:solidFill>
                  <a:sysClr val="windowText" lastClr="000000"/>
                </a:solidFill>
                <a:latin typeface="Arial MT"/>
                <a:cs typeface="Arial MT"/>
              </a:rPr>
              <a:t>merekonstruksi</a:t>
            </a:r>
            <a:r>
              <a:rPr sz="1333" kern="0" spc="-60" dirty="0">
                <a:solidFill>
                  <a:sysClr val="windowText" lastClr="000000"/>
                </a:solidFill>
                <a:latin typeface="Arial MT"/>
                <a:cs typeface="Arial MT"/>
              </a:rPr>
              <a:t> </a:t>
            </a:r>
            <a:r>
              <a:rPr sz="1333" kern="0" dirty="0">
                <a:solidFill>
                  <a:sysClr val="windowText" lastClr="000000"/>
                </a:solidFill>
                <a:latin typeface="Arial MT"/>
                <a:cs typeface="Arial MT"/>
              </a:rPr>
              <a:t>informasi</a:t>
            </a:r>
            <a:r>
              <a:rPr sz="1333" kern="0" spc="-67" dirty="0">
                <a:solidFill>
                  <a:sysClr val="windowText" lastClr="000000"/>
                </a:solidFill>
                <a:latin typeface="Arial MT"/>
                <a:cs typeface="Arial MT"/>
              </a:rPr>
              <a:t> </a:t>
            </a:r>
            <a:r>
              <a:rPr sz="1333" kern="0" dirty="0">
                <a:solidFill>
                  <a:sysClr val="windowText" lastClr="000000"/>
                </a:solidFill>
                <a:latin typeface="Arial MT"/>
                <a:cs typeface="Arial MT"/>
              </a:rPr>
              <a:t>dan</a:t>
            </a:r>
            <a:r>
              <a:rPr sz="1333" kern="0" spc="-40" dirty="0">
                <a:solidFill>
                  <a:sysClr val="windowText" lastClr="000000"/>
                </a:solidFill>
                <a:latin typeface="Arial MT"/>
                <a:cs typeface="Arial MT"/>
              </a:rPr>
              <a:t> </a:t>
            </a:r>
            <a:r>
              <a:rPr sz="1333" kern="0" dirty="0">
                <a:solidFill>
                  <a:sysClr val="windowText" lastClr="000000"/>
                </a:solidFill>
                <a:latin typeface="Arial MT"/>
                <a:cs typeface="Arial MT"/>
              </a:rPr>
              <a:t>berapa</a:t>
            </a:r>
            <a:r>
              <a:rPr sz="1333" kern="0" spc="-47" dirty="0">
                <a:solidFill>
                  <a:sysClr val="windowText" lastClr="000000"/>
                </a:solidFill>
                <a:latin typeface="Arial MT"/>
                <a:cs typeface="Arial MT"/>
              </a:rPr>
              <a:t> </a:t>
            </a:r>
            <a:r>
              <a:rPr sz="1333" kern="0" spc="-13" dirty="0">
                <a:solidFill>
                  <a:sysClr val="windowText" lastClr="000000"/>
                </a:solidFill>
                <a:latin typeface="Arial MT"/>
                <a:cs typeface="Arial MT"/>
              </a:rPr>
              <a:t>biaya </a:t>
            </a:r>
            <a:r>
              <a:rPr sz="1333" kern="0" dirty="0">
                <a:solidFill>
                  <a:sysClr val="windowText" lastClr="000000"/>
                </a:solidFill>
                <a:latin typeface="Arial MT"/>
                <a:cs typeface="Arial MT"/>
              </a:rPr>
              <a:t>yang</a:t>
            </a:r>
            <a:r>
              <a:rPr sz="1333" kern="0" spc="-13" dirty="0">
                <a:solidFill>
                  <a:sysClr val="windowText" lastClr="000000"/>
                </a:solidFill>
                <a:latin typeface="Arial MT"/>
                <a:cs typeface="Arial MT"/>
              </a:rPr>
              <a:t> </a:t>
            </a:r>
            <a:r>
              <a:rPr sz="1333" kern="0" dirty="0">
                <a:solidFill>
                  <a:sysClr val="windowText" lastClr="000000"/>
                </a:solidFill>
                <a:latin typeface="Arial MT"/>
                <a:cs typeface="Arial MT"/>
              </a:rPr>
              <a:t>dibutuhkan</a:t>
            </a:r>
            <a:r>
              <a:rPr sz="1333" kern="0" spc="-80" dirty="0">
                <a:solidFill>
                  <a:sysClr val="windowText" lastClr="000000"/>
                </a:solidFill>
                <a:latin typeface="Arial MT"/>
                <a:cs typeface="Arial MT"/>
              </a:rPr>
              <a:t> </a:t>
            </a:r>
            <a:r>
              <a:rPr sz="1333" kern="0" dirty="0">
                <a:solidFill>
                  <a:sysClr val="windowText" lastClr="000000"/>
                </a:solidFill>
                <a:latin typeface="Arial MT"/>
                <a:cs typeface="Arial MT"/>
              </a:rPr>
              <a:t>oleh</a:t>
            </a:r>
            <a:r>
              <a:rPr sz="1333" kern="0" spc="-47" dirty="0">
                <a:solidFill>
                  <a:sysClr val="windowText" lastClr="000000"/>
                </a:solidFill>
                <a:latin typeface="Arial MT"/>
                <a:cs typeface="Arial MT"/>
              </a:rPr>
              <a:t> </a:t>
            </a:r>
            <a:r>
              <a:rPr sz="1333" kern="0" spc="-13" dirty="0">
                <a:solidFill>
                  <a:sysClr val="windowText" lastClr="000000"/>
                </a:solidFill>
                <a:latin typeface="Arial MT"/>
                <a:cs typeface="Arial MT"/>
              </a:rPr>
              <a:t>organisasi?</a:t>
            </a:r>
            <a:endParaRPr sz="1333" kern="0" dirty="0">
              <a:solidFill>
                <a:sysClr val="windowText" lastClr="000000"/>
              </a:solidFill>
              <a:latin typeface="Arial MT"/>
              <a:cs typeface="Arial MT"/>
            </a:endParaRPr>
          </a:p>
          <a:p>
            <a:pPr marL="319185" indent="-302252" defTabSz="1219170">
              <a:spcBef>
                <a:spcPts val="240"/>
              </a:spcBef>
              <a:buFontTx/>
              <a:buAutoNum type="arabicPeriod"/>
              <a:tabLst>
                <a:tab pos="319185" algn="l"/>
              </a:tabLst>
            </a:pPr>
            <a:r>
              <a:rPr sz="1333" kern="0" dirty="0">
                <a:solidFill>
                  <a:sysClr val="windowText" lastClr="000000"/>
                </a:solidFill>
                <a:latin typeface="Arial MT"/>
                <a:cs typeface="Arial MT"/>
              </a:rPr>
              <a:t>Berapa</a:t>
            </a:r>
            <a:r>
              <a:rPr sz="1333" kern="0" spc="-47" dirty="0">
                <a:solidFill>
                  <a:sysClr val="windowText" lastClr="000000"/>
                </a:solidFill>
                <a:latin typeface="Arial MT"/>
                <a:cs typeface="Arial MT"/>
              </a:rPr>
              <a:t> </a:t>
            </a:r>
            <a:r>
              <a:rPr sz="1333" kern="0" dirty="0">
                <a:solidFill>
                  <a:sysClr val="windowText" lastClr="000000"/>
                </a:solidFill>
                <a:latin typeface="Arial MT"/>
                <a:cs typeface="Arial MT"/>
              </a:rPr>
              <a:t>lama</a:t>
            </a:r>
            <a:r>
              <a:rPr sz="1333" kern="0" spc="-60" dirty="0">
                <a:solidFill>
                  <a:sysClr val="windowText" lastClr="000000"/>
                </a:solidFill>
                <a:latin typeface="Arial MT"/>
                <a:cs typeface="Arial MT"/>
              </a:rPr>
              <a:t> </a:t>
            </a:r>
            <a:r>
              <a:rPr sz="1333" kern="0" dirty="0">
                <a:solidFill>
                  <a:sysClr val="windowText" lastClr="000000"/>
                </a:solidFill>
                <a:latin typeface="Arial MT"/>
                <a:cs typeface="Arial MT"/>
              </a:rPr>
              <a:t>waktu</a:t>
            </a:r>
            <a:r>
              <a:rPr sz="1333" kern="0" spc="-53" dirty="0">
                <a:solidFill>
                  <a:sysClr val="windowText" lastClr="000000"/>
                </a:solidFill>
                <a:latin typeface="Arial MT"/>
                <a:cs typeface="Arial MT"/>
              </a:rPr>
              <a:t> </a:t>
            </a:r>
            <a:r>
              <a:rPr sz="1333" kern="0" dirty="0">
                <a:solidFill>
                  <a:sysClr val="windowText" lastClr="000000"/>
                </a:solidFill>
                <a:latin typeface="Arial MT"/>
                <a:cs typeface="Arial MT"/>
              </a:rPr>
              <a:t>yang</a:t>
            </a:r>
            <a:r>
              <a:rPr sz="1333" kern="0" spc="-7" dirty="0">
                <a:solidFill>
                  <a:sysClr val="windowText" lastClr="000000"/>
                </a:solidFill>
                <a:latin typeface="Arial MT"/>
                <a:cs typeface="Arial MT"/>
              </a:rPr>
              <a:t> </a:t>
            </a:r>
            <a:r>
              <a:rPr sz="1333" kern="0" dirty="0">
                <a:solidFill>
                  <a:sysClr val="windowText" lastClr="000000"/>
                </a:solidFill>
                <a:latin typeface="Arial MT"/>
                <a:cs typeface="Arial MT"/>
              </a:rPr>
              <a:t>tidak</a:t>
            </a:r>
            <a:r>
              <a:rPr sz="1333" kern="0" spc="-33" dirty="0">
                <a:solidFill>
                  <a:sysClr val="windowText" lastClr="000000"/>
                </a:solidFill>
                <a:latin typeface="Arial MT"/>
                <a:cs typeface="Arial MT"/>
              </a:rPr>
              <a:t> </a:t>
            </a:r>
            <a:r>
              <a:rPr sz="1333" kern="0" dirty="0">
                <a:solidFill>
                  <a:sysClr val="windowText" lastClr="000000"/>
                </a:solidFill>
                <a:latin typeface="Arial MT"/>
                <a:cs typeface="Arial MT"/>
              </a:rPr>
              <a:t>produktif</a:t>
            </a:r>
            <a:r>
              <a:rPr sz="1333" kern="0" spc="-53" dirty="0">
                <a:solidFill>
                  <a:sysClr val="windowText" lastClr="000000"/>
                </a:solidFill>
                <a:latin typeface="Arial MT"/>
                <a:cs typeface="Arial MT"/>
              </a:rPr>
              <a:t> </a:t>
            </a:r>
            <a:r>
              <a:rPr sz="1333" kern="0" dirty="0">
                <a:solidFill>
                  <a:sysClr val="windowText" lastClr="000000"/>
                </a:solidFill>
                <a:latin typeface="Arial MT"/>
                <a:cs typeface="Arial MT"/>
              </a:rPr>
              <a:t>dengan</a:t>
            </a:r>
            <a:r>
              <a:rPr sz="1333" kern="0" spc="-60" dirty="0">
                <a:solidFill>
                  <a:sysClr val="windowText" lastClr="000000"/>
                </a:solidFill>
                <a:latin typeface="Arial MT"/>
                <a:cs typeface="Arial MT"/>
              </a:rPr>
              <a:t> </a:t>
            </a:r>
            <a:r>
              <a:rPr sz="1333" kern="0" dirty="0">
                <a:solidFill>
                  <a:sysClr val="windowText" lastClr="000000"/>
                </a:solidFill>
                <a:latin typeface="Arial MT"/>
                <a:cs typeface="Arial MT"/>
              </a:rPr>
              <a:t>tidak</a:t>
            </a:r>
            <a:r>
              <a:rPr sz="1333" kern="0" spc="-33" dirty="0">
                <a:solidFill>
                  <a:sysClr val="windowText" lastClr="000000"/>
                </a:solidFill>
                <a:latin typeface="Arial MT"/>
                <a:cs typeface="Arial MT"/>
              </a:rPr>
              <a:t> </a:t>
            </a:r>
            <a:r>
              <a:rPr sz="1333" kern="0" spc="-13" dirty="0">
                <a:solidFill>
                  <a:sysClr val="windowText" lastClr="000000"/>
                </a:solidFill>
                <a:latin typeface="Arial MT"/>
                <a:cs typeface="Arial MT"/>
              </a:rPr>
              <a:t>adanya</a:t>
            </a:r>
            <a:endParaRPr sz="1333" kern="0" dirty="0">
              <a:solidFill>
                <a:sysClr val="windowText" lastClr="000000"/>
              </a:solidFill>
              <a:latin typeface="Arial MT"/>
              <a:cs typeface="Arial MT"/>
            </a:endParaRPr>
          </a:p>
          <a:p>
            <a:pPr marL="294631" defTabSz="1219170">
              <a:spcBef>
                <a:spcPts val="240"/>
              </a:spcBef>
            </a:pPr>
            <a:r>
              <a:rPr sz="1333" kern="0" dirty="0">
                <a:solidFill>
                  <a:sysClr val="windowText" lastClr="000000"/>
                </a:solidFill>
                <a:latin typeface="Arial MT"/>
                <a:cs typeface="Arial MT"/>
              </a:rPr>
              <a:t>arsip</a:t>
            </a:r>
            <a:r>
              <a:rPr sz="1333" kern="0" spc="-27" dirty="0">
                <a:solidFill>
                  <a:sysClr val="windowText" lastClr="000000"/>
                </a:solidFill>
                <a:latin typeface="Arial MT"/>
                <a:cs typeface="Arial MT"/>
              </a:rPr>
              <a:t> </a:t>
            </a:r>
            <a:r>
              <a:rPr sz="1333" kern="0" dirty="0">
                <a:solidFill>
                  <a:sysClr val="windowText" lastClr="000000"/>
                </a:solidFill>
                <a:latin typeface="Arial MT"/>
                <a:cs typeface="Arial MT"/>
              </a:rPr>
              <a:t>yang</a:t>
            </a:r>
            <a:r>
              <a:rPr sz="1333" kern="0" spc="-13" dirty="0">
                <a:solidFill>
                  <a:sysClr val="windowText" lastClr="000000"/>
                </a:solidFill>
                <a:latin typeface="Arial MT"/>
                <a:cs typeface="Arial MT"/>
              </a:rPr>
              <a:t> bersangkutan</a:t>
            </a:r>
            <a:r>
              <a:rPr sz="1333" kern="0" spc="-80" dirty="0">
                <a:solidFill>
                  <a:sysClr val="windowText" lastClr="000000"/>
                </a:solidFill>
                <a:latin typeface="Arial MT"/>
                <a:cs typeface="Arial MT"/>
              </a:rPr>
              <a:t> </a:t>
            </a:r>
            <a:r>
              <a:rPr sz="1333" kern="0" dirty="0">
                <a:solidFill>
                  <a:sysClr val="windowText" lastClr="000000"/>
                </a:solidFill>
                <a:latin typeface="Arial MT"/>
                <a:cs typeface="Arial MT"/>
              </a:rPr>
              <a:t>dan</a:t>
            </a:r>
            <a:r>
              <a:rPr sz="1333" kern="0" spc="-53" dirty="0">
                <a:solidFill>
                  <a:sysClr val="windowText" lastClr="000000"/>
                </a:solidFill>
                <a:latin typeface="Arial MT"/>
                <a:cs typeface="Arial MT"/>
              </a:rPr>
              <a:t> </a:t>
            </a:r>
            <a:r>
              <a:rPr sz="1333" kern="0" dirty="0">
                <a:solidFill>
                  <a:sysClr val="windowText" lastClr="000000"/>
                </a:solidFill>
                <a:latin typeface="Arial MT"/>
                <a:cs typeface="Arial MT"/>
              </a:rPr>
              <a:t>berapa</a:t>
            </a:r>
            <a:r>
              <a:rPr sz="1333" kern="0" spc="-53" dirty="0">
                <a:solidFill>
                  <a:sysClr val="windowText" lastClr="000000"/>
                </a:solidFill>
                <a:latin typeface="Arial MT"/>
                <a:cs typeface="Arial MT"/>
              </a:rPr>
              <a:t> </a:t>
            </a:r>
            <a:r>
              <a:rPr sz="1333" kern="0" dirty="0">
                <a:solidFill>
                  <a:sysClr val="windowText" lastClr="000000"/>
                </a:solidFill>
                <a:latin typeface="Arial MT"/>
                <a:cs typeface="Arial MT"/>
              </a:rPr>
              <a:t>biaya yang</a:t>
            </a:r>
            <a:r>
              <a:rPr sz="1333" kern="0" spc="-7" dirty="0">
                <a:solidFill>
                  <a:sysClr val="windowText" lastClr="000000"/>
                </a:solidFill>
                <a:latin typeface="Arial MT"/>
                <a:cs typeface="Arial MT"/>
              </a:rPr>
              <a:t> </a:t>
            </a:r>
            <a:r>
              <a:rPr sz="1333" kern="0" spc="-27" dirty="0">
                <a:solidFill>
                  <a:sysClr val="windowText" lastClr="000000"/>
                </a:solidFill>
                <a:latin typeface="Arial MT"/>
                <a:cs typeface="Arial MT"/>
              </a:rPr>
              <a:t>harus</a:t>
            </a:r>
            <a:endParaRPr sz="1333" kern="0" dirty="0">
              <a:solidFill>
                <a:sysClr val="windowText" lastClr="000000"/>
              </a:solidFill>
              <a:latin typeface="Arial MT"/>
              <a:cs typeface="Arial MT"/>
            </a:endParaRPr>
          </a:p>
          <a:p>
            <a:pPr marL="294631" defTabSz="1219170">
              <a:spcBef>
                <a:spcPts val="240"/>
              </a:spcBef>
            </a:pPr>
            <a:r>
              <a:rPr sz="1333" kern="0" dirty="0">
                <a:solidFill>
                  <a:sysClr val="windowText" lastClr="000000"/>
                </a:solidFill>
                <a:latin typeface="Arial MT"/>
                <a:cs typeface="Arial MT"/>
              </a:rPr>
              <a:t>dikeluarkan</a:t>
            </a:r>
            <a:r>
              <a:rPr sz="1333" kern="0" spc="-73" dirty="0">
                <a:solidFill>
                  <a:sysClr val="windowText" lastClr="000000"/>
                </a:solidFill>
                <a:latin typeface="Arial MT"/>
                <a:cs typeface="Arial MT"/>
              </a:rPr>
              <a:t> </a:t>
            </a:r>
            <a:r>
              <a:rPr sz="1333" kern="0" dirty="0">
                <a:solidFill>
                  <a:sysClr val="windowText" lastClr="000000"/>
                </a:solidFill>
                <a:latin typeface="Arial MT"/>
                <a:cs typeface="Arial MT"/>
              </a:rPr>
              <a:t>oleh</a:t>
            </a:r>
            <a:r>
              <a:rPr sz="1333" kern="0" spc="-33" dirty="0">
                <a:solidFill>
                  <a:sysClr val="windowText" lastClr="000000"/>
                </a:solidFill>
                <a:latin typeface="Arial MT"/>
                <a:cs typeface="Arial MT"/>
              </a:rPr>
              <a:t> </a:t>
            </a:r>
            <a:r>
              <a:rPr sz="1333" kern="0" spc="-13" dirty="0">
                <a:solidFill>
                  <a:sysClr val="windowText" lastClr="000000"/>
                </a:solidFill>
                <a:latin typeface="Arial MT"/>
                <a:cs typeface="Arial MT"/>
              </a:rPr>
              <a:t>organisasi?</a:t>
            </a:r>
            <a:endParaRPr sz="1333" kern="0" dirty="0">
              <a:solidFill>
                <a:sysClr val="windowText" lastClr="000000"/>
              </a:solidFill>
              <a:latin typeface="Arial MT"/>
              <a:cs typeface="Arial MT"/>
            </a:endParaRPr>
          </a:p>
          <a:p>
            <a:pPr marL="294631" marR="89744" indent="-278546" defTabSz="1219170">
              <a:lnSpc>
                <a:spcPct val="114999"/>
              </a:lnSpc>
              <a:buFontTx/>
              <a:buAutoNum type="arabicPeriod" startAt="3"/>
              <a:tabLst>
                <a:tab pos="294631" algn="l"/>
                <a:tab pos="318339" algn="l"/>
              </a:tabLst>
            </a:pPr>
            <a:r>
              <a:rPr sz="1333" kern="0" dirty="0">
                <a:solidFill>
                  <a:sysClr val="windowText" lastClr="000000"/>
                </a:solidFill>
                <a:latin typeface="Arial MT"/>
                <a:cs typeface="Arial MT"/>
              </a:rPr>
              <a:t>	Berapa</a:t>
            </a:r>
            <a:r>
              <a:rPr sz="1333" kern="0" spc="-47" dirty="0">
                <a:solidFill>
                  <a:sysClr val="windowText" lastClr="000000"/>
                </a:solidFill>
                <a:latin typeface="Arial MT"/>
                <a:cs typeface="Arial MT"/>
              </a:rPr>
              <a:t> </a:t>
            </a:r>
            <a:r>
              <a:rPr sz="1333" kern="0" dirty="0">
                <a:solidFill>
                  <a:sysClr val="windowText" lastClr="000000"/>
                </a:solidFill>
                <a:latin typeface="Arial MT"/>
                <a:cs typeface="Arial MT"/>
              </a:rPr>
              <a:t>banyak</a:t>
            </a:r>
            <a:r>
              <a:rPr sz="1333" kern="0" spc="-27" dirty="0">
                <a:solidFill>
                  <a:sysClr val="windowText" lastClr="000000"/>
                </a:solidFill>
                <a:latin typeface="Arial MT"/>
                <a:cs typeface="Arial MT"/>
              </a:rPr>
              <a:t> </a:t>
            </a:r>
            <a:r>
              <a:rPr sz="1333" kern="0" dirty="0">
                <a:solidFill>
                  <a:sysClr val="windowText" lastClr="000000"/>
                </a:solidFill>
                <a:latin typeface="Arial MT"/>
                <a:cs typeface="Arial MT"/>
              </a:rPr>
              <a:t>kesempatan</a:t>
            </a:r>
            <a:r>
              <a:rPr sz="1333" kern="0" spc="-80" dirty="0">
                <a:solidFill>
                  <a:sysClr val="windowText" lastClr="000000"/>
                </a:solidFill>
                <a:latin typeface="Arial MT"/>
                <a:cs typeface="Arial MT"/>
              </a:rPr>
              <a:t> </a:t>
            </a:r>
            <a:r>
              <a:rPr sz="1333" kern="0" dirty="0">
                <a:solidFill>
                  <a:sysClr val="windowText" lastClr="000000"/>
                </a:solidFill>
                <a:latin typeface="Arial MT"/>
                <a:cs typeface="Arial MT"/>
              </a:rPr>
              <a:t>untuk</a:t>
            </a:r>
            <a:r>
              <a:rPr sz="1333" kern="0" spc="-53" dirty="0">
                <a:solidFill>
                  <a:sysClr val="windowText" lastClr="000000"/>
                </a:solidFill>
                <a:latin typeface="Arial MT"/>
                <a:cs typeface="Arial MT"/>
              </a:rPr>
              <a:t> </a:t>
            </a:r>
            <a:r>
              <a:rPr sz="1333" kern="0" dirty="0">
                <a:solidFill>
                  <a:sysClr val="windowText" lastClr="000000"/>
                </a:solidFill>
                <a:latin typeface="Arial MT"/>
                <a:cs typeface="Arial MT"/>
              </a:rPr>
              <a:t>memperoleh</a:t>
            </a:r>
            <a:r>
              <a:rPr sz="1333" kern="0" spc="-73" dirty="0">
                <a:solidFill>
                  <a:sysClr val="windowText" lastClr="000000"/>
                </a:solidFill>
                <a:latin typeface="Arial MT"/>
                <a:cs typeface="Arial MT"/>
              </a:rPr>
              <a:t> </a:t>
            </a:r>
            <a:r>
              <a:rPr sz="1333" kern="0" spc="-13" dirty="0">
                <a:solidFill>
                  <a:sysClr val="windowText" lastClr="000000"/>
                </a:solidFill>
                <a:latin typeface="Arial MT"/>
                <a:cs typeface="Arial MT"/>
              </a:rPr>
              <a:t>keuntungan </a:t>
            </a:r>
            <a:r>
              <a:rPr sz="1333" kern="0" dirty="0">
                <a:solidFill>
                  <a:sysClr val="windowText" lastClr="000000"/>
                </a:solidFill>
                <a:latin typeface="Arial MT"/>
                <a:cs typeface="Arial MT"/>
              </a:rPr>
              <a:t>yang</a:t>
            </a:r>
            <a:r>
              <a:rPr sz="1333" kern="0" spc="-13" dirty="0">
                <a:solidFill>
                  <a:sysClr val="windowText" lastClr="000000"/>
                </a:solidFill>
                <a:latin typeface="Arial MT"/>
                <a:cs typeface="Arial MT"/>
              </a:rPr>
              <a:t> </a:t>
            </a:r>
            <a:r>
              <a:rPr sz="1333" kern="0" dirty="0">
                <a:solidFill>
                  <a:sysClr val="windowText" lastClr="000000"/>
                </a:solidFill>
                <a:latin typeface="Arial MT"/>
                <a:cs typeface="Arial MT"/>
              </a:rPr>
              <a:t>hilang</a:t>
            </a:r>
            <a:r>
              <a:rPr sz="1333" kern="0" spc="-53" dirty="0">
                <a:solidFill>
                  <a:sysClr val="windowText" lastClr="000000"/>
                </a:solidFill>
                <a:latin typeface="Arial MT"/>
                <a:cs typeface="Arial MT"/>
              </a:rPr>
              <a:t> </a:t>
            </a:r>
            <a:r>
              <a:rPr sz="1333" kern="0" dirty="0">
                <a:solidFill>
                  <a:sysClr val="windowText" lastClr="000000"/>
                </a:solidFill>
                <a:latin typeface="Arial MT"/>
                <a:cs typeface="Arial MT"/>
              </a:rPr>
              <a:t>dengan</a:t>
            </a:r>
            <a:r>
              <a:rPr sz="1333" kern="0" spc="-73" dirty="0">
                <a:solidFill>
                  <a:sysClr val="windowText" lastClr="000000"/>
                </a:solidFill>
                <a:latin typeface="Arial MT"/>
                <a:cs typeface="Arial MT"/>
              </a:rPr>
              <a:t> </a:t>
            </a:r>
            <a:r>
              <a:rPr sz="1333" kern="0" dirty="0">
                <a:solidFill>
                  <a:sysClr val="windowText" lastClr="000000"/>
                </a:solidFill>
                <a:latin typeface="Arial MT"/>
                <a:cs typeface="Arial MT"/>
              </a:rPr>
              <a:t>tidak</a:t>
            </a:r>
            <a:r>
              <a:rPr sz="1333" kern="0" spc="-47" dirty="0">
                <a:solidFill>
                  <a:sysClr val="windowText" lastClr="000000"/>
                </a:solidFill>
                <a:latin typeface="Arial MT"/>
                <a:cs typeface="Arial MT"/>
              </a:rPr>
              <a:t> </a:t>
            </a:r>
            <a:r>
              <a:rPr sz="1333" kern="0" dirty="0">
                <a:solidFill>
                  <a:sysClr val="windowText" lastClr="000000"/>
                </a:solidFill>
                <a:latin typeface="Arial MT"/>
                <a:cs typeface="Arial MT"/>
              </a:rPr>
              <a:t>diketemukannya</a:t>
            </a:r>
            <a:r>
              <a:rPr sz="1333" kern="0" spc="-60" dirty="0">
                <a:solidFill>
                  <a:sysClr val="windowText" lastClr="000000"/>
                </a:solidFill>
                <a:latin typeface="Arial MT"/>
                <a:cs typeface="Arial MT"/>
              </a:rPr>
              <a:t> </a:t>
            </a:r>
            <a:r>
              <a:rPr sz="1333" kern="0" dirty="0">
                <a:solidFill>
                  <a:sysClr val="windowText" lastClr="000000"/>
                </a:solidFill>
                <a:latin typeface="Arial MT"/>
                <a:cs typeface="Arial MT"/>
              </a:rPr>
              <a:t>arsip</a:t>
            </a:r>
            <a:r>
              <a:rPr sz="1333" kern="0" spc="-53" dirty="0">
                <a:solidFill>
                  <a:sysClr val="windowText" lastClr="000000"/>
                </a:solidFill>
                <a:latin typeface="Arial MT"/>
                <a:cs typeface="Arial MT"/>
              </a:rPr>
              <a:t> </a:t>
            </a:r>
            <a:r>
              <a:rPr sz="1333" kern="0" dirty="0">
                <a:solidFill>
                  <a:sysClr val="windowText" lastClr="000000"/>
                </a:solidFill>
                <a:latin typeface="Arial MT"/>
                <a:cs typeface="Arial MT"/>
              </a:rPr>
              <a:t>vital</a:t>
            </a:r>
            <a:r>
              <a:rPr sz="1333" kern="0" spc="-40" dirty="0">
                <a:solidFill>
                  <a:sysClr val="windowText" lastClr="000000"/>
                </a:solidFill>
                <a:latin typeface="Arial MT"/>
                <a:cs typeface="Arial MT"/>
              </a:rPr>
              <a:t> </a:t>
            </a:r>
            <a:r>
              <a:rPr sz="1333" kern="0" spc="-27" dirty="0">
                <a:solidFill>
                  <a:sysClr val="windowText" lastClr="000000"/>
                </a:solidFill>
                <a:latin typeface="Arial MT"/>
                <a:cs typeface="Arial MT"/>
              </a:rPr>
              <a:t>ini?</a:t>
            </a:r>
            <a:endParaRPr sz="1333" kern="0" dirty="0">
              <a:solidFill>
                <a:sysClr val="windowText" lastClr="000000"/>
              </a:solidFill>
              <a:latin typeface="Arial MT"/>
              <a:cs typeface="Arial MT"/>
            </a:endParaRPr>
          </a:p>
          <a:p>
            <a:pPr marL="294631" marR="71965" indent="-278546" defTabSz="1219170">
              <a:lnSpc>
                <a:spcPct val="114999"/>
              </a:lnSpc>
              <a:buFontTx/>
              <a:buAutoNum type="arabicPeriod" startAt="3"/>
              <a:tabLst>
                <a:tab pos="294631" algn="l"/>
                <a:tab pos="318339" algn="l"/>
              </a:tabLst>
            </a:pPr>
            <a:r>
              <a:rPr sz="1333" kern="0" dirty="0">
                <a:solidFill>
                  <a:sysClr val="windowText" lastClr="000000"/>
                </a:solidFill>
                <a:latin typeface="Arial MT"/>
                <a:cs typeface="Arial MT"/>
              </a:rPr>
              <a:t>	Berapa</a:t>
            </a:r>
            <a:r>
              <a:rPr sz="1333" kern="0" spc="-47" dirty="0">
                <a:solidFill>
                  <a:sysClr val="windowText" lastClr="000000"/>
                </a:solidFill>
                <a:latin typeface="Arial MT"/>
                <a:cs typeface="Arial MT"/>
              </a:rPr>
              <a:t> </a:t>
            </a:r>
            <a:r>
              <a:rPr sz="1333" kern="0" dirty="0">
                <a:solidFill>
                  <a:sysClr val="windowText" lastClr="000000"/>
                </a:solidFill>
                <a:latin typeface="Arial MT"/>
                <a:cs typeface="Arial MT"/>
              </a:rPr>
              <a:t>besar</a:t>
            </a:r>
            <a:r>
              <a:rPr sz="1333" kern="0" spc="-53" dirty="0">
                <a:solidFill>
                  <a:sysClr val="windowText" lastClr="000000"/>
                </a:solidFill>
                <a:latin typeface="Arial MT"/>
                <a:cs typeface="Arial MT"/>
              </a:rPr>
              <a:t> </a:t>
            </a:r>
            <a:r>
              <a:rPr sz="1333" kern="0" dirty="0">
                <a:solidFill>
                  <a:sysClr val="windowText" lastClr="000000"/>
                </a:solidFill>
                <a:latin typeface="Arial MT"/>
                <a:cs typeface="Arial MT"/>
              </a:rPr>
              <a:t>kerugian</a:t>
            </a:r>
            <a:r>
              <a:rPr sz="1333" kern="0" spc="-80" dirty="0">
                <a:solidFill>
                  <a:sysClr val="windowText" lastClr="000000"/>
                </a:solidFill>
                <a:latin typeface="Arial MT"/>
                <a:cs typeface="Arial MT"/>
              </a:rPr>
              <a:t> </a:t>
            </a:r>
            <a:r>
              <a:rPr sz="1333" kern="0" dirty="0">
                <a:solidFill>
                  <a:sysClr val="windowText" lastClr="000000"/>
                </a:solidFill>
                <a:latin typeface="Arial MT"/>
                <a:cs typeface="Arial MT"/>
              </a:rPr>
              <a:t>yang dialami</a:t>
            </a:r>
            <a:r>
              <a:rPr sz="1333" kern="0" spc="-53" dirty="0">
                <a:solidFill>
                  <a:sysClr val="windowText" lastClr="000000"/>
                </a:solidFill>
                <a:latin typeface="Arial MT"/>
                <a:cs typeface="Arial MT"/>
              </a:rPr>
              <a:t> </a:t>
            </a:r>
            <a:r>
              <a:rPr sz="1333" kern="0" dirty="0">
                <a:solidFill>
                  <a:sysClr val="windowText" lastClr="000000"/>
                </a:solidFill>
                <a:latin typeface="Arial MT"/>
                <a:cs typeface="Arial MT"/>
              </a:rPr>
              <a:t>oleh</a:t>
            </a:r>
            <a:r>
              <a:rPr sz="1333" kern="0" spc="-53" dirty="0">
                <a:solidFill>
                  <a:sysClr val="windowText" lastClr="000000"/>
                </a:solidFill>
                <a:latin typeface="Arial MT"/>
                <a:cs typeface="Arial MT"/>
              </a:rPr>
              <a:t> </a:t>
            </a:r>
            <a:r>
              <a:rPr sz="1333" kern="0" dirty="0">
                <a:solidFill>
                  <a:sysClr val="windowText" lastClr="000000"/>
                </a:solidFill>
                <a:latin typeface="Arial MT"/>
                <a:cs typeface="Arial MT"/>
              </a:rPr>
              <a:t>organisasi</a:t>
            </a:r>
            <a:r>
              <a:rPr sz="1333" kern="0" spc="-47" dirty="0">
                <a:solidFill>
                  <a:sysClr val="windowText" lastClr="000000"/>
                </a:solidFill>
                <a:latin typeface="Arial MT"/>
                <a:cs typeface="Arial MT"/>
              </a:rPr>
              <a:t> </a:t>
            </a:r>
            <a:r>
              <a:rPr sz="1333" kern="0" spc="-13" dirty="0">
                <a:solidFill>
                  <a:sysClr val="windowText" lastClr="000000"/>
                </a:solidFill>
                <a:latin typeface="Arial MT"/>
                <a:cs typeface="Arial MT"/>
              </a:rPr>
              <a:t>dengan </a:t>
            </a:r>
            <a:r>
              <a:rPr sz="1333" kern="0" dirty="0">
                <a:solidFill>
                  <a:sysClr val="windowText" lastClr="000000"/>
                </a:solidFill>
                <a:latin typeface="Arial MT"/>
                <a:cs typeface="Arial MT"/>
              </a:rPr>
              <a:t>tidak</a:t>
            </a:r>
            <a:r>
              <a:rPr sz="1333" kern="0" spc="-53" dirty="0">
                <a:solidFill>
                  <a:sysClr val="windowText" lastClr="000000"/>
                </a:solidFill>
                <a:latin typeface="Arial MT"/>
                <a:cs typeface="Arial MT"/>
              </a:rPr>
              <a:t> </a:t>
            </a:r>
            <a:r>
              <a:rPr sz="1333" kern="0" dirty="0">
                <a:solidFill>
                  <a:sysClr val="windowText" lastClr="000000"/>
                </a:solidFill>
                <a:latin typeface="Arial MT"/>
                <a:cs typeface="Arial MT"/>
              </a:rPr>
              <a:t>adanya</a:t>
            </a:r>
            <a:r>
              <a:rPr sz="1333" kern="0" spc="-27" dirty="0">
                <a:solidFill>
                  <a:sysClr val="windowText" lastClr="000000"/>
                </a:solidFill>
                <a:latin typeface="Arial MT"/>
                <a:cs typeface="Arial MT"/>
              </a:rPr>
              <a:t> </a:t>
            </a:r>
            <a:r>
              <a:rPr sz="1333" kern="0" dirty="0">
                <a:solidFill>
                  <a:sysClr val="windowText" lastClr="000000"/>
                </a:solidFill>
                <a:latin typeface="Arial MT"/>
                <a:cs typeface="Arial MT"/>
              </a:rPr>
              <a:t>arsip</a:t>
            </a:r>
            <a:r>
              <a:rPr sz="1333" kern="0" spc="-60" dirty="0">
                <a:solidFill>
                  <a:sysClr val="windowText" lastClr="000000"/>
                </a:solidFill>
                <a:latin typeface="Arial MT"/>
                <a:cs typeface="Arial MT"/>
              </a:rPr>
              <a:t> </a:t>
            </a:r>
            <a:r>
              <a:rPr sz="1333" kern="0" dirty="0">
                <a:solidFill>
                  <a:sysClr val="windowText" lastClr="000000"/>
                </a:solidFill>
                <a:latin typeface="Arial MT"/>
                <a:cs typeface="Arial MT"/>
              </a:rPr>
              <a:t>yang</a:t>
            </a:r>
            <a:r>
              <a:rPr sz="1333" kern="0" spc="-33" dirty="0">
                <a:solidFill>
                  <a:sysClr val="windowText" lastClr="000000"/>
                </a:solidFill>
                <a:latin typeface="Arial MT"/>
                <a:cs typeface="Arial MT"/>
              </a:rPr>
              <a:t> </a:t>
            </a:r>
            <a:r>
              <a:rPr sz="1333" kern="0" spc="-13" dirty="0">
                <a:solidFill>
                  <a:sysClr val="windowText" lastClr="000000"/>
                </a:solidFill>
                <a:latin typeface="Arial MT"/>
                <a:cs typeface="Arial MT"/>
              </a:rPr>
              <a:t>dibutuhkan?</a:t>
            </a:r>
            <a:endParaRPr sz="1333" kern="0" dirty="0">
              <a:solidFill>
                <a:sysClr val="windowText" lastClr="000000"/>
              </a:solidFill>
              <a:latin typeface="Arial MT"/>
              <a:cs typeface="Arial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ED72E-8D87-2B6E-4200-43E421196C6D}"/>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24F5138A-74C7-BB9A-2470-DBB9E80666B2}"/>
              </a:ext>
            </a:extLst>
          </p:cNvPr>
          <p:cNvGrpSpPr/>
          <p:nvPr/>
        </p:nvGrpSpPr>
        <p:grpSpPr>
          <a:xfrm>
            <a:off x="0" y="2864691"/>
            <a:ext cx="12192000" cy="3993479"/>
            <a:chOff x="0" y="2148517"/>
            <a:chExt cx="9144000" cy="2995109"/>
          </a:xfrm>
        </p:grpSpPr>
        <p:sp>
          <p:nvSpPr>
            <p:cNvPr id="3" name="object 3">
              <a:extLst>
                <a:ext uri="{FF2B5EF4-FFF2-40B4-BE49-F238E27FC236}">
                  <a16:creationId xmlns:a16="http://schemas.microsoft.com/office/drawing/2014/main" id="{D678DED1-F2F6-E5D3-F558-94CD0CC2D47A}"/>
                </a:ext>
              </a:extLst>
            </p:cNvPr>
            <p:cNvSpPr/>
            <p:nvPr/>
          </p:nvSpPr>
          <p:spPr>
            <a:xfrm>
              <a:off x="0" y="2155743"/>
              <a:ext cx="9144000" cy="2987883"/>
            </a:xfrm>
            <a:custGeom>
              <a:avLst/>
              <a:gdLst/>
              <a:ahLst/>
              <a:cxnLst/>
              <a:rect l="l" t="t" r="r" b="b"/>
              <a:pathLst>
                <a:path w="9144000" h="2521585">
                  <a:moveTo>
                    <a:pt x="9144000" y="381762"/>
                  </a:moveTo>
                  <a:lnTo>
                    <a:pt x="4018711" y="381762"/>
                  </a:lnTo>
                  <a:lnTo>
                    <a:pt x="4016883" y="350037"/>
                  </a:lnTo>
                  <a:lnTo>
                    <a:pt x="4009072" y="305396"/>
                  </a:lnTo>
                  <a:lnTo>
                    <a:pt x="3996436" y="262623"/>
                  </a:lnTo>
                  <a:lnTo>
                    <a:pt x="3979265" y="221996"/>
                  </a:lnTo>
                  <a:lnTo>
                    <a:pt x="3957853" y="183832"/>
                  </a:lnTo>
                  <a:lnTo>
                    <a:pt x="3932491" y="148424"/>
                  </a:lnTo>
                  <a:lnTo>
                    <a:pt x="3903484" y="116065"/>
                  </a:lnTo>
                  <a:lnTo>
                    <a:pt x="3871125" y="87058"/>
                  </a:lnTo>
                  <a:lnTo>
                    <a:pt x="3835717" y="61696"/>
                  </a:lnTo>
                  <a:lnTo>
                    <a:pt x="3797554" y="40284"/>
                  </a:lnTo>
                  <a:lnTo>
                    <a:pt x="3756926" y="23114"/>
                  </a:lnTo>
                  <a:lnTo>
                    <a:pt x="3714153" y="10477"/>
                  </a:lnTo>
                  <a:lnTo>
                    <a:pt x="3669512" y="2667"/>
                  </a:lnTo>
                  <a:lnTo>
                    <a:pt x="3623310" y="0"/>
                  </a:lnTo>
                  <a:lnTo>
                    <a:pt x="3577094" y="2667"/>
                  </a:lnTo>
                  <a:lnTo>
                    <a:pt x="3532454" y="10477"/>
                  </a:lnTo>
                  <a:lnTo>
                    <a:pt x="3489680" y="23114"/>
                  </a:lnTo>
                  <a:lnTo>
                    <a:pt x="3449053" y="40284"/>
                  </a:lnTo>
                  <a:lnTo>
                    <a:pt x="3410889" y="61696"/>
                  </a:lnTo>
                  <a:lnTo>
                    <a:pt x="3375482" y="87058"/>
                  </a:lnTo>
                  <a:lnTo>
                    <a:pt x="3343122" y="116065"/>
                  </a:lnTo>
                  <a:lnTo>
                    <a:pt x="3314115" y="148424"/>
                  </a:lnTo>
                  <a:lnTo>
                    <a:pt x="3288754" y="183832"/>
                  </a:lnTo>
                  <a:lnTo>
                    <a:pt x="3267341" y="221996"/>
                  </a:lnTo>
                  <a:lnTo>
                    <a:pt x="3250171" y="262623"/>
                  </a:lnTo>
                  <a:lnTo>
                    <a:pt x="3237534" y="305396"/>
                  </a:lnTo>
                  <a:lnTo>
                    <a:pt x="3229724" y="350037"/>
                  </a:lnTo>
                  <a:lnTo>
                    <a:pt x="3227895" y="381762"/>
                  </a:lnTo>
                  <a:lnTo>
                    <a:pt x="0" y="381762"/>
                  </a:lnTo>
                  <a:lnTo>
                    <a:pt x="0" y="2521458"/>
                  </a:lnTo>
                  <a:lnTo>
                    <a:pt x="9144000" y="2521458"/>
                  </a:lnTo>
                  <a:lnTo>
                    <a:pt x="9144000" y="381762"/>
                  </a:lnTo>
                  <a:close/>
                </a:path>
              </a:pathLst>
            </a:custGeom>
            <a:solidFill>
              <a:srgbClr val="0DD2D9"/>
            </a:solidFill>
          </p:spPr>
          <p:txBody>
            <a:bodyPr wrap="square" lIns="0" tIns="0" rIns="0" bIns="0" rtlCol="0"/>
            <a:lstStyle/>
            <a:p>
              <a:pPr defTabSz="1219170"/>
              <a:endParaRPr sz="2400" kern="0" dirty="0">
                <a:solidFill>
                  <a:sysClr val="windowText" lastClr="000000"/>
                </a:solidFill>
              </a:endParaRPr>
            </a:p>
          </p:txBody>
        </p:sp>
        <p:sp>
          <p:nvSpPr>
            <p:cNvPr id="4" name="object 4">
              <a:extLst>
                <a:ext uri="{FF2B5EF4-FFF2-40B4-BE49-F238E27FC236}">
                  <a16:creationId xmlns:a16="http://schemas.microsoft.com/office/drawing/2014/main" id="{57832647-9F64-3D63-E7F2-5D0533C2C020}"/>
                </a:ext>
              </a:extLst>
            </p:cNvPr>
            <p:cNvSpPr/>
            <p:nvPr/>
          </p:nvSpPr>
          <p:spPr>
            <a:xfrm>
              <a:off x="3227070" y="2148517"/>
              <a:ext cx="792480" cy="792480"/>
            </a:xfrm>
            <a:custGeom>
              <a:avLst/>
              <a:gdLst/>
              <a:ahLst/>
              <a:cxnLst/>
              <a:rect l="l" t="t" r="r" b="b"/>
              <a:pathLst>
                <a:path w="792479" h="792479">
                  <a:moveTo>
                    <a:pt x="0" y="396239"/>
                  </a:moveTo>
                  <a:lnTo>
                    <a:pt x="2666" y="350033"/>
                  </a:lnTo>
                  <a:lnTo>
                    <a:pt x="10465" y="305390"/>
                  </a:lnTo>
                  <a:lnTo>
                    <a:pt x="23102" y="262611"/>
                  </a:lnTo>
                  <a:lnTo>
                    <a:pt x="40277" y="221990"/>
                  </a:lnTo>
                  <a:lnTo>
                    <a:pt x="61693" y="183827"/>
                  </a:lnTo>
                  <a:lnTo>
                    <a:pt x="87054" y="148418"/>
                  </a:lnTo>
                  <a:lnTo>
                    <a:pt x="116062" y="116062"/>
                  </a:lnTo>
                  <a:lnTo>
                    <a:pt x="148418" y="87054"/>
                  </a:lnTo>
                  <a:lnTo>
                    <a:pt x="183827" y="61693"/>
                  </a:lnTo>
                  <a:lnTo>
                    <a:pt x="221990" y="40277"/>
                  </a:lnTo>
                  <a:lnTo>
                    <a:pt x="262611" y="23102"/>
                  </a:lnTo>
                  <a:lnTo>
                    <a:pt x="305390" y="10465"/>
                  </a:lnTo>
                  <a:lnTo>
                    <a:pt x="350033" y="2666"/>
                  </a:lnTo>
                  <a:lnTo>
                    <a:pt x="396240" y="0"/>
                  </a:lnTo>
                  <a:lnTo>
                    <a:pt x="442446" y="2666"/>
                  </a:lnTo>
                  <a:lnTo>
                    <a:pt x="487089" y="10465"/>
                  </a:lnTo>
                  <a:lnTo>
                    <a:pt x="529868" y="23102"/>
                  </a:lnTo>
                  <a:lnTo>
                    <a:pt x="570489" y="40277"/>
                  </a:lnTo>
                  <a:lnTo>
                    <a:pt x="608652" y="61693"/>
                  </a:lnTo>
                  <a:lnTo>
                    <a:pt x="644061" y="87054"/>
                  </a:lnTo>
                  <a:lnTo>
                    <a:pt x="676417" y="116062"/>
                  </a:lnTo>
                  <a:lnTo>
                    <a:pt x="705425" y="148418"/>
                  </a:lnTo>
                  <a:lnTo>
                    <a:pt x="730786" y="183827"/>
                  </a:lnTo>
                  <a:lnTo>
                    <a:pt x="752202" y="221990"/>
                  </a:lnTo>
                  <a:lnTo>
                    <a:pt x="769377" y="262611"/>
                  </a:lnTo>
                  <a:lnTo>
                    <a:pt x="782014" y="305390"/>
                  </a:lnTo>
                  <a:lnTo>
                    <a:pt x="789813" y="350033"/>
                  </a:lnTo>
                  <a:lnTo>
                    <a:pt x="792480" y="396239"/>
                  </a:lnTo>
                  <a:lnTo>
                    <a:pt x="789813" y="442446"/>
                  </a:lnTo>
                  <a:lnTo>
                    <a:pt x="782014" y="487089"/>
                  </a:lnTo>
                  <a:lnTo>
                    <a:pt x="769377" y="529868"/>
                  </a:lnTo>
                  <a:lnTo>
                    <a:pt x="752202" y="570489"/>
                  </a:lnTo>
                  <a:lnTo>
                    <a:pt x="730786" y="608652"/>
                  </a:lnTo>
                  <a:lnTo>
                    <a:pt x="705425" y="644061"/>
                  </a:lnTo>
                  <a:lnTo>
                    <a:pt x="676417" y="676417"/>
                  </a:lnTo>
                  <a:lnTo>
                    <a:pt x="644061" y="705425"/>
                  </a:lnTo>
                  <a:lnTo>
                    <a:pt x="608652" y="730786"/>
                  </a:lnTo>
                  <a:lnTo>
                    <a:pt x="570489" y="752202"/>
                  </a:lnTo>
                  <a:lnTo>
                    <a:pt x="529868" y="769377"/>
                  </a:lnTo>
                  <a:lnTo>
                    <a:pt x="487089" y="782014"/>
                  </a:lnTo>
                  <a:lnTo>
                    <a:pt x="442446" y="789813"/>
                  </a:lnTo>
                  <a:lnTo>
                    <a:pt x="396240" y="792480"/>
                  </a:lnTo>
                  <a:lnTo>
                    <a:pt x="350033" y="789813"/>
                  </a:lnTo>
                  <a:lnTo>
                    <a:pt x="305390" y="782014"/>
                  </a:lnTo>
                  <a:lnTo>
                    <a:pt x="262611" y="769377"/>
                  </a:lnTo>
                  <a:lnTo>
                    <a:pt x="221990" y="752202"/>
                  </a:lnTo>
                  <a:lnTo>
                    <a:pt x="183827" y="730786"/>
                  </a:lnTo>
                  <a:lnTo>
                    <a:pt x="148418" y="705425"/>
                  </a:lnTo>
                  <a:lnTo>
                    <a:pt x="116062" y="676417"/>
                  </a:lnTo>
                  <a:lnTo>
                    <a:pt x="87054" y="644061"/>
                  </a:lnTo>
                  <a:lnTo>
                    <a:pt x="61693" y="608652"/>
                  </a:lnTo>
                  <a:lnTo>
                    <a:pt x="40277" y="570489"/>
                  </a:lnTo>
                  <a:lnTo>
                    <a:pt x="23102" y="529868"/>
                  </a:lnTo>
                  <a:lnTo>
                    <a:pt x="10465" y="487089"/>
                  </a:lnTo>
                  <a:lnTo>
                    <a:pt x="2666" y="442446"/>
                  </a:lnTo>
                  <a:lnTo>
                    <a:pt x="0" y="396239"/>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grpSp>
        <p:nvGrpSpPr>
          <p:cNvPr id="6" name="object 6">
            <a:extLst>
              <a:ext uri="{FF2B5EF4-FFF2-40B4-BE49-F238E27FC236}">
                <a16:creationId xmlns:a16="http://schemas.microsoft.com/office/drawing/2014/main" id="{60E6B593-67F6-2BE7-09CF-38A3D1A1BFE7}"/>
              </a:ext>
            </a:extLst>
          </p:cNvPr>
          <p:cNvGrpSpPr/>
          <p:nvPr/>
        </p:nvGrpSpPr>
        <p:grpSpPr>
          <a:xfrm>
            <a:off x="8655980" y="2809623"/>
            <a:ext cx="1122680" cy="1124373"/>
            <a:chOff x="6491985" y="2613405"/>
            <a:chExt cx="842010" cy="843280"/>
          </a:xfrm>
        </p:grpSpPr>
        <p:sp>
          <p:nvSpPr>
            <p:cNvPr id="7" name="object 7">
              <a:extLst>
                <a:ext uri="{FF2B5EF4-FFF2-40B4-BE49-F238E27FC236}">
                  <a16:creationId xmlns:a16="http://schemas.microsoft.com/office/drawing/2014/main" id="{A6A5C5C0-8CBE-579C-67F3-CF4232638CB2}"/>
                </a:ext>
              </a:extLst>
            </p:cNvPr>
            <p:cNvSpPr/>
            <p:nvPr/>
          </p:nvSpPr>
          <p:spPr>
            <a:xfrm>
              <a:off x="6517385" y="2638805"/>
              <a:ext cx="791210" cy="792480"/>
            </a:xfrm>
            <a:custGeom>
              <a:avLst/>
              <a:gdLst/>
              <a:ahLst/>
              <a:cxnLst/>
              <a:rect l="l" t="t" r="r" b="b"/>
              <a:pathLst>
                <a:path w="791209" h="792479">
                  <a:moveTo>
                    <a:pt x="395478" y="0"/>
                  </a:moveTo>
                  <a:lnTo>
                    <a:pt x="349352" y="2666"/>
                  </a:lnTo>
                  <a:lnTo>
                    <a:pt x="304791" y="10465"/>
                  </a:lnTo>
                  <a:lnTo>
                    <a:pt x="262090" y="23102"/>
                  </a:lnTo>
                  <a:lnTo>
                    <a:pt x="221546" y="40277"/>
                  </a:lnTo>
                  <a:lnTo>
                    <a:pt x="183456" y="61693"/>
                  </a:lnTo>
                  <a:lnTo>
                    <a:pt x="148116" y="87054"/>
                  </a:lnTo>
                  <a:lnTo>
                    <a:pt x="115824" y="116062"/>
                  </a:lnTo>
                  <a:lnTo>
                    <a:pt x="86874" y="148418"/>
                  </a:lnTo>
                  <a:lnTo>
                    <a:pt x="61565" y="183827"/>
                  </a:lnTo>
                  <a:lnTo>
                    <a:pt x="40192" y="221990"/>
                  </a:lnTo>
                  <a:lnTo>
                    <a:pt x="23053" y="262611"/>
                  </a:lnTo>
                  <a:lnTo>
                    <a:pt x="10443" y="305390"/>
                  </a:lnTo>
                  <a:lnTo>
                    <a:pt x="2660" y="350033"/>
                  </a:lnTo>
                  <a:lnTo>
                    <a:pt x="0" y="396239"/>
                  </a:lnTo>
                  <a:lnTo>
                    <a:pt x="2660" y="442446"/>
                  </a:lnTo>
                  <a:lnTo>
                    <a:pt x="10443" y="487089"/>
                  </a:lnTo>
                  <a:lnTo>
                    <a:pt x="23053" y="529868"/>
                  </a:lnTo>
                  <a:lnTo>
                    <a:pt x="40192" y="570489"/>
                  </a:lnTo>
                  <a:lnTo>
                    <a:pt x="61565" y="608652"/>
                  </a:lnTo>
                  <a:lnTo>
                    <a:pt x="86874" y="644061"/>
                  </a:lnTo>
                  <a:lnTo>
                    <a:pt x="115823" y="676417"/>
                  </a:lnTo>
                  <a:lnTo>
                    <a:pt x="148116" y="705425"/>
                  </a:lnTo>
                  <a:lnTo>
                    <a:pt x="183456" y="730786"/>
                  </a:lnTo>
                  <a:lnTo>
                    <a:pt x="221546" y="752202"/>
                  </a:lnTo>
                  <a:lnTo>
                    <a:pt x="262090" y="769377"/>
                  </a:lnTo>
                  <a:lnTo>
                    <a:pt x="304791" y="782014"/>
                  </a:lnTo>
                  <a:lnTo>
                    <a:pt x="349352" y="789813"/>
                  </a:lnTo>
                  <a:lnTo>
                    <a:pt x="395478" y="792480"/>
                  </a:lnTo>
                  <a:lnTo>
                    <a:pt x="441603" y="789813"/>
                  </a:lnTo>
                  <a:lnTo>
                    <a:pt x="486164" y="782014"/>
                  </a:lnTo>
                  <a:lnTo>
                    <a:pt x="528865" y="769377"/>
                  </a:lnTo>
                  <a:lnTo>
                    <a:pt x="569409" y="752202"/>
                  </a:lnTo>
                  <a:lnTo>
                    <a:pt x="607499" y="730786"/>
                  </a:lnTo>
                  <a:lnTo>
                    <a:pt x="642839" y="705425"/>
                  </a:lnTo>
                  <a:lnTo>
                    <a:pt x="675132" y="676417"/>
                  </a:lnTo>
                  <a:lnTo>
                    <a:pt x="704081" y="644061"/>
                  </a:lnTo>
                  <a:lnTo>
                    <a:pt x="729390" y="608652"/>
                  </a:lnTo>
                  <a:lnTo>
                    <a:pt x="750763" y="570489"/>
                  </a:lnTo>
                  <a:lnTo>
                    <a:pt x="767902" y="529868"/>
                  </a:lnTo>
                  <a:lnTo>
                    <a:pt x="780512" y="487089"/>
                  </a:lnTo>
                  <a:lnTo>
                    <a:pt x="788295" y="442446"/>
                  </a:lnTo>
                  <a:lnTo>
                    <a:pt x="790956" y="396239"/>
                  </a:lnTo>
                  <a:lnTo>
                    <a:pt x="788295" y="350033"/>
                  </a:lnTo>
                  <a:lnTo>
                    <a:pt x="780512" y="305390"/>
                  </a:lnTo>
                  <a:lnTo>
                    <a:pt x="767902" y="262611"/>
                  </a:lnTo>
                  <a:lnTo>
                    <a:pt x="750763" y="221990"/>
                  </a:lnTo>
                  <a:lnTo>
                    <a:pt x="729390" y="183827"/>
                  </a:lnTo>
                  <a:lnTo>
                    <a:pt x="704081" y="148418"/>
                  </a:lnTo>
                  <a:lnTo>
                    <a:pt x="675132" y="116062"/>
                  </a:lnTo>
                  <a:lnTo>
                    <a:pt x="642839" y="87054"/>
                  </a:lnTo>
                  <a:lnTo>
                    <a:pt x="607499" y="61693"/>
                  </a:lnTo>
                  <a:lnTo>
                    <a:pt x="569409" y="40277"/>
                  </a:lnTo>
                  <a:lnTo>
                    <a:pt x="528865" y="23102"/>
                  </a:lnTo>
                  <a:lnTo>
                    <a:pt x="486164" y="10465"/>
                  </a:lnTo>
                  <a:lnTo>
                    <a:pt x="441603" y="2666"/>
                  </a:lnTo>
                  <a:lnTo>
                    <a:pt x="395478" y="0"/>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8" name="object 8">
              <a:extLst>
                <a:ext uri="{FF2B5EF4-FFF2-40B4-BE49-F238E27FC236}">
                  <a16:creationId xmlns:a16="http://schemas.microsoft.com/office/drawing/2014/main" id="{E6674397-0260-3905-D68B-4869E126DC36}"/>
                </a:ext>
              </a:extLst>
            </p:cNvPr>
            <p:cNvSpPr/>
            <p:nvPr/>
          </p:nvSpPr>
          <p:spPr>
            <a:xfrm>
              <a:off x="6517385" y="2638805"/>
              <a:ext cx="791210" cy="792480"/>
            </a:xfrm>
            <a:custGeom>
              <a:avLst/>
              <a:gdLst/>
              <a:ahLst/>
              <a:cxnLst/>
              <a:rect l="l" t="t" r="r" b="b"/>
              <a:pathLst>
                <a:path w="791209" h="792479">
                  <a:moveTo>
                    <a:pt x="0" y="396239"/>
                  </a:moveTo>
                  <a:lnTo>
                    <a:pt x="2660" y="350033"/>
                  </a:lnTo>
                  <a:lnTo>
                    <a:pt x="10443" y="305390"/>
                  </a:lnTo>
                  <a:lnTo>
                    <a:pt x="23053" y="262611"/>
                  </a:lnTo>
                  <a:lnTo>
                    <a:pt x="40192" y="221990"/>
                  </a:lnTo>
                  <a:lnTo>
                    <a:pt x="61565" y="183827"/>
                  </a:lnTo>
                  <a:lnTo>
                    <a:pt x="86874" y="148418"/>
                  </a:lnTo>
                  <a:lnTo>
                    <a:pt x="115824" y="116062"/>
                  </a:lnTo>
                  <a:lnTo>
                    <a:pt x="148116" y="87054"/>
                  </a:lnTo>
                  <a:lnTo>
                    <a:pt x="183456" y="61693"/>
                  </a:lnTo>
                  <a:lnTo>
                    <a:pt x="221546" y="40277"/>
                  </a:lnTo>
                  <a:lnTo>
                    <a:pt x="262090" y="23102"/>
                  </a:lnTo>
                  <a:lnTo>
                    <a:pt x="304791" y="10465"/>
                  </a:lnTo>
                  <a:lnTo>
                    <a:pt x="349352" y="2666"/>
                  </a:lnTo>
                  <a:lnTo>
                    <a:pt x="395478" y="0"/>
                  </a:lnTo>
                  <a:lnTo>
                    <a:pt x="441603" y="2666"/>
                  </a:lnTo>
                  <a:lnTo>
                    <a:pt x="486164" y="10465"/>
                  </a:lnTo>
                  <a:lnTo>
                    <a:pt x="528865" y="23102"/>
                  </a:lnTo>
                  <a:lnTo>
                    <a:pt x="569409" y="40277"/>
                  </a:lnTo>
                  <a:lnTo>
                    <a:pt x="607499" y="61693"/>
                  </a:lnTo>
                  <a:lnTo>
                    <a:pt x="642839" y="87054"/>
                  </a:lnTo>
                  <a:lnTo>
                    <a:pt x="675132" y="116062"/>
                  </a:lnTo>
                  <a:lnTo>
                    <a:pt x="704081" y="148418"/>
                  </a:lnTo>
                  <a:lnTo>
                    <a:pt x="729390" y="183827"/>
                  </a:lnTo>
                  <a:lnTo>
                    <a:pt x="750763" y="221990"/>
                  </a:lnTo>
                  <a:lnTo>
                    <a:pt x="767902" y="262611"/>
                  </a:lnTo>
                  <a:lnTo>
                    <a:pt x="780512" y="305390"/>
                  </a:lnTo>
                  <a:lnTo>
                    <a:pt x="788295" y="350033"/>
                  </a:lnTo>
                  <a:lnTo>
                    <a:pt x="790956" y="396239"/>
                  </a:lnTo>
                  <a:lnTo>
                    <a:pt x="788295" y="442446"/>
                  </a:lnTo>
                  <a:lnTo>
                    <a:pt x="780512" y="487089"/>
                  </a:lnTo>
                  <a:lnTo>
                    <a:pt x="767902" y="529868"/>
                  </a:lnTo>
                  <a:lnTo>
                    <a:pt x="750763" y="570489"/>
                  </a:lnTo>
                  <a:lnTo>
                    <a:pt x="729390" y="608652"/>
                  </a:lnTo>
                  <a:lnTo>
                    <a:pt x="704081" y="644061"/>
                  </a:lnTo>
                  <a:lnTo>
                    <a:pt x="675132" y="676417"/>
                  </a:lnTo>
                  <a:lnTo>
                    <a:pt x="642839" y="705425"/>
                  </a:lnTo>
                  <a:lnTo>
                    <a:pt x="607499" y="730786"/>
                  </a:lnTo>
                  <a:lnTo>
                    <a:pt x="569409" y="752202"/>
                  </a:lnTo>
                  <a:lnTo>
                    <a:pt x="528865" y="769377"/>
                  </a:lnTo>
                  <a:lnTo>
                    <a:pt x="486164" y="782014"/>
                  </a:lnTo>
                  <a:lnTo>
                    <a:pt x="441603" y="789813"/>
                  </a:lnTo>
                  <a:lnTo>
                    <a:pt x="395478" y="792480"/>
                  </a:lnTo>
                  <a:lnTo>
                    <a:pt x="349352" y="789813"/>
                  </a:lnTo>
                  <a:lnTo>
                    <a:pt x="304791" y="782014"/>
                  </a:lnTo>
                  <a:lnTo>
                    <a:pt x="262090" y="769377"/>
                  </a:lnTo>
                  <a:lnTo>
                    <a:pt x="221546" y="752202"/>
                  </a:lnTo>
                  <a:lnTo>
                    <a:pt x="183456" y="730786"/>
                  </a:lnTo>
                  <a:lnTo>
                    <a:pt x="148116" y="705425"/>
                  </a:lnTo>
                  <a:lnTo>
                    <a:pt x="115823" y="676417"/>
                  </a:lnTo>
                  <a:lnTo>
                    <a:pt x="86874" y="644061"/>
                  </a:lnTo>
                  <a:lnTo>
                    <a:pt x="61565" y="608652"/>
                  </a:lnTo>
                  <a:lnTo>
                    <a:pt x="40192" y="570489"/>
                  </a:lnTo>
                  <a:lnTo>
                    <a:pt x="23053" y="529868"/>
                  </a:lnTo>
                  <a:lnTo>
                    <a:pt x="10443" y="487089"/>
                  </a:lnTo>
                  <a:lnTo>
                    <a:pt x="2660" y="442446"/>
                  </a:lnTo>
                  <a:lnTo>
                    <a:pt x="0" y="396239"/>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11" name="object 11">
            <a:extLst>
              <a:ext uri="{FF2B5EF4-FFF2-40B4-BE49-F238E27FC236}">
                <a16:creationId xmlns:a16="http://schemas.microsoft.com/office/drawing/2014/main" id="{37586442-F83B-6BBA-4415-D16083EF4777}"/>
              </a:ext>
            </a:extLst>
          </p:cNvPr>
          <p:cNvSpPr txBox="1">
            <a:spLocks noGrp="1"/>
          </p:cNvSpPr>
          <p:nvPr>
            <p:ph type="title"/>
          </p:nvPr>
        </p:nvSpPr>
        <p:spPr>
          <a:xfrm>
            <a:off x="3881290" y="319532"/>
            <a:ext cx="3893820" cy="755762"/>
          </a:xfrm>
          <a:prstGeom prst="rect">
            <a:avLst/>
          </a:prstGeom>
        </p:spPr>
        <p:txBody>
          <a:bodyPr vert="horz" wrap="square" lIns="0" tIns="16933" rIns="0" bIns="0" rtlCol="0">
            <a:spAutoFit/>
          </a:bodyPr>
          <a:lstStyle/>
          <a:p>
            <a:pPr marL="16933">
              <a:spcBef>
                <a:spcPts val="133"/>
              </a:spcBef>
            </a:pPr>
            <a:r>
              <a:rPr sz="4800" dirty="0"/>
              <a:t>1.</a:t>
            </a:r>
            <a:r>
              <a:rPr sz="4800" spc="-13" dirty="0"/>
              <a:t> Identifikasi</a:t>
            </a:r>
            <a:endParaRPr sz="4800"/>
          </a:p>
        </p:txBody>
      </p:sp>
      <p:grpSp>
        <p:nvGrpSpPr>
          <p:cNvPr id="13" name="object 13">
            <a:extLst>
              <a:ext uri="{FF2B5EF4-FFF2-40B4-BE49-F238E27FC236}">
                <a16:creationId xmlns:a16="http://schemas.microsoft.com/office/drawing/2014/main" id="{8B1975FC-E504-7060-6453-91C40E592BB3}"/>
              </a:ext>
            </a:extLst>
          </p:cNvPr>
          <p:cNvGrpSpPr/>
          <p:nvPr/>
        </p:nvGrpSpPr>
        <p:grpSpPr>
          <a:xfrm>
            <a:off x="1031916" y="2696704"/>
            <a:ext cx="1122680" cy="1124373"/>
            <a:chOff x="773937" y="2610357"/>
            <a:chExt cx="842010" cy="843280"/>
          </a:xfrm>
        </p:grpSpPr>
        <p:sp>
          <p:nvSpPr>
            <p:cNvPr id="14" name="object 14">
              <a:extLst>
                <a:ext uri="{FF2B5EF4-FFF2-40B4-BE49-F238E27FC236}">
                  <a16:creationId xmlns:a16="http://schemas.microsoft.com/office/drawing/2014/main" id="{7C8D0275-B574-2458-2F7D-C64DC29ABCF5}"/>
                </a:ext>
              </a:extLst>
            </p:cNvPr>
            <p:cNvSpPr/>
            <p:nvPr/>
          </p:nvSpPr>
          <p:spPr>
            <a:xfrm>
              <a:off x="799337" y="2635757"/>
              <a:ext cx="791210" cy="792480"/>
            </a:xfrm>
            <a:custGeom>
              <a:avLst/>
              <a:gdLst/>
              <a:ahLst/>
              <a:cxnLst/>
              <a:rect l="l" t="t" r="r" b="b"/>
              <a:pathLst>
                <a:path w="791210" h="792479">
                  <a:moveTo>
                    <a:pt x="395478" y="0"/>
                  </a:moveTo>
                  <a:lnTo>
                    <a:pt x="349357" y="2666"/>
                  </a:lnTo>
                  <a:lnTo>
                    <a:pt x="304799" y="10465"/>
                  </a:lnTo>
                  <a:lnTo>
                    <a:pt x="262100" y="23102"/>
                  </a:lnTo>
                  <a:lnTo>
                    <a:pt x="221557" y="40277"/>
                  </a:lnTo>
                  <a:lnTo>
                    <a:pt x="183467" y="61693"/>
                  </a:lnTo>
                  <a:lnTo>
                    <a:pt x="148127" y="87054"/>
                  </a:lnTo>
                  <a:lnTo>
                    <a:pt x="115833" y="116062"/>
                  </a:lnTo>
                  <a:lnTo>
                    <a:pt x="86882" y="148418"/>
                  </a:lnTo>
                  <a:lnTo>
                    <a:pt x="61571" y="183827"/>
                  </a:lnTo>
                  <a:lnTo>
                    <a:pt x="40197" y="221990"/>
                  </a:lnTo>
                  <a:lnTo>
                    <a:pt x="23056" y="262611"/>
                  </a:lnTo>
                  <a:lnTo>
                    <a:pt x="10444" y="305390"/>
                  </a:lnTo>
                  <a:lnTo>
                    <a:pt x="2660" y="350033"/>
                  </a:lnTo>
                  <a:lnTo>
                    <a:pt x="0" y="396240"/>
                  </a:lnTo>
                  <a:lnTo>
                    <a:pt x="2660" y="442446"/>
                  </a:lnTo>
                  <a:lnTo>
                    <a:pt x="10444" y="487089"/>
                  </a:lnTo>
                  <a:lnTo>
                    <a:pt x="23056" y="529868"/>
                  </a:lnTo>
                  <a:lnTo>
                    <a:pt x="40197" y="570489"/>
                  </a:lnTo>
                  <a:lnTo>
                    <a:pt x="61571" y="608652"/>
                  </a:lnTo>
                  <a:lnTo>
                    <a:pt x="86882" y="644061"/>
                  </a:lnTo>
                  <a:lnTo>
                    <a:pt x="115833" y="676417"/>
                  </a:lnTo>
                  <a:lnTo>
                    <a:pt x="148127" y="705425"/>
                  </a:lnTo>
                  <a:lnTo>
                    <a:pt x="183467" y="730786"/>
                  </a:lnTo>
                  <a:lnTo>
                    <a:pt x="221557" y="752202"/>
                  </a:lnTo>
                  <a:lnTo>
                    <a:pt x="262100" y="769377"/>
                  </a:lnTo>
                  <a:lnTo>
                    <a:pt x="304799" y="782014"/>
                  </a:lnTo>
                  <a:lnTo>
                    <a:pt x="349357" y="789813"/>
                  </a:lnTo>
                  <a:lnTo>
                    <a:pt x="395478" y="792480"/>
                  </a:lnTo>
                  <a:lnTo>
                    <a:pt x="441603" y="789813"/>
                  </a:lnTo>
                  <a:lnTo>
                    <a:pt x="486164" y="782014"/>
                  </a:lnTo>
                  <a:lnTo>
                    <a:pt x="528865" y="769377"/>
                  </a:lnTo>
                  <a:lnTo>
                    <a:pt x="569409" y="752202"/>
                  </a:lnTo>
                  <a:lnTo>
                    <a:pt x="607499" y="730786"/>
                  </a:lnTo>
                  <a:lnTo>
                    <a:pt x="642839" y="705425"/>
                  </a:lnTo>
                  <a:lnTo>
                    <a:pt x="675132" y="676417"/>
                  </a:lnTo>
                  <a:lnTo>
                    <a:pt x="704081" y="644061"/>
                  </a:lnTo>
                  <a:lnTo>
                    <a:pt x="729390" y="608652"/>
                  </a:lnTo>
                  <a:lnTo>
                    <a:pt x="750763" y="570489"/>
                  </a:lnTo>
                  <a:lnTo>
                    <a:pt x="767902" y="529868"/>
                  </a:lnTo>
                  <a:lnTo>
                    <a:pt x="780512" y="487089"/>
                  </a:lnTo>
                  <a:lnTo>
                    <a:pt x="788295" y="442446"/>
                  </a:lnTo>
                  <a:lnTo>
                    <a:pt x="790956" y="396240"/>
                  </a:lnTo>
                  <a:lnTo>
                    <a:pt x="788295" y="350033"/>
                  </a:lnTo>
                  <a:lnTo>
                    <a:pt x="780512" y="305390"/>
                  </a:lnTo>
                  <a:lnTo>
                    <a:pt x="767902" y="262611"/>
                  </a:lnTo>
                  <a:lnTo>
                    <a:pt x="750763" y="221990"/>
                  </a:lnTo>
                  <a:lnTo>
                    <a:pt x="729390" y="183827"/>
                  </a:lnTo>
                  <a:lnTo>
                    <a:pt x="704081" y="148418"/>
                  </a:lnTo>
                  <a:lnTo>
                    <a:pt x="675131" y="116062"/>
                  </a:lnTo>
                  <a:lnTo>
                    <a:pt x="642839" y="87054"/>
                  </a:lnTo>
                  <a:lnTo>
                    <a:pt x="607499" y="61693"/>
                  </a:lnTo>
                  <a:lnTo>
                    <a:pt x="569409" y="40277"/>
                  </a:lnTo>
                  <a:lnTo>
                    <a:pt x="528865" y="23102"/>
                  </a:lnTo>
                  <a:lnTo>
                    <a:pt x="486164" y="10465"/>
                  </a:lnTo>
                  <a:lnTo>
                    <a:pt x="441603" y="2666"/>
                  </a:lnTo>
                  <a:lnTo>
                    <a:pt x="395478" y="0"/>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15" name="object 15">
              <a:extLst>
                <a:ext uri="{FF2B5EF4-FFF2-40B4-BE49-F238E27FC236}">
                  <a16:creationId xmlns:a16="http://schemas.microsoft.com/office/drawing/2014/main" id="{65BC5B5B-2AE4-C712-3E42-AF535C607BD0}"/>
                </a:ext>
              </a:extLst>
            </p:cNvPr>
            <p:cNvSpPr/>
            <p:nvPr/>
          </p:nvSpPr>
          <p:spPr>
            <a:xfrm>
              <a:off x="799337" y="2635757"/>
              <a:ext cx="791210" cy="792480"/>
            </a:xfrm>
            <a:custGeom>
              <a:avLst/>
              <a:gdLst/>
              <a:ahLst/>
              <a:cxnLst/>
              <a:rect l="l" t="t" r="r" b="b"/>
              <a:pathLst>
                <a:path w="791210" h="792479">
                  <a:moveTo>
                    <a:pt x="0" y="396240"/>
                  </a:moveTo>
                  <a:lnTo>
                    <a:pt x="2660" y="350033"/>
                  </a:lnTo>
                  <a:lnTo>
                    <a:pt x="10444" y="305390"/>
                  </a:lnTo>
                  <a:lnTo>
                    <a:pt x="23056" y="262611"/>
                  </a:lnTo>
                  <a:lnTo>
                    <a:pt x="40197" y="221990"/>
                  </a:lnTo>
                  <a:lnTo>
                    <a:pt x="61571" y="183827"/>
                  </a:lnTo>
                  <a:lnTo>
                    <a:pt x="86882" y="148418"/>
                  </a:lnTo>
                  <a:lnTo>
                    <a:pt x="115833" y="116062"/>
                  </a:lnTo>
                  <a:lnTo>
                    <a:pt x="148127" y="87054"/>
                  </a:lnTo>
                  <a:lnTo>
                    <a:pt x="183467" y="61693"/>
                  </a:lnTo>
                  <a:lnTo>
                    <a:pt x="221557" y="40277"/>
                  </a:lnTo>
                  <a:lnTo>
                    <a:pt x="262100" y="23102"/>
                  </a:lnTo>
                  <a:lnTo>
                    <a:pt x="304799" y="10465"/>
                  </a:lnTo>
                  <a:lnTo>
                    <a:pt x="349357" y="2666"/>
                  </a:lnTo>
                  <a:lnTo>
                    <a:pt x="395478" y="0"/>
                  </a:lnTo>
                  <a:lnTo>
                    <a:pt x="441603" y="2666"/>
                  </a:lnTo>
                  <a:lnTo>
                    <a:pt x="486164" y="10465"/>
                  </a:lnTo>
                  <a:lnTo>
                    <a:pt x="528865" y="23102"/>
                  </a:lnTo>
                  <a:lnTo>
                    <a:pt x="569409" y="40277"/>
                  </a:lnTo>
                  <a:lnTo>
                    <a:pt x="607499" y="61693"/>
                  </a:lnTo>
                  <a:lnTo>
                    <a:pt x="642839" y="87054"/>
                  </a:lnTo>
                  <a:lnTo>
                    <a:pt x="675131" y="116062"/>
                  </a:lnTo>
                  <a:lnTo>
                    <a:pt x="704081" y="148418"/>
                  </a:lnTo>
                  <a:lnTo>
                    <a:pt x="729390" y="183827"/>
                  </a:lnTo>
                  <a:lnTo>
                    <a:pt x="750763" y="221990"/>
                  </a:lnTo>
                  <a:lnTo>
                    <a:pt x="767902" y="262611"/>
                  </a:lnTo>
                  <a:lnTo>
                    <a:pt x="780512" y="305390"/>
                  </a:lnTo>
                  <a:lnTo>
                    <a:pt x="788295" y="350033"/>
                  </a:lnTo>
                  <a:lnTo>
                    <a:pt x="790956" y="396240"/>
                  </a:lnTo>
                  <a:lnTo>
                    <a:pt x="788295" y="442446"/>
                  </a:lnTo>
                  <a:lnTo>
                    <a:pt x="780512" y="487089"/>
                  </a:lnTo>
                  <a:lnTo>
                    <a:pt x="767902" y="529868"/>
                  </a:lnTo>
                  <a:lnTo>
                    <a:pt x="750763" y="570489"/>
                  </a:lnTo>
                  <a:lnTo>
                    <a:pt x="729390" y="608652"/>
                  </a:lnTo>
                  <a:lnTo>
                    <a:pt x="704081" y="644061"/>
                  </a:lnTo>
                  <a:lnTo>
                    <a:pt x="675132" y="676417"/>
                  </a:lnTo>
                  <a:lnTo>
                    <a:pt x="642839" y="705425"/>
                  </a:lnTo>
                  <a:lnTo>
                    <a:pt x="607499" y="730786"/>
                  </a:lnTo>
                  <a:lnTo>
                    <a:pt x="569409" y="752202"/>
                  </a:lnTo>
                  <a:lnTo>
                    <a:pt x="528865" y="769377"/>
                  </a:lnTo>
                  <a:lnTo>
                    <a:pt x="486164" y="782014"/>
                  </a:lnTo>
                  <a:lnTo>
                    <a:pt x="441603" y="789813"/>
                  </a:lnTo>
                  <a:lnTo>
                    <a:pt x="395478" y="792480"/>
                  </a:lnTo>
                  <a:lnTo>
                    <a:pt x="349357" y="789813"/>
                  </a:lnTo>
                  <a:lnTo>
                    <a:pt x="304799" y="782014"/>
                  </a:lnTo>
                  <a:lnTo>
                    <a:pt x="262100" y="769377"/>
                  </a:lnTo>
                  <a:lnTo>
                    <a:pt x="221557" y="752202"/>
                  </a:lnTo>
                  <a:lnTo>
                    <a:pt x="183467" y="730786"/>
                  </a:lnTo>
                  <a:lnTo>
                    <a:pt x="148127" y="705425"/>
                  </a:lnTo>
                  <a:lnTo>
                    <a:pt x="115833" y="676417"/>
                  </a:lnTo>
                  <a:lnTo>
                    <a:pt x="86882" y="644061"/>
                  </a:lnTo>
                  <a:lnTo>
                    <a:pt x="61571" y="608652"/>
                  </a:lnTo>
                  <a:lnTo>
                    <a:pt x="40197" y="570489"/>
                  </a:lnTo>
                  <a:lnTo>
                    <a:pt x="23056" y="529868"/>
                  </a:lnTo>
                  <a:lnTo>
                    <a:pt x="10444" y="487089"/>
                  </a:lnTo>
                  <a:lnTo>
                    <a:pt x="2660" y="442446"/>
                  </a:lnTo>
                  <a:lnTo>
                    <a:pt x="0" y="396240"/>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20" name="object 10">
            <a:extLst>
              <a:ext uri="{FF2B5EF4-FFF2-40B4-BE49-F238E27FC236}">
                <a16:creationId xmlns:a16="http://schemas.microsoft.com/office/drawing/2014/main" id="{2CDE0206-5633-0489-55D7-11889B745278}"/>
              </a:ext>
            </a:extLst>
          </p:cNvPr>
          <p:cNvSpPr txBox="1"/>
          <p:nvPr/>
        </p:nvSpPr>
        <p:spPr>
          <a:xfrm>
            <a:off x="923476" y="1309067"/>
            <a:ext cx="10347112" cy="1565258"/>
          </a:xfrm>
          <a:prstGeom prst="rect">
            <a:avLst/>
          </a:prstGeom>
        </p:spPr>
        <p:txBody>
          <a:bodyPr vert="horz" wrap="square" lIns="0" tIns="16087" rIns="0" bIns="0" rtlCol="0">
            <a:spAutoFit/>
          </a:bodyPr>
          <a:lstStyle/>
          <a:p>
            <a:pPr marL="3473786" defTabSz="1219170">
              <a:spcBef>
                <a:spcPts val="127"/>
              </a:spcBef>
            </a:pPr>
            <a:r>
              <a:rPr sz="2133" b="1" kern="0" dirty="0">
                <a:solidFill>
                  <a:srgbClr val="404040"/>
                </a:solidFill>
                <a:latin typeface="Arial"/>
                <a:cs typeface="Arial"/>
              </a:rPr>
              <a:t>D.</a:t>
            </a:r>
            <a:r>
              <a:rPr sz="2133" b="1" kern="0" spc="-33" dirty="0">
                <a:solidFill>
                  <a:srgbClr val="404040"/>
                </a:solidFill>
                <a:latin typeface="Arial"/>
                <a:cs typeface="Arial"/>
              </a:rPr>
              <a:t> </a:t>
            </a:r>
            <a:r>
              <a:rPr sz="2133" b="1" kern="0" spc="-13" dirty="0">
                <a:solidFill>
                  <a:srgbClr val="404040"/>
                </a:solidFill>
                <a:latin typeface="Arial"/>
                <a:cs typeface="Arial"/>
              </a:rPr>
              <a:t>Penentuan</a:t>
            </a:r>
            <a:r>
              <a:rPr sz="2133" b="1" kern="0" spc="-100" dirty="0">
                <a:solidFill>
                  <a:srgbClr val="404040"/>
                </a:solidFill>
                <a:latin typeface="Arial"/>
                <a:cs typeface="Arial"/>
              </a:rPr>
              <a:t> </a:t>
            </a:r>
            <a:r>
              <a:rPr sz="2133" b="1" kern="0" dirty="0">
                <a:solidFill>
                  <a:srgbClr val="404040"/>
                </a:solidFill>
                <a:latin typeface="Arial"/>
                <a:cs typeface="Arial"/>
              </a:rPr>
              <a:t>Arsip</a:t>
            </a:r>
            <a:r>
              <a:rPr sz="2133" b="1" kern="0" spc="27" dirty="0">
                <a:solidFill>
                  <a:srgbClr val="404040"/>
                </a:solidFill>
                <a:latin typeface="Arial"/>
                <a:cs typeface="Arial"/>
              </a:rPr>
              <a:t> </a:t>
            </a:r>
            <a:r>
              <a:rPr sz="2133" b="1" kern="0" spc="-13" dirty="0">
                <a:solidFill>
                  <a:srgbClr val="404040"/>
                </a:solidFill>
                <a:latin typeface="Arial"/>
                <a:cs typeface="Arial"/>
              </a:rPr>
              <a:t>Vital</a:t>
            </a:r>
            <a:endParaRPr sz="2133" kern="0" dirty="0">
              <a:solidFill>
                <a:sysClr val="windowText" lastClr="000000"/>
              </a:solidFill>
              <a:latin typeface="Arial"/>
              <a:cs typeface="Arial"/>
            </a:endParaRPr>
          </a:p>
          <a:p>
            <a:pPr defTabSz="1219170">
              <a:spcBef>
                <a:spcPts val="1159"/>
              </a:spcBef>
            </a:pPr>
            <a:endParaRPr sz="2133" kern="0" dirty="0">
              <a:solidFill>
                <a:sysClr val="windowText" lastClr="000000"/>
              </a:solidFill>
              <a:latin typeface="Arial"/>
              <a:cs typeface="Arial"/>
            </a:endParaRPr>
          </a:p>
          <a:p>
            <a:pPr algn="ctr" defTabSz="1219170"/>
            <a:r>
              <a:rPr sz="1600" kern="0" dirty="0">
                <a:solidFill>
                  <a:sysClr val="windowText" lastClr="000000"/>
                </a:solidFill>
                <a:latin typeface="Arial MT"/>
                <a:cs typeface="Arial MT"/>
              </a:rPr>
              <a:t>Sebelum</a:t>
            </a:r>
            <a:r>
              <a:rPr sz="1600" kern="0" spc="-53" dirty="0">
                <a:solidFill>
                  <a:sysClr val="windowText" lastClr="000000"/>
                </a:solidFill>
                <a:latin typeface="Arial MT"/>
                <a:cs typeface="Arial MT"/>
              </a:rPr>
              <a:t> </a:t>
            </a:r>
            <a:r>
              <a:rPr sz="1600" kern="0" dirty="0">
                <a:solidFill>
                  <a:sysClr val="windowText" lastClr="000000"/>
                </a:solidFill>
                <a:latin typeface="Arial MT"/>
                <a:cs typeface="Arial MT"/>
              </a:rPr>
              <a:t>melakukan</a:t>
            </a:r>
            <a:r>
              <a:rPr sz="1600" kern="0" spc="-100" dirty="0">
                <a:solidFill>
                  <a:sysClr val="windowText" lastClr="000000"/>
                </a:solidFill>
                <a:latin typeface="Arial MT"/>
                <a:cs typeface="Arial MT"/>
              </a:rPr>
              <a:t> </a:t>
            </a:r>
            <a:r>
              <a:rPr sz="1600" kern="0" dirty="0">
                <a:solidFill>
                  <a:sysClr val="windowText" lastClr="000000"/>
                </a:solidFill>
                <a:latin typeface="Arial MT"/>
                <a:cs typeface="Arial MT"/>
              </a:rPr>
              <a:t>penentuan</a:t>
            </a:r>
            <a:r>
              <a:rPr sz="1600" kern="0" spc="-73" dirty="0">
                <a:solidFill>
                  <a:sysClr val="windowText" lastClr="000000"/>
                </a:solidFill>
                <a:latin typeface="Arial MT"/>
                <a:cs typeface="Arial MT"/>
              </a:rPr>
              <a:t> </a:t>
            </a:r>
            <a:r>
              <a:rPr sz="1600" kern="0" dirty="0">
                <a:solidFill>
                  <a:sysClr val="windowText" lastClr="000000"/>
                </a:solidFill>
                <a:latin typeface="Arial MT"/>
                <a:cs typeface="Arial MT"/>
              </a:rPr>
              <a:t>arsip</a:t>
            </a:r>
            <a:r>
              <a:rPr sz="1600" kern="0" spc="-33" dirty="0">
                <a:solidFill>
                  <a:sysClr val="windowText" lastClr="000000"/>
                </a:solidFill>
                <a:latin typeface="Arial MT"/>
                <a:cs typeface="Arial MT"/>
              </a:rPr>
              <a:t> </a:t>
            </a:r>
            <a:r>
              <a:rPr sz="1600" kern="0" dirty="0">
                <a:solidFill>
                  <a:sysClr val="windowText" lastClr="000000"/>
                </a:solidFill>
                <a:latin typeface="Arial MT"/>
                <a:cs typeface="Arial MT"/>
              </a:rPr>
              <a:t>vital,</a:t>
            </a:r>
            <a:r>
              <a:rPr sz="1600" kern="0" spc="-27" dirty="0">
                <a:solidFill>
                  <a:sysClr val="windowText" lastClr="000000"/>
                </a:solidFill>
                <a:latin typeface="Arial MT"/>
                <a:cs typeface="Arial MT"/>
              </a:rPr>
              <a:t> </a:t>
            </a:r>
            <a:r>
              <a:rPr sz="1600" kern="0" dirty="0">
                <a:solidFill>
                  <a:sysClr val="windowText" lastClr="000000"/>
                </a:solidFill>
                <a:latin typeface="Arial MT"/>
                <a:cs typeface="Arial MT"/>
              </a:rPr>
              <a:t>dilakukan</a:t>
            </a:r>
            <a:r>
              <a:rPr sz="1600" kern="0" spc="-80" dirty="0">
                <a:solidFill>
                  <a:sysClr val="windowText" lastClr="000000"/>
                </a:solidFill>
                <a:latin typeface="Arial MT"/>
                <a:cs typeface="Arial MT"/>
              </a:rPr>
              <a:t> </a:t>
            </a:r>
            <a:r>
              <a:rPr sz="1600" kern="0" dirty="0">
                <a:solidFill>
                  <a:sysClr val="windowText" lastClr="000000"/>
                </a:solidFill>
                <a:latin typeface="Arial MT"/>
                <a:cs typeface="Arial MT"/>
              </a:rPr>
              <a:t>pengujian</a:t>
            </a:r>
            <a:r>
              <a:rPr sz="1600" kern="0" spc="-80" dirty="0">
                <a:solidFill>
                  <a:sysClr val="windowText" lastClr="000000"/>
                </a:solidFill>
                <a:latin typeface="Arial MT"/>
                <a:cs typeface="Arial MT"/>
              </a:rPr>
              <a:t> </a:t>
            </a:r>
            <a:r>
              <a:rPr sz="1600" kern="0" dirty="0">
                <a:solidFill>
                  <a:sysClr val="windowText" lastClr="000000"/>
                </a:solidFill>
                <a:latin typeface="Arial MT"/>
                <a:cs typeface="Arial MT"/>
              </a:rPr>
              <a:t>terhadap</a:t>
            </a:r>
            <a:r>
              <a:rPr sz="1600" kern="0" spc="-80" dirty="0">
                <a:solidFill>
                  <a:sysClr val="windowText" lastClr="000000"/>
                </a:solidFill>
                <a:latin typeface="Arial MT"/>
                <a:cs typeface="Arial MT"/>
              </a:rPr>
              <a:t> </a:t>
            </a:r>
            <a:r>
              <a:rPr sz="1600" kern="0" dirty="0">
                <a:solidFill>
                  <a:sysClr val="windowText" lastClr="000000"/>
                </a:solidFill>
                <a:latin typeface="Arial MT"/>
                <a:cs typeface="Arial MT"/>
              </a:rPr>
              <a:t>kesesuaian</a:t>
            </a:r>
            <a:r>
              <a:rPr sz="1600" kern="0" spc="-33" dirty="0">
                <a:solidFill>
                  <a:sysClr val="windowText" lastClr="000000"/>
                </a:solidFill>
                <a:latin typeface="Arial MT"/>
                <a:cs typeface="Arial MT"/>
              </a:rPr>
              <a:t> </a:t>
            </a:r>
            <a:r>
              <a:rPr sz="1600" kern="0" dirty="0">
                <a:solidFill>
                  <a:sysClr val="windowText" lastClr="000000"/>
                </a:solidFill>
                <a:latin typeface="Arial MT"/>
                <a:cs typeface="Arial MT"/>
              </a:rPr>
              <a:t>antara</a:t>
            </a:r>
            <a:r>
              <a:rPr sz="1600" kern="0" spc="-60" dirty="0">
                <a:solidFill>
                  <a:sysClr val="windowText" lastClr="000000"/>
                </a:solidFill>
                <a:latin typeface="Arial MT"/>
                <a:cs typeface="Arial MT"/>
              </a:rPr>
              <a:t> </a:t>
            </a:r>
            <a:r>
              <a:rPr sz="1600" kern="0" spc="-13" dirty="0">
                <a:solidFill>
                  <a:sysClr val="windowText" lastClr="000000"/>
                </a:solidFill>
                <a:latin typeface="Arial MT"/>
                <a:cs typeface="Arial MT"/>
              </a:rPr>
              <a:t>kriteria</a:t>
            </a:r>
            <a:endParaRPr sz="1600" kern="0" dirty="0">
              <a:solidFill>
                <a:sysClr val="windowText" lastClr="000000"/>
              </a:solidFill>
              <a:latin typeface="Arial MT"/>
              <a:cs typeface="Arial MT"/>
            </a:endParaRPr>
          </a:p>
          <a:p>
            <a:pPr marL="16933" marR="6773" algn="ctr" defTabSz="1219170"/>
            <a:r>
              <a:rPr sz="1600" kern="0" dirty="0">
                <a:solidFill>
                  <a:sysClr val="windowText" lastClr="000000"/>
                </a:solidFill>
                <a:latin typeface="Arial MT"/>
                <a:cs typeface="Arial MT"/>
              </a:rPr>
              <a:t>arsip</a:t>
            </a:r>
            <a:r>
              <a:rPr sz="1600" kern="0" spc="-27" dirty="0">
                <a:solidFill>
                  <a:sysClr val="windowText" lastClr="000000"/>
                </a:solidFill>
                <a:latin typeface="Arial MT"/>
                <a:cs typeface="Arial MT"/>
              </a:rPr>
              <a:t> </a:t>
            </a:r>
            <a:r>
              <a:rPr sz="1600" kern="0" dirty="0">
                <a:solidFill>
                  <a:sysClr val="windowText" lastClr="000000"/>
                </a:solidFill>
                <a:latin typeface="Arial MT"/>
                <a:cs typeface="Arial MT"/>
              </a:rPr>
              <a:t>vital</a:t>
            </a:r>
            <a:r>
              <a:rPr sz="1600" kern="0" spc="-20" dirty="0">
                <a:solidFill>
                  <a:sysClr val="windowText" lastClr="000000"/>
                </a:solidFill>
                <a:latin typeface="Arial MT"/>
                <a:cs typeface="Arial MT"/>
              </a:rPr>
              <a:t> </a:t>
            </a:r>
            <a:r>
              <a:rPr sz="1600" kern="0" dirty="0">
                <a:solidFill>
                  <a:sysClr val="windowText" lastClr="000000"/>
                </a:solidFill>
                <a:latin typeface="Arial MT"/>
                <a:cs typeface="Arial MT"/>
              </a:rPr>
              <a:t>dengan</a:t>
            </a:r>
            <a:r>
              <a:rPr sz="1600" kern="0" spc="-67" dirty="0">
                <a:solidFill>
                  <a:sysClr val="windowText" lastClr="000000"/>
                </a:solidFill>
                <a:latin typeface="Arial MT"/>
                <a:cs typeface="Arial MT"/>
              </a:rPr>
              <a:t> </a:t>
            </a:r>
            <a:r>
              <a:rPr sz="1600" kern="0" dirty="0">
                <a:solidFill>
                  <a:sysClr val="windowText" lastClr="000000"/>
                </a:solidFill>
                <a:latin typeface="Arial MT"/>
                <a:cs typeface="Arial MT"/>
              </a:rPr>
              <a:t>hasil</a:t>
            </a:r>
            <a:r>
              <a:rPr sz="1600" kern="0" spc="-40" dirty="0">
                <a:solidFill>
                  <a:sysClr val="windowText" lastClr="000000"/>
                </a:solidFill>
                <a:latin typeface="Arial MT"/>
                <a:cs typeface="Arial MT"/>
              </a:rPr>
              <a:t> </a:t>
            </a:r>
            <a:r>
              <a:rPr sz="1600" kern="0" dirty="0">
                <a:solidFill>
                  <a:sysClr val="windowText" lastClr="000000"/>
                </a:solidFill>
                <a:latin typeface="Arial MT"/>
                <a:cs typeface="Arial MT"/>
              </a:rPr>
              <a:t>analisis</a:t>
            </a:r>
            <a:r>
              <a:rPr sz="1600" kern="0" spc="-60" dirty="0">
                <a:solidFill>
                  <a:sysClr val="windowText" lastClr="000000"/>
                </a:solidFill>
                <a:latin typeface="Arial MT"/>
                <a:cs typeface="Arial MT"/>
              </a:rPr>
              <a:t> </a:t>
            </a:r>
            <a:r>
              <a:rPr sz="1600" kern="0" dirty="0">
                <a:solidFill>
                  <a:sysClr val="windowText" lastClr="000000"/>
                </a:solidFill>
                <a:latin typeface="Arial MT"/>
                <a:cs typeface="Arial MT"/>
              </a:rPr>
              <a:t>organisasi</a:t>
            </a:r>
            <a:r>
              <a:rPr sz="1600" kern="0" spc="-60" dirty="0">
                <a:solidFill>
                  <a:sysClr val="windowText" lastClr="000000"/>
                </a:solidFill>
                <a:latin typeface="Arial MT"/>
                <a:cs typeface="Arial MT"/>
              </a:rPr>
              <a:t> </a:t>
            </a:r>
            <a:r>
              <a:rPr sz="1600" kern="0" dirty="0">
                <a:solidFill>
                  <a:sysClr val="windowText" lastClr="000000"/>
                </a:solidFill>
                <a:latin typeface="Arial MT"/>
                <a:cs typeface="Arial MT"/>
              </a:rPr>
              <a:t>dan</a:t>
            </a:r>
            <a:r>
              <a:rPr sz="1600" kern="0" spc="-40" dirty="0">
                <a:solidFill>
                  <a:sysClr val="windowText" lastClr="000000"/>
                </a:solidFill>
                <a:latin typeface="Arial MT"/>
                <a:cs typeface="Arial MT"/>
              </a:rPr>
              <a:t> </a:t>
            </a:r>
            <a:r>
              <a:rPr sz="1600" kern="0" dirty="0">
                <a:solidFill>
                  <a:sysClr val="windowText" lastClr="000000"/>
                </a:solidFill>
                <a:latin typeface="Arial MT"/>
                <a:cs typeface="Arial MT"/>
              </a:rPr>
              <a:t>analisis</a:t>
            </a:r>
            <a:r>
              <a:rPr sz="1600" kern="0" spc="-67" dirty="0">
                <a:solidFill>
                  <a:sysClr val="windowText" lastClr="000000"/>
                </a:solidFill>
                <a:latin typeface="Arial MT"/>
                <a:cs typeface="Arial MT"/>
              </a:rPr>
              <a:t> </a:t>
            </a:r>
            <a:r>
              <a:rPr sz="1600" kern="0" dirty="0">
                <a:solidFill>
                  <a:sysClr val="windowText" lastClr="000000"/>
                </a:solidFill>
                <a:latin typeface="Arial MT"/>
                <a:cs typeface="Arial MT"/>
              </a:rPr>
              <a:t>hasil</a:t>
            </a:r>
            <a:r>
              <a:rPr sz="1600" kern="0" spc="-33" dirty="0">
                <a:solidFill>
                  <a:sysClr val="windowText" lastClr="000000"/>
                </a:solidFill>
                <a:latin typeface="Arial MT"/>
                <a:cs typeface="Arial MT"/>
              </a:rPr>
              <a:t> </a:t>
            </a:r>
            <a:r>
              <a:rPr sz="1600" kern="0" dirty="0">
                <a:solidFill>
                  <a:sysClr val="windowText" lastClr="000000"/>
                </a:solidFill>
                <a:latin typeface="Arial MT"/>
                <a:cs typeface="Arial MT"/>
              </a:rPr>
              <a:t>pendataan,</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sehingga</a:t>
            </a:r>
            <a:r>
              <a:rPr sz="1600" kern="0" spc="-60" dirty="0">
                <a:solidFill>
                  <a:sysClr val="windowText" lastClr="000000"/>
                </a:solidFill>
                <a:latin typeface="Arial MT"/>
                <a:cs typeface="Arial MT"/>
              </a:rPr>
              <a:t> </a:t>
            </a:r>
            <a:r>
              <a:rPr sz="1600" kern="0" dirty="0">
                <a:solidFill>
                  <a:sysClr val="windowText" lastClr="000000"/>
                </a:solidFill>
                <a:latin typeface="Arial MT"/>
                <a:cs typeface="Arial MT"/>
              </a:rPr>
              <a:t>dapat</a:t>
            </a:r>
            <a:r>
              <a:rPr sz="1600" kern="0" spc="-60" dirty="0">
                <a:solidFill>
                  <a:sysClr val="windowText" lastClr="000000"/>
                </a:solidFill>
                <a:latin typeface="Arial MT"/>
                <a:cs typeface="Arial MT"/>
              </a:rPr>
              <a:t> </a:t>
            </a:r>
            <a:r>
              <a:rPr sz="1600" kern="0" dirty="0">
                <a:solidFill>
                  <a:sysClr val="windowText" lastClr="000000"/>
                </a:solidFill>
                <a:latin typeface="Arial MT"/>
                <a:cs typeface="Arial MT"/>
              </a:rPr>
              <a:t>ditentukan</a:t>
            </a:r>
            <a:r>
              <a:rPr sz="1600" kern="0" spc="-20" dirty="0">
                <a:solidFill>
                  <a:sysClr val="windowText" lastClr="000000"/>
                </a:solidFill>
                <a:latin typeface="Arial MT"/>
                <a:cs typeface="Arial MT"/>
              </a:rPr>
              <a:t> </a:t>
            </a:r>
            <a:r>
              <a:rPr sz="1600" kern="0" spc="-13" dirty="0">
                <a:solidFill>
                  <a:sysClr val="windowText" lastClr="000000"/>
                </a:solidFill>
                <a:latin typeface="Arial MT"/>
                <a:cs typeface="Arial MT"/>
              </a:rPr>
              <a:t>jenis-</a:t>
            </a:r>
            <a:r>
              <a:rPr sz="1600" kern="0" dirty="0">
                <a:solidFill>
                  <a:sysClr val="windowText" lastClr="000000"/>
                </a:solidFill>
                <a:latin typeface="Arial MT"/>
                <a:cs typeface="Arial MT"/>
              </a:rPr>
              <a:t>jenis</a:t>
            </a:r>
            <a:r>
              <a:rPr sz="1600" kern="0" spc="-73" dirty="0">
                <a:solidFill>
                  <a:sysClr val="windowText" lastClr="000000"/>
                </a:solidFill>
                <a:latin typeface="Arial MT"/>
                <a:cs typeface="Arial MT"/>
              </a:rPr>
              <a:t> </a:t>
            </a:r>
            <a:r>
              <a:rPr sz="1600" kern="0" spc="-13" dirty="0">
                <a:solidFill>
                  <a:sysClr val="windowText" lastClr="000000"/>
                </a:solidFill>
                <a:latin typeface="Arial MT"/>
                <a:cs typeface="Arial MT"/>
              </a:rPr>
              <a:t>arsip </a:t>
            </a:r>
            <a:r>
              <a:rPr sz="1600" kern="0" dirty="0">
                <a:solidFill>
                  <a:sysClr val="windowText" lastClr="000000"/>
                </a:solidFill>
                <a:latin typeface="Arial MT"/>
                <a:cs typeface="Arial MT"/>
              </a:rPr>
              <a:t>vital</a:t>
            </a:r>
            <a:r>
              <a:rPr sz="1600" kern="0" spc="-27" dirty="0">
                <a:solidFill>
                  <a:sysClr val="windowText" lastClr="000000"/>
                </a:solidFill>
                <a:latin typeface="Arial MT"/>
                <a:cs typeface="Arial MT"/>
              </a:rPr>
              <a:t> </a:t>
            </a:r>
            <a:r>
              <a:rPr sz="1600" kern="0" dirty="0">
                <a:solidFill>
                  <a:sysClr val="windowText" lastClr="000000"/>
                </a:solidFill>
                <a:latin typeface="Arial MT"/>
                <a:cs typeface="Arial MT"/>
              </a:rPr>
              <a:t>di</a:t>
            </a:r>
            <a:r>
              <a:rPr sz="1600" kern="0" spc="-33" dirty="0">
                <a:solidFill>
                  <a:sysClr val="windowText" lastClr="000000"/>
                </a:solidFill>
                <a:latin typeface="Arial MT"/>
                <a:cs typeface="Arial MT"/>
              </a:rPr>
              <a:t> </a:t>
            </a:r>
            <a:r>
              <a:rPr sz="1600" kern="0" dirty="0">
                <a:solidFill>
                  <a:sysClr val="windowText" lastClr="000000"/>
                </a:solidFill>
                <a:latin typeface="Arial MT"/>
                <a:cs typeface="Arial MT"/>
              </a:rPr>
              <a:t>instansi</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yang</a:t>
            </a:r>
            <a:r>
              <a:rPr sz="1600" kern="0" spc="-27" dirty="0">
                <a:solidFill>
                  <a:sysClr val="windowText" lastClr="000000"/>
                </a:solidFill>
                <a:latin typeface="Arial MT"/>
                <a:cs typeface="Arial MT"/>
              </a:rPr>
              <a:t> </a:t>
            </a:r>
            <a:r>
              <a:rPr sz="1600" kern="0" dirty="0">
                <a:solidFill>
                  <a:sysClr val="windowText" lastClr="000000"/>
                </a:solidFill>
                <a:latin typeface="Arial MT"/>
                <a:cs typeface="Arial MT"/>
              </a:rPr>
              <a:t>bersangkutan</a:t>
            </a:r>
            <a:r>
              <a:rPr sz="1600" kern="0" spc="-73" dirty="0">
                <a:solidFill>
                  <a:sysClr val="windowText" lastClr="000000"/>
                </a:solidFill>
                <a:latin typeface="Arial MT"/>
                <a:cs typeface="Arial MT"/>
              </a:rPr>
              <a:t> </a:t>
            </a:r>
            <a:r>
              <a:rPr sz="1600" kern="0" dirty="0">
                <a:solidFill>
                  <a:sysClr val="windowText" lastClr="000000"/>
                </a:solidFill>
                <a:latin typeface="Arial MT"/>
                <a:cs typeface="Arial MT"/>
              </a:rPr>
              <a:t>secara</a:t>
            </a:r>
            <a:r>
              <a:rPr sz="1600" kern="0" spc="-40" dirty="0">
                <a:solidFill>
                  <a:sysClr val="windowText" lastClr="000000"/>
                </a:solidFill>
                <a:latin typeface="Arial MT"/>
                <a:cs typeface="Arial MT"/>
              </a:rPr>
              <a:t> </a:t>
            </a:r>
            <a:r>
              <a:rPr sz="1600" kern="0" spc="-13" dirty="0">
                <a:solidFill>
                  <a:sysClr val="windowText" lastClr="000000"/>
                </a:solidFill>
                <a:latin typeface="Arial MT"/>
                <a:cs typeface="Arial MT"/>
              </a:rPr>
              <a:t>pasti.</a:t>
            </a:r>
            <a:endParaRPr sz="1600" kern="0" dirty="0">
              <a:solidFill>
                <a:sysClr val="windowText" lastClr="000000"/>
              </a:solidFill>
              <a:latin typeface="Arial MT"/>
              <a:cs typeface="Arial MT"/>
            </a:endParaRPr>
          </a:p>
        </p:txBody>
      </p:sp>
      <p:sp>
        <p:nvSpPr>
          <p:cNvPr id="21" name="object 15"/>
          <p:cNvSpPr txBox="1"/>
          <p:nvPr/>
        </p:nvSpPr>
        <p:spPr>
          <a:xfrm>
            <a:off x="1077686" y="3033339"/>
            <a:ext cx="979714" cy="468632"/>
          </a:xfrm>
          <a:prstGeom prst="rect">
            <a:avLst/>
          </a:prstGeom>
        </p:spPr>
        <p:txBody>
          <a:bodyPr vert="horz" wrap="square" lIns="0" tIns="16933" rIns="0" bIns="0" rtlCol="0">
            <a:spAutoFit/>
          </a:bodyPr>
          <a:lstStyle/>
          <a:p>
            <a:pPr marL="16933" marR="6773" indent="847" algn="ctr" defTabSz="1219170">
              <a:spcBef>
                <a:spcPts val="133"/>
              </a:spcBef>
            </a:pPr>
            <a:r>
              <a:rPr lang="en-US" sz="1467" kern="0" spc="-13" dirty="0">
                <a:latin typeface="Arial MT"/>
                <a:cs typeface="Arial MT"/>
              </a:rPr>
              <a:t>1. Pusat </a:t>
            </a:r>
            <a:r>
              <a:rPr lang="en-US" sz="1467" kern="0" spc="-67" dirty="0">
                <a:latin typeface="Arial MT"/>
                <a:cs typeface="Arial MT"/>
              </a:rPr>
              <a:t>&amp; </a:t>
            </a:r>
            <a:r>
              <a:rPr lang="en-US" sz="1467" kern="0" spc="-13" dirty="0" err="1">
                <a:latin typeface="Arial MT"/>
                <a:cs typeface="Arial MT"/>
              </a:rPr>
              <a:t>daerah</a:t>
            </a:r>
            <a:endParaRPr lang="en-US" sz="1467" kern="0" dirty="0">
              <a:latin typeface="Arial MT"/>
              <a:cs typeface="Arial MT"/>
            </a:endParaRPr>
          </a:p>
        </p:txBody>
      </p:sp>
      <p:sp>
        <p:nvSpPr>
          <p:cNvPr id="22" name="object 16"/>
          <p:cNvSpPr txBox="1"/>
          <p:nvPr/>
        </p:nvSpPr>
        <p:spPr>
          <a:xfrm>
            <a:off x="344356" y="3919347"/>
            <a:ext cx="3451013" cy="2406642"/>
          </a:xfrm>
          <a:prstGeom prst="rect">
            <a:avLst/>
          </a:prstGeom>
        </p:spPr>
        <p:txBody>
          <a:bodyPr vert="horz" wrap="square" lIns="0" tIns="46567" rIns="0" bIns="0" rtlCol="0">
            <a:spAutoFit/>
          </a:bodyPr>
          <a:lstStyle/>
          <a:p>
            <a:pPr marL="319185" indent="-302252" algn="just" defTabSz="1219170">
              <a:spcBef>
                <a:spcPts val="367"/>
              </a:spcBef>
              <a:buFontTx/>
              <a:buAutoNum type="arabicPeriod"/>
              <a:tabLst>
                <a:tab pos="319185" algn="l"/>
              </a:tabLst>
            </a:pPr>
            <a:r>
              <a:rPr sz="1400" kern="0" dirty="0">
                <a:solidFill>
                  <a:sysClr val="windowText" lastClr="000000"/>
                </a:solidFill>
                <a:latin typeface="Arial MT"/>
                <a:cs typeface="Arial MT"/>
              </a:rPr>
              <a:t>Kebijakan</a:t>
            </a:r>
            <a:r>
              <a:rPr sz="1400" kern="0" spc="-73" dirty="0">
                <a:solidFill>
                  <a:sysClr val="windowText" lastClr="000000"/>
                </a:solidFill>
                <a:latin typeface="Arial MT"/>
                <a:cs typeface="Arial MT"/>
              </a:rPr>
              <a:t> </a:t>
            </a:r>
            <a:r>
              <a:rPr sz="1400" kern="0" spc="-13" dirty="0">
                <a:solidFill>
                  <a:sysClr val="windowText" lastClr="000000"/>
                </a:solidFill>
                <a:latin typeface="Arial MT"/>
                <a:cs typeface="Arial MT"/>
              </a:rPr>
              <a:t>Strategis</a:t>
            </a:r>
            <a:endParaRPr sz="1400" kern="0" dirty="0">
              <a:solidFill>
                <a:sysClr val="windowText" lastClr="000000"/>
              </a:solidFill>
              <a:latin typeface="Arial MT"/>
              <a:cs typeface="Arial MT"/>
            </a:endParaRPr>
          </a:p>
          <a:p>
            <a:pPr marL="319185" indent="-302252" algn="just" defTabSz="1219170">
              <a:spcBef>
                <a:spcPts val="240"/>
              </a:spcBef>
              <a:buFontTx/>
              <a:buAutoNum type="arabicPeriod"/>
              <a:tabLst>
                <a:tab pos="319185" algn="l"/>
              </a:tabLst>
            </a:pPr>
            <a:r>
              <a:rPr sz="1400" kern="0" dirty="0">
                <a:solidFill>
                  <a:sysClr val="windowText" lastClr="000000"/>
                </a:solidFill>
                <a:latin typeface="Arial MT"/>
                <a:cs typeface="Arial MT"/>
              </a:rPr>
              <a:t>MOU</a:t>
            </a:r>
            <a:r>
              <a:rPr sz="1400" kern="0" spc="-20" dirty="0">
                <a:solidFill>
                  <a:sysClr val="windowText" lastClr="000000"/>
                </a:solidFill>
                <a:latin typeface="Arial MT"/>
                <a:cs typeface="Arial MT"/>
              </a:rPr>
              <a:t> </a:t>
            </a:r>
            <a:r>
              <a:rPr sz="1400" kern="0" dirty="0">
                <a:solidFill>
                  <a:sysClr val="windowText" lastClr="000000"/>
                </a:solidFill>
                <a:latin typeface="Arial MT"/>
                <a:cs typeface="Arial MT"/>
              </a:rPr>
              <a:t>dan</a:t>
            </a:r>
            <a:r>
              <a:rPr sz="1400" kern="0" spc="-53" dirty="0">
                <a:solidFill>
                  <a:sysClr val="windowText" lastClr="000000"/>
                </a:solidFill>
                <a:latin typeface="Arial MT"/>
                <a:cs typeface="Arial MT"/>
              </a:rPr>
              <a:t> </a:t>
            </a:r>
            <a:r>
              <a:rPr sz="1400" kern="0" dirty="0">
                <a:solidFill>
                  <a:sysClr val="windowText" lastClr="000000"/>
                </a:solidFill>
                <a:latin typeface="Arial MT"/>
                <a:cs typeface="Arial MT"/>
              </a:rPr>
              <a:t>Perjanjan</a:t>
            </a:r>
            <a:r>
              <a:rPr sz="1400" kern="0" spc="-47" dirty="0">
                <a:solidFill>
                  <a:sysClr val="windowText" lastClr="000000"/>
                </a:solidFill>
                <a:latin typeface="Arial MT"/>
                <a:cs typeface="Arial MT"/>
              </a:rPr>
              <a:t> </a:t>
            </a:r>
            <a:r>
              <a:rPr sz="1400" kern="0" dirty="0">
                <a:solidFill>
                  <a:sysClr val="windowText" lastClr="000000"/>
                </a:solidFill>
                <a:latin typeface="Arial MT"/>
                <a:cs typeface="Arial MT"/>
              </a:rPr>
              <a:t>Kerja</a:t>
            </a:r>
            <a:r>
              <a:rPr sz="1400" kern="0" spc="-40" dirty="0">
                <a:solidFill>
                  <a:sysClr val="windowText" lastClr="000000"/>
                </a:solidFill>
                <a:latin typeface="Arial MT"/>
                <a:cs typeface="Arial MT"/>
              </a:rPr>
              <a:t> </a:t>
            </a:r>
            <a:r>
              <a:rPr sz="1400" kern="0" dirty="0">
                <a:solidFill>
                  <a:sysClr val="windowText" lastClr="000000"/>
                </a:solidFill>
                <a:latin typeface="Arial MT"/>
                <a:cs typeface="Arial MT"/>
              </a:rPr>
              <a:t>Sama</a:t>
            </a:r>
            <a:r>
              <a:rPr sz="1400" kern="0" spc="-67" dirty="0">
                <a:solidFill>
                  <a:sysClr val="windowText" lastClr="000000"/>
                </a:solidFill>
                <a:latin typeface="Arial MT"/>
                <a:cs typeface="Arial MT"/>
              </a:rPr>
              <a:t> </a:t>
            </a:r>
            <a:r>
              <a:rPr sz="1400" kern="0" spc="-13" dirty="0">
                <a:solidFill>
                  <a:sysClr val="windowText" lastClr="000000"/>
                </a:solidFill>
                <a:latin typeface="Arial MT"/>
                <a:cs typeface="Arial MT"/>
              </a:rPr>
              <a:t>selama</a:t>
            </a:r>
            <a:endParaRPr sz="1400" kern="0" dirty="0">
              <a:solidFill>
                <a:sysClr val="windowText" lastClr="000000"/>
              </a:solidFill>
              <a:latin typeface="Arial MT"/>
              <a:cs typeface="Arial MT"/>
            </a:endParaRPr>
          </a:p>
          <a:p>
            <a:pPr marL="342045" algn="just" defTabSz="1219170">
              <a:spcBef>
                <a:spcPts val="247"/>
              </a:spcBef>
            </a:pPr>
            <a:r>
              <a:rPr sz="1400" kern="0" dirty="0">
                <a:solidFill>
                  <a:sysClr val="windowText" lastClr="000000"/>
                </a:solidFill>
                <a:latin typeface="Arial MT"/>
                <a:cs typeface="Arial MT"/>
              </a:rPr>
              <a:t>masih</a:t>
            </a:r>
            <a:r>
              <a:rPr sz="1400" kern="0" spc="-27" dirty="0">
                <a:solidFill>
                  <a:sysClr val="windowText" lastClr="000000"/>
                </a:solidFill>
                <a:latin typeface="Arial MT"/>
                <a:cs typeface="Arial MT"/>
              </a:rPr>
              <a:t> </a:t>
            </a:r>
            <a:r>
              <a:rPr sz="1400" kern="0" spc="-13" dirty="0">
                <a:solidFill>
                  <a:sysClr val="windowText" lastClr="000000"/>
                </a:solidFill>
                <a:latin typeface="Arial MT"/>
                <a:cs typeface="Arial MT"/>
              </a:rPr>
              <a:t>berlaku</a:t>
            </a:r>
            <a:endParaRPr sz="1400" kern="0" dirty="0">
              <a:solidFill>
                <a:sysClr val="windowText" lastClr="000000"/>
              </a:solidFill>
              <a:latin typeface="Arial MT"/>
              <a:cs typeface="Arial MT"/>
            </a:endParaRPr>
          </a:p>
          <a:p>
            <a:pPr marL="319185" indent="-302252" algn="just" defTabSz="1219170">
              <a:spcBef>
                <a:spcPts val="240"/>
              </a:spcBef>
              <a:buFontTx/>
              <a:buAutoNum type="arabicPeriod" startAt="3"/>
              <a:tabLst>
                <a:tab pos="319185" algn="l"/>
              </a:tabLst>
            </a:pPr>
            <a:r>
              <a:rPr sz="1400" kern="0" dirty="0">
                <a:solidFill>
                  <a:sysClr val="windowText" lastClr="000000"/>
                </a:solidFill>
                <a:latin typeface="Arial MT"/>
                <a:cs typeface="Arial MT"/>
              </a:rPr>
              <a:t>Arsip</a:t>
            </a:r>
            <a:r>
              <a:rPr sz="1400" kern="0" spc="-47" dirty="0">
                <a:solidFill>
                  <a:sysClr val="windowText" lastClr="000000"/>
                </a:solidFill>
                <a:latin typeface="Arial MT"/>
                <a:cs typeface="Arial MT"/>
              </a:rPr>
              <a:t> </a:t>
            </a:r>
            <a:r>
              <a:rPr sz="1400" kern="0" spc="-13" dirty="0">
                <a:solidFill>
                  <a:sysClr val="windowText" lastClr="000000"/>
                </a:solidFill>
                <a:latin typeface="Arial MT"/>
                <a:cs typeface="Arial MT"/>
              </a:rPr>
              <a:t>Asset</a:t>
            </a:r>
            <a:endParaRPr sz="1400" kern="0" dirty="0">
              <a:solidFill>
                <a:sysClr val="windowText" lastClr="000000"/>
              </a:solidFill>
              <a:latin typeface="Arial MT"/>
              <a:cs typeface="Arial MT"/>
            </a:endParaRPr>
          </a:p>
          <a:p>
            <a:pPr marL="319185" indent="-302252" algn="just" defTabSz="1219170">
              <a:spcBef>
                <a:spcPts val="240"/>
              </a:spcBef>
              <a:buFontTx/>
              <a:buAutoNum type="arabicPeriod" startAt="3"/>
              <a:tabLst>
                <a:tab pos="319185" algn="l"/>
              </a:tabLst>
            </a:pPr>
            <a:r>
              <a:rPr sz="1400" kern="0" dirty="0">
                <a:solidFill>
                  <a:sysClr val="windowText" lastClr="000000"/>
                </a:solidFill>
                <a:latin typeface="Arial MT"/>
                <a:cs typeface="Arial MT"/>
              </a:rPr>
              <a:t>Arsip</a:t>
            </a:r>
            <a:r>
              <a:rPr sz="1400" kern="0" spc="-27" dirty="0">
                <a:solidFill>
                  <a:sysClr val="windowText" lastClr="000000"/>
                </a:solidFill>
                <a:latin typeface="Arial MT"/>
                <a:cs typeface="Arial MT"/>
              </a:rPr>
              <a:t> </a:t>
            </a:r>
            <a:r>
              <a:rPr sz="1400" kern="0" dirty="0">
                <a:solidFill>
                  <a:sysClr val="windowText" lastClr="000000"/>
                </a:solidFill>
                <a:latin typeface="Arial MT"/>
                <a:cs typeface="Arial MT"/>
              </a:rPr>
              <a:t>Hak</a:t>
            </a:r>
            <a:r>
              <a:rPr sz="1400" kern="0" spc="-20" dirty="0">
                <a:solidFill>
                  <a:sysClr val="windowText" lastClr="000000"/>
                </a:solidFill>
                <a:latin typeface="Arial MT"/>
                <a:cs typeface="Arial MT"/>
              </a:rPr>
              <a:t> </a:t>
            </a:r>
            <a:r>
              <a:rPr sz="1400" kern="0" dirty="0">
                <a:solidFill>
                  <a:sysClr val="windowText" lastClr="000000"/>
                </a:solidFill>
                <a:latin typeface="Arial MT"/>
                <a:cs typeface="Arial MT"/>
              </a:rPr>
              <a:t>Paten</a:t>
            </a:r>
            <a:r>
              <a:rPr sz="1400" kern="0" spc="-20" dirty="0">
                <a:solidFill>
                  <a:sysClr val="windowText" lastClr="000000"/>
                </a:solidFill>
                <a:latin typeface="Arial MT"/>
                <a:cs typeface="Arial MT"/>
              </a:rPr>
              <a:t> </a:t>
            </a:r>
            <a:r>
              <a:rPr sz="1400" kern="0" dirty="0">
                <a:solidFill>
                  <a:sysClr val="windowText" lastClr="000000"/>
                </a:solidFill>
                <a:latin typeface="Arial MT"/>
                <a:cs typeface="Arial MT"/>
              </a:rPr>
              <a:t>dan</a:t>
            </a:r>
            <a:r>
              <a:rPr sz="1400" kern="0" spc="-47" dirty="0">
                <a:solidFill>
                  <a:sysClr val="windowText" lastClr="000000"/>
                </a:solidFill>
                <a:latin typeface="Arial MT"/>
                <a:cs typeface="Arial MT"/>
              </a:rPr>
              <a:t> </a:t>
            </a:r>
            <a:r>
              <a:rPr sz="1400" kern="0" dirty="0">
                <a:solidFill>
                  <a:sysClr val="windowText" lastClr="000000"/>
                </a:solidFill>
                <a:latin typeface="Arial MT"/>
                <a:cs typeface="Arial MT"/>
              </a:rPr>
              <a:t>Copy</a:t>
            </a:r>
            <a:r>
              <a:rPr sz="1400" kern="0" spc="-20" dirty="0">
                <a:solidFill>
                  <a:sysClr val="windowText" lastClr="000000"/>
                </a:solidFill>
                <a:latin typeface="Arial MT"/>
                <a:cs typeface="Arial MT"/>
              </a:rPr>
              <a:t> </a:t>
            </a:r>
            <a:r>
              <a:rPr sz="1400" kern="0" spc="-13" dirty="0">
                <a:solidFill>
                  <a:sysClr val="windowText" lastClr="000000"/>
                </a:solidFill>
                <a:latin typeface="Arial MT"/>
                <a:cs typeface="Arial MT"/>
              </a:rPr>
              <a:t>Right</a:t>
            </a:r>
            <a:endParaRPr sz="1400" kern="0" dirty="0">
              <a:solidFill>
                <a:sysClr val="windowText" lastClr="000000"/>
              </a:solidFill>
              <a:latin typeface="Arial MT"/>
              <a:cs typeface="Arial MT"/>
            </a:endParaRPr>
          </a:p>
          <a:p>
            <a:pPr marL="319185" indent="-302252" algn="just" defTabSz="1219170">
              <a:spcBef>
                <a:spcPts val="240"/>
              </a:spcBef>
              <a:buFontTx/>
              <a:buAutoNum type="arabicPeriod" startAt="3"/>
              <a:tabLst>
                <a:tab pos="319185" algn="l"/>
              </a:tabLst>
            </a:pPr>
            <a:r>
              <a:rPr sz="1400" kern="0" dirty="0">
                <a:solidFill>
                  <a:sysClr val="windowText" lastClr="000000"/>
                </a:solidFill>
                <a:latin typeface="Arial MT"/>
                <a:cs typeface="Arial MT"/>
              </a:rPr>
              <a:t>Berkas</a:t>
            </a:r>
            <a:r>
              <a:rPr sz="1400" kern="0" spc="-40" dirty="0">
                <a:solidFill>
                  <a:sysClr val="windowText" lastClr="000000"/>
                </a:solidFill>
                <a:latin typeface="Arial MT"/>
                <a:cs typeface="Arial MT"/>
              </a:rPr>
              <a:t> </a:t>
            </a:r>
            <a:r>
              <a:rPr sz="1400" kern="0" dirty="0">
                <a:solidFill>
                  <a:sysClr val="windowText" lastClr="000000"/>
                </a:solidFill>
                <a:latin typeface="Arial MT"/>
                <a:cs typeface="Arial MT"/>
              </a:rPr>
              <a:t>Perkara</a:t>
            </a:r>
            <a:r>
              <a:rPr sz="1400" kern="0" spc="-27" dirty="0">
                <a:solidFill>
                  <a:sysClr val="windowText" lastClr="000000"/>
                </a:solidFill>
                <a:latin typeface="Arial MT"/>
                <a:cs typeface="Arial MT"/>
              </a:rPr>
              <a:t> </a:t>
            </a:r>
            <a:r>
              <a:rPr sz="1400" kern="0" spc="-13" dirty="0">
                <a:solidFill>
                  <a:sysClr val="windowText" lastClr="000000"/>
                </a:solidFill>
                <a:latin typeface="Arial MT"/>
                <a:cs typeface="Arial MT"/>
              </a:rPr>
              <a:t>Pengadilan</a:t>
            </a:r>
            <a:endParaRPr sz="1400" kern="0" dirty="0">
              <a:solidFill>
                <a:sysClr val="windowText" lastClr="000000"/>
              </a:solidFill>
              <a:latin typeface="Arial MT"/>
              <a:cs typeface="Arial MT"/>
            </a:endParaRPr>
          </a:p>
          <a:p>
            <a:pPr marL="319185" indent="-302252" algn="just" defTabSz="1219170">
              <a:spcBef>
                <a:spcPts val="240"/>
              </a:spcBef>
              <a:buFontTx/>
              <a:buAutoNum type="arabicPeriod" startAt="3"/>
              <a:tabLst>
                <a:tab pos="319185" algn="l"/>
              </a:tabLst>
            </a:pPr>
            <a:r>
              <a:rPr sz="1400" kern="0" dirty="0">
                <a:solidFill>
                  <a:sysClr val="windowText" lastClr="000000"/>
                </a:solidFill>
                <a:latin typeface="Arial MT"/>
                <a:cs typeface="Arial MT"/>
              </a:rPr>
              <a:t>Personal</a:t>
            </a:r>
            <a:r>
              <a:rPr sz="1400" kern="0" spc="-53" dirty="0">
                <a:solidFill>
                  <a:sysClr val="windowText" lastClr="000000"/>
                </a:solidFill>
                <a:latin typeface="Arial MT"/>
                <a:cs typeface="Arial MT"/>
              </a:rPr>
              <a:t> </a:t>
            </a:r>
            <a:r>
              <a:rPr sz="1400" kern="0" spc="-27" dirty="0">
                <a:solidFill>
                  <a:sysClr val="windowText" lastClr="000000"/>
                </a:solidFill>
                <a:latin typeface="Arial MT"/>
                <a:cs typeface="Arial MT"/>
              </a:rPr>
              <a:t>File</a:t>
            </a:r>
            <a:endParaRPr sz="1400" kern="0" dirty="0">
              <a:solidFill>
                <a:sysClr val="windowText" lastClr="000000"/>
              </a:solidFill>
              <a:latin typeface="Arial MT"/>
              <a:cs typeface="Arial MT"/>
            </a:endParaRPr>
          </a:p>
          <a:p>
            <a:pPr marL="319185" indent="-302252" algn="just" defTabSz="1219170">
              <a:spcBef>
                <a:spcPts val="240"/>
              </a:spcBef>
              <a:buFontTx/>
              <a:buAutoNum type="arabicPeriod" startAt="3"/>
              <a:tabLst>
                <a:tab pos="319185" algn="l"/>
              </a:tabLst>
            </a:pPr>
            <a:r>
              <a:rPr sz="1400" kern="0" dirty="0">
                <a:solidFill>
                  <a:sysClr val="windowText" lastClr="000000"/>
                </a:solidFill>
                <a:latin typeface="Arial MT"/>
                <a:cs typeface="Arial MT"/>
              </a:rPr>
              <a:t>Batas</a:t>
            </a:r>
            <a:r>
              <a:rPr sz="1400" kern="0" spc="-47" dirty="0">
                <a:solidFill>
                  <a:sysClr val="windowText" lastClr="000000"/>
                </a:solidFill>
                <a:latin typeface="Arial MT"/>
                <a:cs typeface="Arial MT"/>
              </a:rPr>
              <a:t> </a:t>
            </a:r>
            <a:r>
              <a:rPr sz="1400" kern="0" spc="-13" dirty="0">
                <a:solidFill>
                  <a:sysClr val="windowText" lastClr="000000"/>
                </a:solidFill>
                <a:latin typeface="Arial MT"/>
                <a:cs typeface="Arial MT"/>
              </a:rPr>
              <a:t>Wilayah</a:t>
            </a:r>
            <a:endParaRPr sz="1400" kern="0" dirty="0">
              <a:solidFill>
                <a:sysClr val="windowText" lastClr="000000"/>
              </a:solidFill>
              <a:latin typeface="Arial MT"/>
              <a:cs typeface="Arial MT"/>
            </a:endParaRPr>
          </a:p>
          <a:p>
            <a:pPr marL="319185" indent="-302252" algn="just" defTabSz="1219170">
              <a:spcBef>
                <a:spcPts val="240"/>
              </a:spcBef>
              <a:buFontTx/>
              <a:buAutoNum type="arabicPeriod" startAt="3"/>
              <a:tabLst>
                <a:tab pos="319185" algn="l"/>
              </a:tabLst>
            </a:pPr>
            <a:r>
              <a:rPr sz="1400" kern="0" dirty="0">
                <a:solidFill>
                  <a:sysClr val="windowText" lastClr="000000"/>
                </a:solidFill>
                <a:latin typeface="Arial MT"/>
                <a:cs typeface="Arial MT"/>
              </a:rPr>
              <a:t>Dokumen</a:t>
            </a:r>
            <a:r>
              <a:rPr sz="1400" kern="0" spc="-60" dirty="0">
                <a:solidFill>
                  <a:sysClr val="windowText" lastClr="000000"/>
                </a:solidFill>
                <a:latin typeface="Arial MT"/>
                <a:cs typeface="Arial MT"/>
              </a:rPr>
              <a:t> </a:t>
            </a:r>
            <a:r>
              <a:rPr sz="1400" kern="0" spc="-13" dirty="0">
                <a:solidFill>
                  <a:sysClr val="windowText" lastClr="000000"/>
                </a:solidFill>
                <a:latin typeface="Arial MT"/>
                <a:cs typeface="Arial MT"/>
              </a:rPr>
              <a:t>Pengelolaan </a:t>
            </a:r>
            <a:r>
              <a:rPr sz="1400" kern="0" dirty="0">
                <a:solidFill>
                  <a:sysClr val="windowText" lastClr="000000"/>
                </a:solidFill>
                <a:latin typeface="Arial MT"/>
                <a:cs typeface="Arial MT"/>
              </a:rPr>
              <a:t>Keuangan</a:t>
            </a:r>
            <a:r>
              <a:rPr sz="1400" kern="0" spc="-33" dirty="0">
                <a:solidFill>
                  <a:sysClr val="windowText" lastClr="000000"/>
                </a:solidFill>
                <a:latin typeface="Arial MT"/>
                <a:cs typeface="Arial MT"/>
              </a:rPr>
              <a:t> </a:t>
            </a:r>
            <a:r>
              <a:rPr sz="1400" kern="0" spc="-13" dirty="0">
                <a:solidFill>
                  <a:sysClr val="windowText" lastClr="000000"/>
                </a:solidFill>
                <a:latin typeface="Arial MT"/>
                <a:cs typeface="Arial MT"/>
              </a:rPr>
              <a:t>Negara</a:t>
            </a:r>
            <a:endParaRPr sz="1400" kern="0" dirty="0">
              <a:solidFill>
                <a:sysClr val="windowText" lastClr="000000"/>
              </a:solidFill>
              <a:latin typeface="Arial MT"/>
              <a:cs typeface="Arial MT"/>
            </a:endParaRPr>
          </a:p>
        </p:txBody>
      </p:sp>
      <p:sp>
        <p:nvSpPr>
          <p:cNvPr id="23" name="object 5">
            <a:extLst>
              <a:ext uri="{FF2B5EF4-FFF2-40B4-BE49-F238E27FC236}">
                <a16:creationId xmlns:a16="http://schemas.microsoft.com/office/drawing/2014/main" id="{FB0ADB54-8027-566B-B86A-F1AA957F1C66}"/>
              </a:ext>
            </a:extLst>
          </p:cNvPr>
          <p:cNvSpPr txBox="1"/>
          <p:nvPr/>
        </p:nvSpPr>
        <p:spPr>
          <a:xfrm>
            <a:off x="4256316" y="3134385"/>
            <a:ext cx="1155552" cy="468632"/>
          </a:xfrm>
          <a:prstGeom prst="rect">
            <a:avLst/>
          </a:prstGeom>
        </p:spPr>
        <p:txBody>
          <a:bodyPr vert="horz" wrap="square" lIns="0" tIns="16933" rIns="0" bIns="0" rtlCol="0">
            <a:spAutoFit/>
          </a:bodyPr>
          <a:lstStyle/>
          <a:p>
            <a:pPr marL="197268" marR="6773" indent="-181182" defTabSz="1219170">
              <a:spcBef>
                <a:spcPts val="133"/>
              </a:spcBef>
            </a:pPr>
            <a:r>
              <a:rPr lang="en-US" sz="1467" kern="0" spc="-13" dirty="0">
                <a:latin typeface="Arial MT"/>
                <a:cs typeface="Arial MT"/>
              </a:rPr>
              <a:t>2. </a:t>
            </a:r>
            <a:r>
              <a:rPr sz="1467" kern="0" spc="-13" dirty="0" err="1">
                <a:latin typeface="Arial MT"/>
                <a:cs typeface="Arial MT"/>
              </a:rPr>
              <a:t>Perguruan</a:t>
            </a:r>
            <a:r>
              <a:rPr sz="1467" kern="0" spc="-13" dirty="0">
                <a:latin typeface="Arial MT"/>
                <a:cs typeface="Arial MT"/>
              </a:rPr>
              <a:t> Tinggi</a:t>
            </a:r>
            <a:endParaRPr sz="1467" kern="0" dirty="0">
              <a:latin typeface="Arial MT"/>
              <a:cs typeface="Arial MT"/>
            </a:endParaRPr>
          </a:p>
        </p:txBody>
      </p:sp>
      <p:sp>
        <p:nvSpPr>
          <p:cNvPr id="24" name="object 17"/>
          <p:cNvSpPr txBox="1"/>
          <p:nvPr/>
        </p:nvSpPr>
        <p:spPr>
          <a:xfrm>
            <a:off x="4515903" y="4045494"/>
            <a:ext cx="2447713" cy="1438855"/>
          </a:xfrm>
          <a:prstGeom prst="rect">
            <a:avLst/>
          </a:prstGeom>
        </p:spPr>
        <p:txBody>
          <a:bodyPr vert="horz" wrap="square" lIns="0" tIns="53340" rIns="0" bIns="0" rtlCol="0">
            <a:spAutoFit/>
          </a:bodyPr>
          <a:lstStyle/>
          <a:p>
            <a:pPr marL="321725" indent="-304792" defTabSz="1219170">
              <a:spcBef>
                <a:spcPts val="420"/>
              </a:spcBef>
              <a:buFontTx/>
              <a:buAutoNum type="arabicPeriod"/>
              <a:tabLst>
                <a:tab pos="321725" algn="l"/>
              </a:tabLst>
            </a:pPr>
            <a:r>
              <a:rPr sz="1600" kern="0" dirty="0">
                <a:solidFill>
                  <a:sysClr val="windowText" lastClr="000000"/>
                </a:solidFill>
                <a:latin typeface="Arial MT"/>
                <a:cs typeface="Arial MT"/>
              </a:rPr>
              <a:t>Arsip</a:t>
            </a:r>
            <a:r>
              <a:rPr sz="1600" kern="0" spc="-33" dirty="0">
                <a:solidFill>
                  <a:sysClr val="windowText" lastClr="000000"/>
                </a:solidFill>
                <a:latin typeface="Arial MT"/>
                <a:cs typeface="Arial MT"/>
              </a:rPr>
              <a:t> </a:t>
            </a:r>
            <a:r>
              <a:rPr sz="1600" kern="0" spc="-13" dirty="0">
                <a:solidFill>
                  <a:sysClr val="windowText" lastClr="000000"/>
                </a:solidFill>
                <a:latin typeface="Arial MT"/>
                <a:cs typeface="Arial MT"/>
              </a:rPr>
              <a:t>Kemahasiswaan</a:t>
            </a:r>
            <a:endParaRPr sz="1600" kern="0" dirty="0">
              <a:solidFill>
                <a:sysClr val="windowText" lastClr="000000"/>
              </a:solidFill>
              <a:latin typeface="Arial MT"/>
              <a:cs typeface="Arial MT"/>
            </a:endParaRPr>
          </a:p>
          <a:p>
            <a:pPr marL="321725" indent="-304792" defTabSz="1219170">
              <a:spcBef>
                <a:spcPts val="287"/>
              </a:spcBef>
              <a:buFontTx/>
              <a:buAutoNum type="arabicPeriod"/>
              <a:tabLst>
                <a:tab pos="321725" algn="l"/>
              </a:tabLst>
            </a:pPr>
            <a:r>
              <a:rPr sz="1600" kern="0" spc="-13" dirty="0">
                <a:solidFill>
                  <a:sysClr val="windowText" lastClr="000000"/>
                </a:solidFill>
                <a:latin typeface="Arial MT"/>
                <a:cs typeface="Arial MT"/>
              </a:rPr>
              <a:t>Kurikulum</a:t>
            </a:r>
            <a:endParaRPr sz="1600" kern="0" dirty="0">
              <a:solidFill>
                <a:sysClr val="windowText" lastClr="000000"/>
              </a:solidFill>
              <a:latin typeface="Arial MT"/>
              <a:cs typeface="Arial MT"/>
            </a:endParaRPr>
          </a:p>
          <a:p>
            <a:pPr marL="321725" indent="-304792" defTabSz="1219170">
              <a:spcBef>
                <a:spcPts val="287"/>
              </a:spcBef>
              <a:buFontTx/>
              <a:buAutoNum type="arabicPeriod"/>
              <a:tabLst>
                <a:tab pos="321725" algn="l"/>
              </a:tabLst>
            </a:pPr>
            <a:r>
              <a:rPr sz="1600" kern="0" dirty="0">
                <a:solidFill>
                  <a:sysClr val="windowText" lastClr="000000"/>
                </a:solidFill>
                <a:latin typeface="Arial MT"/>
                <a:cs typeface="Arial MT"/>
              </a:rPr>
              <a:t>Hasil</a:t>
            </a:r>
            <a:r>
              <a:rPr sz="1600" kern="0" spc="-53" dirty="0">
                <a:solidFill>
                  <a:sysClr val="windowText" lastClr="000000"/>
                </a:solidFill>
                <a:latin typeface="Arial MT"/>
                <a:cs typeface="Arial MT"/>
              </a:rPr>
              <a:t> </a:t>
            </a:r>
            <a:r>
              <a:rPr sz="1600" kern="0" dirty="0">
                <a:solidFill>
                  <a:sysClr val="windowText" lastClr="000000"/>
                </a:solidFill>
                <a:latin typeface="Arial MT"/>
                <a:cs typeface="Arial MT"/>
              </a:rPr>
              <a:t>Penelitian</a:t>
            </a:r>
            <a:r>
              <a:rPr sz="1600" kern="0" spc="-27" dirty="0">
                <a:solidFill>
                  <a:sysClr val="windowText" lastClr="000000"/>
                </a:solidFill>
                <a:latin typeface="Arial MT"/>
                <a:cs typeface="Arial MT"/>
              </a:rPr>
              <a:t> </a:t>
            </a:r>
            <a:r>
              <a:rPr sz="1600" kern="0" spc="-13" dirty="0">
                <a:solidFill>
                  <a:sysClr val="windowText" lastClr="000000"/>
                </a:solidFill>
                <a:latin typeface="Arial MT"/>
                <a:cs typeface="Arial MT"/>
              </a:rPr>
              <a:t>Inovatif</a:t>
            </a:r>
            <a:endParaRPr sz="1600" kern="0" dirty="0">
              <a:solidFill>
                <a:sysClr val="windowText" lastClr="000000"/>
              </a:solidFill>
              <a:latin typeface="Arial MT"/>
              <a:cs typeface="Arial MT"/>
            </a:endParaRPr>
          </a:p>
          <a:p>
            <a:pPr marL="321725" indent="-304792" defTabSz="1219170">
              <a:spcBef>
                <a:spcPts val="292"/>
              </a:spcBef>
              <a:buFontTx/>
              <a:buAutoNum type="arabicPeriod"/>
              <a:tabLst>
                <a:tab pos="321725" algn="l"/>
              </a:tabLst>
            </a:pPr>
            <a:r>
              <a:rPr sz="1600" kern="0" dirty="0">
                <a:solidFill>
                  <a:sysClr val="windowText" lastClr="000000"/>
                </a:solidFill>
                <a:latin typeface="Arial MT"/>
                <a:cs typeface="Arial MT"/>
              </a:rPr>
              <a:t>Register</a:t>
            </a:r>
            <a:r>
              <a:rPr sz="1600" kern="0" spc="-53" dirty="0">
                <a:solidFill>
                  <a:sysClr val="windowText" lastClr="000000"/>
                </a:solidFill>
                <a:latin typeface="Arial MT"/>
                <a:cs typeface="Arial MT"/>
              </a:rPr>
              <a:t> </a:t>
            </a:r>
            <a:r>
              <a:rPr sz="1600" kern="0" spc="-13" dirty="0">
                <a:solidFill>
                  <a:sysClr val="windowText" lastClr="000000"/>
                </a:solidFill>
                <a:latin typeface="Arial MT"/>
                <a:cs typeface="Arial MT"/>
              </a:rPr>
              <a:t>mahasiswa</a:t>
            </a:r>
            <a:endParaRPr sz="1600" kern="0" dirty="0">
              <a:solidFill>
                <a:sysClr val="windowText" lastClr="000000"/>
              </a:solidFill>
              <a:latin typeface="Arial MT"/>
              <a:cs typeface="Arial MT"/>
            </a:endParaRPr>
          </a:p>
          <a:p>
            <a:pPr marL="321725" indent="-304792" defTabSz="1219170">
              <a:spcBef>
                <a:spcPts val="287"/>
              </a:spcBef>
              <a:buFontTx/>
              <a:buAutoNum type="arabicPeriod"/>
              <a:tabLst>
                <a:tab pos="321725" algn="l"/>
              </a:tabLst>
            </a:pPr>
            <a:r>
              <a:rPr sz="1600" kern="0" dirty="0">
                <a:solidFill>
                  <a:sysClr val="windowText" lastClr="000000"/>
                </a:solidFill>
                <a:latin typeface="Arial MT"/>
                <a:cs typeface="Arial MT"/>
              </a:rPr>
              <a:t>Arsip</a:t>
            </a:r>
            <a:r>
              <a:rPr sz="1600" kern="0" spc="-47" dirty="0">
                <a:solidFill>
                  <a:sysClr val="windowText" lastClr="000000"/>
                </a:solidFill>
                <a:latin typeface="Arial MT"/>
                <a:cs typeface="Arial MT"/>
              </a:rPr>
              <a:t> </a:t>
            </a:r>
            <a:r>
              <a:rPr sz="1600" kern="0" spc="-13" dirty="0">
                <a:solidFill>
                  <a:sysClr val="windowText" lastClr="000000"/>
                </a:solidFill>
                <a:latin typeface="Arial MT"/>
                <a:cs typeface="Arial MT"/>
              </a:rPr>
              <a:t>ijazah</a:t>
            </a:r>
            <a:endParaRPr sz="1600" kern="0" dirty="0">
              <a:solidFill>
                <a:sysClr val="windowText" lastClr="000000"/>
              </a:solidFill>
              <a:latin typeface="Arial MT"/>
              <a:cs typeface="Arial MT"/>
            </a:endParaRPr>
          </a:p>
        </p:txBody>
      </p:sp>
      <p:sp>
        <p:nvSpPr>
          <p:cNvPr id="25" name="object 9"/>
          <p:cNvSpPr txBox="1"/>
          <p:nvPr/>
        </p:nvSpPr>
        <p:spPr>
          <a:xfrm>
            <a:off x="8808743" y="3159712"/>
            <a:ext cx="839655" cy="468632"/>
          </a:xfrm>
          <a:prstGeom prst="rect">
            <a:avLst/>
          </a:prstGeom>
        </p:spPr>
        <p:txBody>
          <a:bodyPr vert="horz" wrap="square" lIns="0" tIns="16933" rIns="0" bIns="0" rtlCol="0">
            <a:spAutoFit/>
          </a:bodyPr>
          <a:lstStyle/>
          <a:p>
            <a:pPr marL="110064" marR="6773" indent="-93978" defTabSz="1219170">
              <a:spcBef>
                <a:spcPts val="133"/>
              </a:spcBef>
            </a:pPr>
            <a:r>
              <a:rPr lang="en-US" sz="1467" kern="0" spc="-13" dirty="0">
                <a:latin typeface="Arial MT"/>
                <a:cs typeface="Arial MT"/>
              </a:rPr>
              <a:t>3. </a:t>
            </a:r>
            <a:r>
              <a:rPr sz="1467" kern="0" spc="-13" dirty="0">
                <a:latin typeface="Arial MT"/>
                <a:cs typeface="Arial MT"/>
              </a:rPr>
              <a:t>Rumah Sakit</a:t>
            </a:r>
            <a:endParaRPr sz="1467" kern="0" dirty="0">
              <a:latin typeface="Arial MT"/>
              <a:cs typeface="Arial MT"/>
            </a:endParaRPr>
          </a:p>
        </p:txBody>
      </p:sp>
      <p:sp>
        <p:nvSpPr>
          <p:cNvPr id="26" name="object 18"/>
          <p:cNvSpPr txBox="1"/>
          <p:nvPr/>
        </p:nvSpPr>
        <p:spPr>
          <a:xfrm>
            <a:off x="8963176" y="4136497"/>
            <a:ext cx="1545167" cy="263320"/>
          </a:xfrm>
          <a:prstGeom prst="rect">
            <a:avLst/>
          </a:prstGeom>
        </p:spPr>
        <p:txBody>
          <a:bodyPr vert="horz" wrap="square" lIns="0" tIns="16933" rIns="0" bIns="0" rtlCol="0">
            <a:spAutoFit/>
          </a:bodyPr>
          <a:lstStyle/>
          <a:p>
            <a:pPr marL="16933" defTabSz="1219170">
              <a:spcBef>
                <a:spcPts val="133"/>
              </a:spcBef>
            </a:pPr>
            <a:r>
              <a:rPr sz="1600" kern="0" dirty="0">
                <a:solidFill>
                  <a:sysClr val="windowText" lastClr="000000"/>
                </a:solidFill>
                <a:latin typeface="Arial MT"/>
                <a:cs typeface="Arial MT"/>
              </a:rPr>
              <a:t>Medical</a:t>
            </a:r>
            <a:r>
              <a:rPr sz="1600" kern="0" spc="-73" dirty="0">
                <a:solidFill>
                  <a:sysClr val="windowText" lastClr="000000"/>
                </a:solidFill>
                <a:latin typeface="Arial MT"/>
                <a:cs typeface="Arial MT"/>
              </a:rPr>
              <a:t> </a:t>
            </a:r>
            <a:r>
              <a:rPr sz="1600" kern="0" spc="-13" dirty="0">
                <a:solidFill>
                  <a:sysClr val="windowText" lastClr="000000"/>
                </a:solidFill>
                <a:latin typeface="Arial MT"/>
                <a:cs typeface="Arial MT"/>
              </a:rPr>
              <a:t>Records</a:t>
            </a:r>
            <a:endParaRPr sz="1600" kern="0" dirty="0">
              <a:solidFill>
                <a:sysClr val="windowText" lastClr="000000"/>
              </a:solidFill>
              <a:latin typeface="Arial MT"/>
              <a:cs typeface="Arial MT"/>
            </a:endParaRPr>
          </a:p>
        </p:txBody>
      </p:sp>
    </p:spTree>
    <p:extLst>
      <p:ext uri="{BB962C8B-B14F-4D97-AF65-F5344CB8AC3E}">
        <p14:creationId xmlns:p14="http://schemas.microsoft.com/office/powerpoint/2010/main" val="3435608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1EA1D-FDAF-623B-7C9C-56A35CC4DF4B}"/>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7ED85740-BA78-5A62-7529-E6FED1254DBE}"/>
              </a:ext>
            </a:extLst>
          </p:cNvPr>
          <p:cNvGrpSpPr/>
          <p:nvPr/>
        </p:nvGrpSpPr>
        <p:grpSpPr>
          <a:xfrm>
            <a:off x="0" y="2864691"/>
            <a:ext cx="12192000" cy="3993479"/>
            <a:chOff x="0" y="2148517"/>
            <a:chExt cx="9144000" cy="2995109"/>
          </a:xfrm>
        </p:grpSpPr>
        <p:sp>
          <p:nvSpPr>
            <p:cNvPr id="3" name="object 3">
              <a:extLst>
                <a:ext uri="{FF2B5EF4-FFF2-40B4-BE49-F238E27FC236}">
                  <a16:creationId xmlns:a16="http://schemas.microsoft.com/office/drawing/2014/main" id="{3418302E-0F91-54B9-C380-CAEFF27FD3F8}"/>
                </a:ext>
              </a:extLst>
            </p:cNvPr>
            <p:cNvSpPr/>
            <p:nvPr/>
          </p:nvSpPr>
          <p:spPr>
            <a:xfrm>
              <a:off x="0" y="2155743"/>
              <a:ext cx="9144000" cy="2987883"/>
            </a:xfrm>
            <a:custGeom>
              <a:avLst/>
              <a:gdLst/>
              <a:ahLst/>
              <a:cxnLst/>
              <a:rect l="l" t="t" r="r" b="b"/>
              <a:pathLst>
                <a:path w="9144000" h="2521585">
                  <a:moveTo>
                    <a:pt x="9144000" y="381762"/>
                  </a:moveTo>
                  <a:lnTo>
                    <a:pt x="4018711" y="381762"/>
                  </a:lnTo>
                  <a:lnTo>
                    <a:pt x="4016883" y="350037"/>
                  </a:lnTo>
                  <a:lnTo>
                    <a:pt x="4009072" y="305396"/>
                  </a:lnTo>
                  <a:lnTo>
                    <a:pt x="3996436" y="262623"/>
                  </a:lnTo>
                  <a:lnTo>
                    <a:pt x="3979265" y="221996"/>
                  </a:lnTo>
                  <a:lnTo>
                    <a:pt x="3957853" y="183832"/>
                  </a:lnTo>
                  <a:lnTo>
                    <a:pt x="3932491" y="148424"/>
                  </a:lnTo>
                  <a:lnTo>
                    <a:pt x="3903484" y="116065"/>
                  </a:lnTo>
                  <a:lnTo>
                    <a:pt x="3871125" y="87058"/>
                  </a:lnTo>
                  <a:lnTo>
                    <a:pt x="3835717" y="61696"/>
                  </a:lnTo>
                  <a:lnTo>
                    <a:pt x="3797554" y="40284"/>
                  </a:lnTo>
                  <a:lnTo>
                    <a:pt x="3756926" y="23114"/>
                  </a:lnTo>
                  <a:lnTo>
                    <a:pt x="3714153" y="10477"/>
                  </a:lnTo>
                  <a:lnTo>
                    <a:pt x="3669512" y="2667"/>
                  </a:lnTo>
                  <a:lnTo>
                    <a:pt x="3623310" y="0"/>
                  </a:lnTo>
                  <a:lnTo>
                    <a:pt x="3577094" y="2667"/>
                  </a:lnTo>
                  <a:lnTo>
                    <a:pt x="3532454" y="10477"/>
                  </a:lnTo>
                  <a:lnTo>
                    <a:pt x="3489680" y="23114"/>
                  </a:lnTo>
                  <a:lnTo>
                    <a:pt x="3449053" y="40284"/>
                  </a:lnTo>
                  <a:lnTo>
                    <a:pt x="3410889" y="61696"/>
                  </a:lnTo>
                  <a:lnTo>
                    <a:pt x="3375482" y="87058"/>
                  </a:lnTo>
                  <a:lnTo>
                    <a:pt x="3343122" y="116065"/>
                  </a:lnTo>
                  <a:lnTo>
                    <a:pt x="3314115" y="148424"/>
                  </a:lnTo>
                  <a:lnTo>
                    <a:pt x="3288754" y="183832"/>
                  </a:lnTo>
                  <a:lnTo>
                    <a:pt x="3267341" y="221996"/>
                  </a:lnTo>
                  <a:lnTo>
                    <a:pt x="3250171" y="262623"/>
                  </a:lnTo>
                  <a:lnTo>
                    <a:pt x="3237534" y="305396"/>
                  </a:lnTo>
                  <a:lnTo>
                    <a:pt x="3229724" y="350037"/>
                  </a:lnTo>
                  <a:lnTo>
                    <a:pt x="3227895" y="381762"/>
                  </a:lnTo>
                  <a:lnTo>
                    <a:pt x="0" y="381762"/>
                  </a:lnTo>
                  <a:lnTo>
                    <a:pt x="0" y="2521458"/>
                  </a:lnTo>
                  <a:lnTo>
                    <a:pt x="9144000" y="2521458"/>
                  </a:lnTo>
                  <a:lnTo>
                    <a:pt x="9144000" y="381762"/>
                  </a:lnTo>
                  <a:close/>
                </a:path>
              </a:pathLst>
            </a:custGeom>
            <a:solidFill>
              <a:srgbClr val="0DD2D9"/>
            </a:solidFill>
          </p:spPr>
          <p:txBody>
            <a:bodyPr wrap="square" lIns="0" tIns="0" rIns="0" bIns="0" rtlCol="0"/>
            <a:lstStyle/>
            <a:p>
              <a:pPr defTabSz="1219170"/>
              <a:endParaRPr sz="2400" kern="0" dirty="0">
                <a:solidFill>
                  <a:sysClr val="windowText" lastClr="000000"/>
                </a:solidFill>
              </a:endParaRPr>
            </a:p>
          </p:txBody>
        </p:sp>
        <p:sp>
          <p:nvSpPr>
            <p:cNvPr id="4" name="object 4">
              <a:extLst>
                <a:ext uri="{FF2B5EF4-FFF2-40B4-BE49-F238E27FC236}">
                  <a16:creationId xmlns:a16="http://schemas.microsoft.com/office/drawing/2014/main" id="{25380E6D-C337-0DBF-C439-D44F3C5EB9EF}"/>
                </a:ext>
              </a:extLst>
            </p:cNvPr>
            <p:cNvSpPr/>
            <p:nvPr/>
          </p:nvSpPr>
          <p:spPr>
            <a:xfrm>
              <a:off x="3227070" y="2148517"/>
              <a:ext cx="792480" cy="792480"/>
            </a:xfrm>
            <a:custGeom>
              <a:avLst/>
              <a:gdLst/>
              <a:ahLst/>
              <a:cxnLst/>
              <a:rect l="l" t="t" r="r" b="b"/>
              <a:pathLst>
                <a:path w="792479" h="792479">
                  <a:moveTo>
                    <a:pt x="0" y="396239"/>
                  </a:moveTo>
                  <a:lnTo>
                    <a:pt x="2666" y="350033"/>
                  </a:lnTo>
                  <a:lnTo>
                    <a:pt x="10465" y="305390"/>
                  </a:lnTo>
                  <a:lnTo>
                    <a:pt x="23102" y="262611"/>
                  </a:lnTo>
                  <a:lnTo>
                    <a:pt x="40277" y="221990"/>
                  </a:lnTo>
                  <a:lnTo>
                    <a:pt x="61693" y="183827"/>
                  </a:lnTo>
                  <a:lnTo>
                    <a:pt x="87054" y="148418"/>
                  </a:lnTo>
                  <a:lnTo>
                    <a:pt x="116062" y="116062"/>
                  </a:lnTo>
                  <a:lnTo>
                    <a:pt x="148418" y="87054"/>
                  </a:lnTo>
                  <a:lnTo>
                    <a:pt x="183827" y="61693"/>
                  </a:lnTo>
                  <a:lnTo>
                    <a:pt x="221990" y="40277"/>
                  </a:lnTo>
                  <a:lnTo>
                    <a:pt x="262611" y="23102"/>
                  </a:lnTo>
                  <a:lnTo>
                    <a:pt x="305390" y="10465"/>
                  </a:lnTo>
                  <a:lnTo>
                    <a:pt x="350033" y="2666"/>
                  </a:lnTo>
                  <a:lnTo>
                    <a:pt x="396240" y="0"/>
                  </a:lnTo>
                  <a:lnTo>
                    <a:pt x="442446" y="2666"/>
                  </a:lnTo>
                  <a:lnTo>
                    <a:pt x="487089" y="10465"/>
                  </a:lnTo>
                  <a:lnTo>
                    <a:pt x="529868" y="23102"/>
                  </a:lnTo>
                  <a:lnTo>
                    <a:pt x="570489" y="40277"/>
                  </a:lnTo>
                  <a:lnTo>
                    <a:pt x="608652" y="61693"/>
                  </a:lnTo>
                  <a:lnTo>
                    <a:pt x="644061" y="87054"/>
                  </a:lnTo>
                  <a:lnTo>
                    <a:pt x="676417" y="116062"/>
                  </a:lnTo>
                  <a:lnTo>
                    <a:pt x="705425" y="148418"/>
                  </a:lnTo>
                  <a:lnTo>
                    <a:pt x="730786" y="183827"/>
                  </a:lnTo>
                  <a:lnTo>
                    <a:pt x="752202" y="221990"/>
                  </a:lnTo>
                  <a:lnTo>
                    <a:pt x="769377" y="262611"/>
                  </a:lnTo>
                  <a:lnTo>
                    <a:pt x="782014" y="305390"/>
                  </a:lnTo>
                  <a:lnTo>
                    <a:pt x="789813" y="350033"/>
                  </a:lnTo>
                  <a:lnTo>
                    <a:pt x="792480" y="396239"/>
                  </a:lnTo>
                  <a:lnTo>
                    <a:pt x="789813" y="442446"/>
                  </a:lnTo>
                  <a:lnTo>
                    <a:pt x="782014" y="487089"/>
                  </a:lnTo>
                  <a:lnTo>
                    <a:pt x="769377" y="529868"/>
                  </a:lnTo>
                  <a:lnTo>
                    <a:pt x="752202" y="570489"/>
                  </a:lnTo>
                  <a:lnTo>
                    <a:pt x="730786" y="608652"/>
                  </a:lnTo>
                  <a:lnTo>
                    <a:pt x="705425" y="644061"/>
                  </a:lnTo>
                  <a:lnTo>
                    <a:pt x="676417" y="676417"/>
                  </a:lnTo>
                  <a:lnTo>
                    <a:pt x="644061" y="705425"/>
                  </a:lnTo>
                  <a:lnTo>
                    <a:pt x="608652" y="730786"/>
                  </a:lnTo>
                  <a:lnTo>
                    <a:pt x="570489" y="752202"/>
                  </a:lnTo>
                  <a:lnTo>
                    <a:pt x="529868" y="769377"/>
                  </a:lnTo>
                  <a:lnTo>
                    <a:pt x="487089" y="782014"/>
                  </a:lnTo>
                  <a:lnTo>
                    <a:pt x="442446" y="789813"/>
                  </a:lnTo>
                  <a:lnTo>
                    <a:pt x="396240" y="792480"/>
                  </a:lnTo>
                  <a:lnTo>
                    <a:pt x="350033" y="789813"/>
                  </a:lnTo>
                  <a:lnTo>
                    <a:pt x="305390" y="782014"/>
                  </a:lnTo>
                  <a:lnTo>
                    <a:pt x="262611" y="769377"/>
                  </a:lnTo>
                  <a:lnTo>
                    <a:pt x="221990" y="752202"/>
                  </a:lnTo>
                  <a:lnTo>
                    <a:pt x="183827" y="730786"/>
                  </a:lnTo>
                  <a:lnTo>
                    <a:pt x="148418" y="705425"/>
                  </a:lnTo>
                  <a:lnTo>
                    <a:pt x="116062" y="676417"/>
                  </a:lnTo>
                  <a:lnTo>
                    <a:pt x="87054" y="644061"/>
                  </a:lnTo>
                  <a:lnTo>
                    <a:pt x="61693" y="608652"/>
                  </a:lnTo>
                  <a:lnTo>
                    <a:pt x="40277" y="570489"/>
                  </a:lnTo>
                  <a:lnTo>
                    <a:pt x="23102" y="529868"/>
                  </a:lnTo>
                  <a:lnTo>
                    <a:pt x="10465" y="487089"/>
                  </a:lnTo>
                  <a:lnTo>
                    <a:pt x="2666" y="442446"/>
                  </a:lnTo>
                  <a:lnTo>
                    <a:pt x="0" y="396239"/>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grpSp>
        <p:nvGrpSpPr>
          <p:cNvPr id="6" name="object 6">
            <a:extLst>
              <a:ext uri="{FF2B5EF4-FFF2-40B4-BE49-F238E27FC236}">
                <a16:creationId xmlns:a16="http://schemas.microsoft.com/office/drawing/2014/main" id="{2876DE3F-4822-CAF4-E0C8-22D6C60B1FD9}"/>
              </a:ext>
            </a:extLst>
          </p:cNvPr>
          <p:cNvGrpSpPr/>
          <p:nvPr/>
        </p:nvGrpSpPr>
        <p:grpSpPr>
          <a:xfrm>
            <a:off x="8655980" y="2809623"/>
            <a:ext cx="1122680" cy="1124373"/>
            <a:chOff x="6491985" y="2613405"/>
            <a:chExt cx="842010" cy="843280"/>
          </a:xfrm>
        </p:grpSpPr>
        <p:sp>
          <p:nvSpPr>
            <p:cNvPr id="7" name="object 7">
              <a:extLst>
                <a:ext uri="{FF2B5EF4-FFF2-40B4-BE49-F238E27FC236}">
                  <a16:creationId xmlns:a16="http://schemas.microsoft.com/office/drawing/2014/main" id="{BF6297D4-293B-02AD-4441-D952FB783317}"/>
                </a:ext>
              </a:extLst>
            </p:cNvPr>
            <p:cNvSpPr/>
            <p:nvPr/>
          </p:nvSpPr>
          <p:spPr>
            <a:xfrm>
              <a:off x="6517385" y="2638805"/>
              <a:ext cx="791210" cy="792480"/>
            </a:xfrm>
            <a:custGeom>
              <a:avLst/>
              <a:gdLst/>
              <a:ahLst/>
              <a:cxnLst/>
              <a:rect l="l" t="t" r="r" b="b"/>
              <a:pathLst>
                <a:path w="791209" h="792479">
                  <a:moveTo>
                    <a:pt x="395478" y="0"/>
                  </a:moveTo>
                  <a:lnTo>
                    <a:pt x="349352" y="2666"/>
                  </a:lnTo>
                  <a:lnTo>
                    <a:pt x="304791" y="10465"/>
                  </a:lnTo>
                  <a:lnTo>
                    <a:pt x="262090" y="23102"/>
                  </a:lnTo>
                  <a:lnTo>
                    <a:pt x="221546" y="40277"/>
                  </a:lnTo>
                  <a:lnTo>
                    <a:pt x="183456" y="61693"/>
                  </a:lnTo>
                  <a:lnTo>
                    <a:pt x="148116" y="87054"/>
                  </a:lnTo>
                  <a:lnTo>
                    <a:pt x="115824" y="116062"/>
                  </a:lnTo>
                  <a:lnTo>
                    <a:pt x="86874" y="148418"/>
                  </a:lnTo>
                  <a:lnTo>
                    <a:pt x="61565" y="183827"/>
                  </a:lnTo>
                  <a:lnTo>
                    <a:pt x="40192" y="221990"/>
                  </a:lnTo>
                  <a:lnTo>
                    <a:pt x="23053" y="262611"/>
                  </a:lnTo>
                  <a:lnTo>
                    <a:pt x="10443" y="305390"/>
                  </a:lnTo>
                  <a:lnTo>
                    <a:pt x="2660" y="350033"/>
                  </a:lnTo>
                  <a:lnTo>
                    <a:pt x="0" y="396239"/>
                  </a:lnTo>
                  <a:lnTo>
                    <a:pt x="2660" y="442446"/>
                  </a:lnTo>
                  <a:lnTo>
                    <a:pt x="10443" y="487089"/>
                  </a:lnTo>
                  <a:lnTo>
                    <a:pt x="23053" y="529868"/>
                  </a:lnTo>
                  <a:lnTo>
                    <a:pt x="40192" y="570489"/>
                  </a:lnTo>
                  <a:lnTo>
                    <a:pt x="61565" y="608652"/>
                  </a:lnTo>
                  <a:lnTo>
                    <a:pt x="86874" y="644061"/>
                  </a:lnTo>
                  <a:lnTo>
                    <a:pt x="115823" y="676417"/>
                  </a:lnTo>
                  <a:lnTo>
                    <a:pt x="148116" y="705425"/>
                  </a:lnTo>
                  <a:lnTo>
                    <a:pt x="183456" y="730786"/>
                  </a:lnTo>
                  <a:lnTo>
                    <a:pt x="221546" y="752202"/>
                  </a:lnTo>
                  <a:lnTo>
                    <a:pt x="262090" y="769377"/>
                  </a:lnTo>
                  <a:lnTo>
                    <a:pt x="304791" y="782014"/>
                  </a:lnTo>
                  <a:lnTo>
                    <a:pt x="349352" y="789813"/>
                  </a:lnTo>
                  <a:lnTo>
                    <a:pt x="395478" y="792480"/>
                  </a:lnTo>
                  <a:lnTo>
                    <a:pt x="441603" y="789813"/>
                  </a:lnTo>
                  <a:lnTo>
                    <a:pt x="486164" y="782014"/>
                  </a:lnTo>
                  <a:lnTo>
                    <a:pt x="528865" y="769377"/>
                  </a:lnTo>
                  <a:lnTo>
                    <a:pt x="569409" y="752202"/>
                  </a:lnTo>
                  <a:lnTo>
                    <a:pt x="607499" y="730786"/>
                  </a:lnTo>
                  <a:lnTo>
                    <a:pt x="642839" y="705425"/>
                  </a:lnTo>
                  <a:lnTo>
                    <a:pt x="675132" y="676417"/>
                  </a:lnTo>
                  <a:lnTo>
                    <a:pt x="704081" y="644061"/>
                  </a:lnTo>
                  <a:lnTo>
                    <a:pt x="729390" y="608652"/>
                  </a:lnTo>
                  <a:lnTo>
                    <a:pt x="750763" y="570489"/>
                  </a:lnTo>
                  <a:lnTo>
                    <a:pt x="767902" y="529868"/>
                  </a:lnTo>
                  <a:lnTo>
                    <a:pt x="780512" y="487089"/>
                  </a:lnTo>
                  <a:lnTo>
                    <a:pt x="788295" y="442446"/>
                  </a:lnTo>
                  <a:lnTo>
                    <a:pt x="790956" y="396239"/>
                  </a:lnTo>
                  <a:lnTo>
                    <a:pt x="788295" y="350033"/>
                  </a:lnTo>
                  <a:lnTo>
                    <a:pt x="780512" y="305390"/>
                  </a:lnTo>
                  <a:lnTo>
                    <a:pt x="767902" y="262611"/>
                  </a:lnTo>
                  <a:lnTo>
                    <a:pt x="750763" y="221990"/>
                  </a:lnTo>
                  <a:lnTo>
                    <a:pt x="729390" y="183827"/>
                  </a:lnTo>
                  <a:lnTo>
                    <a:pt x="704081" y="148418"/>
                  </a:lnTo>
                  <a:lnTo>
                    <a:pt x="675132" y="116062"/>
                  </a:lnTo>
                  <a:lnTo>
                    <a:pt x="642839" y="87054"/>
                  </a:lnTo>
                  <a:lnTo>
                    <a:pt x="607499" y="61693"/>
                  </a:lnTo>
                  <a:lnTo>
                    <a:pt x="569409" y="40277"/>
                  </a:lnTo>
                  <a:lnTo>
                    <a:pt x="528865" y="23102"/>
                  </a:lnTo>
                  <a:lnTo>
                    <a:pt x="486164" y="10465"/>
                  </a:lnTo>
                  <a:lnTo>
                    <a:pt x="441603" y="2666"/>
                  </a:lnTo>
                  <a:lnTo>
                    <a:pt x="395478" y="0"/>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8" name="object 8">
              <a:extLst>
                <a:ext uri="{FF2B5EF4-FFF2-40B4-BE49-F238E27FC236}">
                  <a16:creationId xmlns:a16="http://schemas.microsoft.com/office/drawing/2014/main" id="{A5AA59C0-D8B3-13E5-9E98-0DA5E1136EF9}"/>
                </a:ext>
              </a:extLst>
            </p:cNvPr>
            <p:cNvSpPr/>
            <p:nvPr/>
          </p:nvSpPr>
          <p:spPr>
            <a:xfrm>
              <a:off x="6517385" y="2638805"/>
              <a:ext cx="791210" cy="792480"/>
            </a:xfrm>
            <a:custGeom>
              <a:avLst/>
              <a:gdLst/>
              <a:ahLst/>
              <a:cxnLst/>
              <a:rect l="l" t="t" r="r" b="b"/>
              <a:pathLst>
                <a:path w="791209" h="792479">
                  <a:moveTo>
                    <a:pt x="0" y="396239"/>
                  </a:moveTo>
                  <a:lnTo>
                    <a:pt x="2660" y="350033"/>
                  </a:lnTo>
                  <a:lnTo>
                    <a:pt x="10443" y="305390"/>
                  </a:lnTo>
                  <a:lnTo>
                    <a:pt x="23053" y="262611"/>
                  </a:lnTo>
                  <a:lnTo>
                    <a:pt x="40192" y="221990"/>
                  </a:lnTo>
                  <a:lnTo>
                    <a:pt x="61565" y="183827"/>
                  </a:lnTo>
                  <a:lnTo>
                    <a:pt x="86874" y="148418"/>
                  </a:lnTo>
                  <a:lnTo>
                    <a:pt x="115824" y="116062"/>
                  </a:lnTo>
                  <a:lnTo>
                    <a:pt x="148116" y="87054"/>
                  </a:lnTo>
                  <a:lnTo>
                    <a:pt x="183456" y="61693"/>
                  </a:lnTo>
                  <a:lnTo>
                    <a:pt x="221546" y="40277"/>
                  </a:lnTo>
                  <a:lnTo>
                    <a:pt x="262090" y="23102"/>
                  </a:lnTo>
                  <a:lnTo>
                    <a:pt x="304791" y="10465"/>
                  </a:lnTo>
                  <a:lnTo>
                    <a:pt x="349352" y="2666"/>
                  </a:lnTo>
                  <a:lnTo>
                    <a:pt x="395478" y="0"/>
                  </a:lnTo>
                  <a:lnTo>
                    <a:pt x="441603" y="2666"/>
                  </a:lnTo>
                  <a:lnTo>
                    <a:pt x="486164" y="10465"/>
                  </a:lnTo>
                  <a:lnTo>
                    <a:pt x="528865" y="23102"/>
                  </a:lnTo>
                  <a:lnTo>
                    <a:pt x="569409" y="40277"/>
                  </a:lnTo>
                  <a:lnTo>
                    <a:pt x="607499" y="61693"/>
                  </a:lnTo>
                  <a:lnTo>
                    <a:pt x="642839" y="87054"/>
                  </a:lnTo>
                  <a:lnTo>
                    <a:pt x="675132" y="116062"/>
                  </a:lnTo>
                  <a:lnTo>
                    <a:pt x="704081" y="148418"/>
                  </a:lnTo>
                  <a:lnTo>
                    <a:pt x="729390" y="183827"/>
                  </a:lnTo>
                  <a:lnTo>
                    <a:pt x="750763" y="221990"/>
                  </a:lnTo>
                  <a:lnTo>
                    <a:pt x="767902" y="262611"/>
                  </a:lnTo>
                  <a:lnTo>
                    <a:pt x="780512" y="305390"/>
                  </a:lnTo>
                  <a:lnTo>
                    <a:pt x="788295" y="350033"/>
                  </a:lnTo>
                  <a:lnTo>
                    <a:pt x="790956" y="396239"/>
                  </a:lnTo>
                  <a:lnTo>
                    <a:pt x="788295" y="442446"/>
                  </a:lnTo>
                  <a:lnTo>
                    <a:pt x="780512" y="487089"/>
                  </a:lnTo>
                  <a:lnTo>
                    <a:pt x="767902" y="529868"/>
                  </a:lnTo>
                  <a:lnTo>
                    <a:pt x="750763" y="570489"/>
                  </a:lnTo>
                  <a:lnTo>
                    <a:pt x="729390" y="608652"/>
                  </a:lnTo>
                  <a:lnTo>
                    <a:pt x="704081" y="644061"/>
                  </a:lnTo>
                  <a:lnTo>
                    <a:pt x="675132" y="676417"/>
                  </a:lnTo>
                  <a:lnTo>
                    <a:pt x="642839" y="705425"/>
                  </a:lnTo>
                  <a:lnTo>
                    <a:pt x="607499" y="730786"/>
                  </a:lnTo>
                  <a:lnTo>
                    <a:pt x="569409" y="752202"/>
                  </a:lnTo>
                  <a:lnTo>
                    <a:pt x="528865" y="769377"/>
                  </a:lnTo>
                  <a:lnTo>
                    <a:pt x="486164" y="782014"/>
                  </a:lnTo>
                  <a:lnTo>
                    <a:pt x="441603" y="789813"/>
                  </a:lnTo>
                  <a:lnTo>
                    <a:pt x="395478" y="792480"/>
                  </a:lnTo>
                  <a:lnTo>
                    <a:pt x="349352" y="789813"/>
                  </a:lnTo>
                  <a:lnTo>
                    <a:pt x="304791" y="782014"/>
                  </a:lnTo>
                  <a:lnTo>
                    <a:pt x="262090" y="769377"/>
                  </a:lnTo>
                  <a:lnTo>
                    <a:pt x="221546" y="752202"/>
                  </a:lnTo>
                  <a:lnTo>
                    <a:pt x="183456" y="730786"/>
                  </a:lnTo>
                  <a:lnTo>
                    <a:pt x="148116" y="705425"/>
                  </a:lnTo>
                  <a:lnTo>
                    <a:pt x="115823" y="676417"/>
                  </a:lnTo>
                  <a:lnTo>
                    <a:pt x="86874" y="644061"/>
                  </a:lnTo>
                  <a:lnTo>
                    <a:pt x="61565" y="608652"/>
                  </a:lnTo>
                  <a:lnTo>
                    <a:pt x="40192" y="570489"/>
                  </a:lnTo>
                  <a:lnTo>
                    <a:pt x="23053" y="529868"/>
                  </a:lnTo>
                  <a:lnTo>
                    <a:pt x="10443" y="487089"/>
                  </a:lnTo>
                  <a:lnTo>
                    <a:pt x="2660" y="442446"/>
                  </a:lnTo>
                  <a:lnTo>
                    <a:pt x="0" y="396239"/>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11" name="object 11">
            <a:extLst>
              <a:ext uri="{FF2B5EF4-FFF2-40B4-BE49-F238E27FC236}">
                <a16:creationId xmlns:a16="http://schemas.microsoft.com/office/drawing/2014/main" id="{368CB605-C10D-DB38-D443-2AF5E44B0031}"/>
              </a:ext>
            </a:extLst>
          </p:cNvPr>
          <p:cNvSpPr txBox="1">
            <a:spLocks noGrp="1"/>
          </p:cNvSpPr>
          <p:nvPr>
            <p:ph type="title"/>
          </p:nvPr>
        </p:nvSpPr>
        <p:spPr>
          <a:xfrm>
            <a:off x="3881290" y="319532"/>
            <a:ext cx="3893820" cy="755762"/>
          </a:xfrm>
          <a:prstGeom prst="rect">
            <a:avLst/>
          </a:prstGeom>
        </p:spPr>
        <p:txBody>
          <a:bodyPr vert="horz" wrap="square" lIns="0" tIns="16933" rIns="0" bIns="0" rtlCol="0">
            <a:spAutoFit/>
          </a:bodyPr>
          <a:lstStyle/>
          <a:p>
            <a:pPr marL="16933">
              <a:spcBef>
                <a:spcPts val="133"/>
              </a:spcBef>
            </a:pPr>
            <a:r>
              <a:rPr sz="4800" dirty="0"/>
              <a:t>1.</a:t>
            </a:r>
            <a:r>
              <a:rPr sz="4800" spc="-13" dirty="0"/>
              <a:t> Identifikasi</a:t>
            </a:r>
            <a:endParaRPr sz="4800"/>
          </a:p>
        </p:txBody>
      </p:sp>
      <p:grpSp>
        <p:nvGrpSpPr>
          <p:cNvPr id="13" name="object 13">
            <a:extLst>
              <a:ext uri="{FF2B5EF4-FFF2-40B4-BE49-F238E27FC236}">
                <a16:creationId xmlns:a16="http://schemas.microsoft.com/office/drawing/2014/main" id="{BA333FDA-3BDC-9261-9A59-7CBCE0BCA6FB}"/>
              </a:ext>
            </a:extLst>
          </p:cNvPr>
          <p:cNvGrpSpPr/>
          <p:nvPr/>
        </p:nvGrpSpPr>
        <p:grpSpPr>
          <a:xfrm>
            <a:off x="1031916" y="2696704"/>
            <a:ext cx="1122680" cy="1124373"/>
            <a:chOff x="773937" y="2610357"/>
            <a:chExt cx="842010" cy="843280"/>
          </a:xfrm>
        </p:grpSpPr>
        <p:sp>
          <p:nvSpPr>
            <p:cNvPr id="14" name="object 14">
              <a:extLst>
                <a:ext uri="{FF2B5EF4-FFF2-40B4-BE49-F238E27FC236}">
                  <a16:creationId xmlns:a16="http://schemas.microsoft.com/office/drawing/2014/main" id="{C63598D5-4F02-78A8-9D5D-8FBBBB141199}"/>
                </a:ext>
              </a:extLst>
            </p:cNvPr>
            <p:cNvSpPr/>
            <p:nvPr/>
          </p:nvSpPr>
          <p:spPr>
            <a:xfrm>
              <a:off x="799337" y="2635757"/>
              <a:ext cx="791210" cy="792480"/>
            </a:xfrm>
            <a:custGeom>
              <a:avLst/>
              <a:gdLst/>
              <a:ahLst/>
              <a:cxnLst/>
              <a:rect l="l" t="t" r="r" b="b"/>
              <a:pathLst>
                <a:path w="791210" h="792479">
                  <a:moveTo>
                    <a:pt x="395478" y="0"/>
                  </a:moveTo>
                  <a:lnTo>
                    <a:pt x="349357" y="2666"/>
                  </a:lnTo>
                  <a:lnTo>
                    <a:pt x="304799" y="10465"/>
                  </a:lnTo>
                  <a:lnTo>
                    <a:pt x="262100" y="23102"/>
                  </a:lnTo>
                  <a:lnTo>
                    <a:pt x="221557" y="40277"/>
                  </a:lnTo>
                  <a:lnTo>
                    <a:pt x="183467" y="61693"/>
                  </a:lnTo>
                  <a:lnTo>
                    <a:pt x="148127" y="87054"/>
                  </a:lnTo>
                  <a:lnTo>
                    <a:pt x="115833" y="116062"/>
                  </a:lnTo>
                  <a:lnTo>
                    <a:pt x="86882" y="148418"/>
                  </a:lnTo>
                  <a:lnTo>
                    <a:pt x="61571" y="183827"/>
                  </a:lnTo>
                  <a:lnTo>
                    <a:pt x="40197" y="221990"/>
                  </a:lnTo>
                  <a:lnTo>
                    <a:pt x="23056" y="262611"/>
                  </a:lnTo>
                  <a:lnTo>
                    <a:pt x="10444" y="305390"/>
                  </a:lnTo>
                  <a:lnTo>
                    <a:pt x="2660" y="350033"/>
                  </a:lnTo>
                  <a:lnTo>
                    <a:pt x="0" y="396240"/>
                  </a:lnTo>
                  <a:lnTo>
                    <a:pt x="2660" y="442446"/>
                  </a:lnTo>
                  <a:lnTo>
                    <a:pt x="10444" y="487089"/>
                  </a:lnTo>
                  <a:lnTo>
                    <a:pt x="23056" y="529868"/>
                  </a:lnTo>
                  <a:lnTo>
                    <a:pt x="40197" y="570489"/>
                  </a:lnTo>
                  <a:lnTo>
                    <a:pt x="61571" y="608652"/>
                  </a:lnTo>
                  <a:lnTo>
                    <a:pt x="86882" y="644061"/>
                  </a:lnTo>
                  <a:lnTo>
                    <a:pt x="115833" y="676417"/>
                  </a:lnTo>
                  <a:lnTo>
                    <a:pt x="148127" y="705425"/>
                  </a:lnTo>
                  <a:lnTo>
                    <a:pt x="183467" y="730786"/>
                  </a:lnTo>
                  <a:lnTo>
                    <a:pt x="221557" y="752202"/>
                  </a:lnTo>
                  <a:lnTo>
                    <a:pt x="262100" y="769377"/>
                  </a:lnTo>
                  <a:lnTo>
                    <a:pt x="304799" y="782014"/>
                  </a:lnTo>
                  <a:lnTo>
                    <a:pt x="349357" y="789813"/>
                  </a:lnTo>
                  <a:lnTo>
                    <a:pt x="395478" y="792480"/>
                  </a:lnTo>
                  <a:lnTo>
                    <a:pt x="441603" y="789813"/>
                  </a:lnTo>
                  <a:lnTo>
                    <a:pt x="486164" y="782014"/>
                  </a:lnTo>
                  <a:lnTo>
                    <a:pt x="528865" y="769377"/>
                  </a:lnTo>
                  <a:lnTo>
                    <a:pt x="569409" y="752202"/>
                  </a:lnTo>
                  <a:lnTo>
                    <a:pt x="607499" y="730786"/>
                  </a:lnTo>
                  <a:lnTo>
                    <a:pt x="642839" y="705425"/>
                  </a:lnTo>
                  <a:lnTo>
                    <a:pt x="675132" y="676417"/>
                  </a:lnTo>
                  <a:lnTo>
                    <a:pt x="704081" y="644061"/>
                  </a:lnTo>
                  <a:lnTo>
                    <a:pt x="729390" y="608652"/>
                  </a:lnTo>
                  <a:lnTo>
                    <a:pt x="750763" y="570489"/>
                  </a:lnTo>
                  <a:lnTo>
                    <a:pt x="767902" y="529868"/>
                  </a:lnTo>
                  <a:lnTo>
                    <a:pt x="780512" y="487089"/>
                  </a:lnTo>
                  <a:lnTo>
                    <a:pt x="788295" y="442446"/>
                  </a:lnTo>
                  <a:lnTo>
                    <a:pt x="790956" y="396240"/>
                  </a:lnTo>
                  <a:lnTo>
                    <a:pt x="788295" y="350033"/>
                  </a:lnTo>
                  <a:lnTo>
                    <a:pt x="780512" y="305390"/>
                  </a:lnTo>
                  <a:lnTo>
                    <a:pt x="767902" y="262611"/>
                  </a:lnTo>
                  <a:lnTo>
                    <a:pt x="750763" y="221990"/>
                  </a:lnTo>
                  <a:lnTo>
                    <a:pt x="729390" y="183827"/>
                  </a:lnTo>
                  <a:lnTo>
                    <a:pt x="704081" y="148418"/>
                  </a:lnTo>
                  <a:lnTo>
                    <a:pt x="675131" y="116062"/>
                  </a:lnTo>
                  <a:lnTo>
                    <a:pt x="642839" y="87054"/>
                  </a:lnTo>
                  <a:lnTo>
                    <a:pt x="607499" y="61693"/>
                  </a:lnTo>
                  <a:lnTo>
                    <a:pt x="569409" y="40277"/>
                  </a:lnTo>
                  <a:lnTo>
                    <a:pt x="528865" y="23102"/>
                  </a:lnTo>
                  <a:lnTo>
                    <a:pt x="486164" y="10465"/>
                  </a:lnTo>
                  <a:lnTo>
                    <a:pt x="441603" y="2666"/>
                  </a:lnTo>
                  <a:lnTo>
                    <a:pt x="395478" y="0"/>
                  </a:lnTo>
                  <a:close/>
                </a:path>
              </a:pathLst>
            </a:custGeom>
            <a:solidFill>
              <a:srgbClr val="0DD2D9"/>
            </a:solidFill>
          </p:spPr>
          <p:txBody>
            <a:bodyPr wrap="square" lIns="0" tIns="0" rIns="0" bIns="0" rtlCol="0"/>
            <a:lstStyle/>
            <a:p>
              <a:pPr defTabSz="1219170"/>
              <a:endParaRPr sz="2400" kern="0">
                <a:solidFill>
                  <a:sysClr val="windowText" lastClr="000000"/>
                </a:solidFill>
              </a:endParaRPr>
            </a:p>
          </p:txBody>
        </p:sp>
        <p:sp>
          <p:nvSpPr>
            <p:cNvPr id="15" name="object 15">
              <a:extLst>
                <a:ext uri="{FF2B5EF4-FFF2-40B4-BE49-F238E27FC236}">
                  <a16:creationId xmlns:a16="http://schemas.microsoft.com/office/drawing/2014/main" id="{B9117A9D-3CB0-1605-2E96-22B17CCAF23C}"/>
                </a:ext>
              </a:extLst>
            </p:cNvPr>
            <p:cNvSpPr/>
            <p:nvPr/>
          </p:nvSpPr>
          <p:spPr>
            <a:xfrm>
              <a:off x="799337" y="2635757"/>
              <a:ext cx="791210" cy="792480"/>
            </a:xfrm>
            <a:custGeom>
              <a:avLst/>
              <a:gdLst/>
              <a:ahLst/>
              <a:cxnLst/>
              <a:rect l="l" t="t" r="r" b="b"/>
              <a:pathLst>
                <a:path w="791210" h="792479">
                  <a:moveTo>
                    <a:pt x="0" y="396240"/>
                  </a:moveTo>
                  <a:lnTo>
                    <a:pt x="2660" y="350033"/>
                  </a:lnTo>
                  <a:lnTo>
                    <a:pt x="10444" y="305390"/>
                  </a:lnTo>
                  <a:lnTo>
                    <a:pt x="23056" y="262611"/>
                  </a:lnTo>
                  <a:lnTo>
                    <a:pt x="40197" y="221990"/>
                  </a:lnTo>
                  <a:lnTo>
                    <a:pt x="61571" y="183827"/>
                  </a:lnTo>
                  <a:lnTo>
                    <a:pt x="86882" y="148418"/>
                  </a:lnTo>
                  <a:lnTo>
                    <a:pt x="115833" y="116062"/>
                  </a:lnTo>
                  <a:lnTo>
                    <a:pt x="148127" y="87054"/>
                  </a:lnTo>
                  <a:lnTo>
                    <a:pt x="183467" y="61693"/>
                  </a:lnTo>
                  <a:lnTo>
                    <a:pt x="221557" y="40277"/>
                  </a:lnTo>
                  <a:lnTo>
                    <a:pt x="262100" y="23102"/>
                  </a:lnTo>
                  <a:lnTo>
                    <a:pt x="304799" y="10465"/>
                  </a:lnTo>
                  <a:lnTo>
                    <a:pt x="349357" y="2666"/>
                  </a:lnTo>
                  <a:lnTo>
                    <a:pt x="395478" y="0"/>
                  </a:lnTo>
                  <a:lnTo>
                    <a:pt x="441603" y="2666"/>
                  </a:lnTo>
                  <a:lnTo>
                    <a:pt x="486164" y="10465"/>
                  </a:lnTo>
                  <a:lnTo>
                    <a:pt x="528865" y="23102"/>
                  </a:lnTo>
                  <a:lnTo>
                    <a:pt x="569409" y="40277"/>
                  </a:lnTo>
                  <a:lnTo>
                    <a:pt x="607499" y="61693"/>
                  </a:lnTo>
                  <a:lnTo>
                    <a:pt x="642839" y="87054"/>
                  </a:lnTo>
                  <a:lnTo>
                    <a:pt x="675131" y="116062"/>
                  </a:lnTo>
                  <a:lnTo>
                    <a:pt x="704081" y="148418"/>
                  </a:lnTo>
                  <a:lnTo>
                    <a:pt x="729390" y="183827"/>
                  </a:lnTo>
                  <a:lnTo>
                    <a:pt x="750763" y="221990"/>
                  </a:lnTo>
                  <a:lnTo>
                    <a:pt x="767902" y="262611"/>
                  </a:lnTo>
                  <a:lnTo>
                    <a:pt x="780512" y="305390"/>
                  </a:lnTo>
                  <a:lnTo>
                    <a:pt x="788295" y="350033"/>
                  </a:lnTo>
                  <a:lnTo>
                    <a:pt x="790956" y="396240"/>
                  </a:lnTo>
                  <a:lnTo>
                    <a:pt x="788295" y="442446"/>
                  </a:lnTo>
                  <a:lnTo>
                    <a:pt x="780512" y="487089"/>
                  </a:lnTo>
                  <a:lnTo>
                    <a:pt x="767902" y="529868"/>
                  </a:lnTo>
                  <a:lnTo>
                    <a:pt x="750763" y="570489"/>
                  </a:lnTo>
                  <a:lnTo>
                    <a:pt x="729390" y="608652"/>
                  </a:lnTo>
                  <a:lnTo>
                    <a:pt x="704081" y="644061"/>
                  </a:lnTo>
                  <a:lnTo>
                    <a:pt x="675132" y="676417"/>
                  </a:lnTo>
                  <a:lnTo>
                    <a:pt x="642839" y="705425"/>
                  </a:lnTo>
                  <a:lnTo>
                    <a:pt x="607499" y="730786"/>
                  </a:lnTo>
                  <a:lnTo>
                    <a:pt x="569409" y="752202"/>
                  </a:lnTo>
                  <a:lnTo>
                    <a:pt x="528865" y="769377"/>
                  </a:lnTo>
                  <a:lnTo>
                    <a:pt x="486164" y="782014"/>
                  </a:lnTo>
                  <a:lnTo>
                    <a:pt x="441603" y="789813"/>
                  </a:lnTo>
                  <a:lnTo>
                    <a:pt x="395478" y="792480"/>
                  </a:lnTo>
                  <a:lnTo>
                    <a:pt x="349357" y="789813"/>
                  </a:lnTo>
                  <a:lnTo>
                    <a:pt x="304799" y="782014"/>
                  </a:lnTo>
                  <a:lnTo>
                    <a:pt x="262100" y="769377"/>
                  </a:lnTo>
                  <a:lnTo>
                    <a:pt x="221557" y="752202"/>
                  </a:lnTo>
                  <a:lnTo>
                    <a:pt x="183467" y="730786"/>
                  </a:lnTo>
                  <a:lnTo>
                    <a:pt x="148127" y="705425"/>
                  </a:lnTo>
                  <a:lnTo>
                    <a:pt x="115833" y="676417"/>
                  </a:lnTo>
                  <a:lnTo>
                    <a:pt x="86882" y="644061"/>
                  </a:lnTo>
                  <a:lnTo>
                    <a:pt x="61571" y="608652"/>
                  </a:lnTo>
                  <a:lnTo>
                    <a:pt x="40197" y="570489"/>
                  </a:lnTo>
                  <a:lnTo>
                    <a:pt x="23056" y="529868"/>
                  </a:lnTo>
                  <a:lnTo>
                    <a:pt x="10444" y="487089"/>
                  </a:lnTo>
                  <a:lnTo>
                    <a:pt x="2660" y="442446"/>
                  </a:lnTo>
                  <a:lnTo>
                    <a:pt x="0" y="396240"/>
                  </a:lnTo>
                  <a:close/>
                </a:path>
              </a:pathLst>
            </a:custGeom>
            <a:ln w="50800">
              <a:solidFill>
                <a:srgbClr val="FFFFFF"/>
              </a:solidFill>
            </a:ln>
          </p:spPr>
          <p:txBody>
            <a:bodyPr wrap="square" lIns="0" tIns="0" rIns="0" bIns="0" rtlCol="0"/>
            <a:lstStyle/>
            <a:p>
              <a:pPr defTabSz="1219170"/>
              <a:endParaRPr sz="2400" kern="0">
                <a:solidFill>
                  <a:sysClr val="windowText" lastClr="000000"/>
                </a:solidFill>
              </a:endParaRPr>
            </a:p>
          </p:txBody>
        </p:sp>
      </p:grpSp>
      <p:sp>
        <p:nvSpPr>
          <p:cNvPr id="20" name="object 10">
            <a:extLst>
              <a:ext uri="{FF2B5EF4-FFF2-40B4-BE49-F238E27FC236}">
                <a16:creationId xmlns:a16="http://schemas.microsoft.com/office/drawing/2014/main" id="{0FB523B6-3488-ADC0-E5B6-D791B1879365}"/>
              </a:ext>
            </a:extLst>
          </p:cNvPr>
          <p:cNvSpPr txBox="1"/>
          <p:nvPr/>
        </p:nvSpPr>
        <p:spPr>
          <a:xfrm>
            <a:off x="923476" y="1309067"/>
            <a:ext cx="10347112" cy="1565258"/>
          </a:xfrm>
          <a:prstGeom prst="rect">
            <a:avLst/>
          </a:prstGeom>
        </p:spPr>
        <p:txBody>
          <a:bodyPr vert="horz" wrap="square" lIns="0" tIns="16087" rIns="0" bIns="0" rtlCol="0">
            <a:spAutoFit/>
          </a:bodyPr>
          <a:lstStyle/>
          <a:p>
            <a:pPr marL="3473786" defTabSz="1219170">
              <a:spcBef>
                <a:spcPts val="127"/>
              </a:spcBef>
            </a:pPr>
            <a:r>
              <a:rPr sz="2133" b="1" kern="0" dirty="0">
                <a:solidFill>
                  <a:srgbClr val="404040"/>
                </a:solidFill>
                <a:latin typeface="Arial"/>
                <a:cs typeface="Arial"/>
              </a:rPr>
              <a:t>D.</a:t>
            </a:r>
            <a:r>
              <a:rPr sz="2133" b="1" kern="0" spc="-33" dirty="0">
                <a:solidFill>
                  <a:srgbClr val="404040"/>
                </a:solidFill>
                <a:latin typeface="Arial"/>
                <a:cs typeface="Arial"/>
              </a:rPr>
              <a:t> </a:t>
            </a:r>
            <a:r>
              <a:rPr sz="2133" b="1" kern="0" spc="-13" dirty="0">
                <a:solidFill>
                  <a:srgbClr val="404040"/>
                </a:solidFill>
                <a:latin typeface="Arial"/>
                <a:cs typeface="Arial"/>
              </a:rPr>
              <a:t>Penentuan</a:t>
            </a:r>
            <a:r>
              <a:rPr sz="2133" b="1" kern="0" spc="-100" dirty="0">
                <a:solidFill>
                  <a:srgbClr val="404040"/>
                </a:solidFill>
                <a:latin typeface="Arial"/>
                <a:cs typeface="Arial"/>
              </a:rPr>
              <a:t> </a:t>
            </a:r>
            <a:r>
              <a:rPr sz="2133" b="1" kern="0" dirty="0">
                <a:solidFill>
                  <a:srgbClr val="404040"/>
                </a:solidFill>
                <a:latin typeface="Arial"/>
                <a:cs typeface="Arial"/>
              </a:rPr>
              <a:t>Arsip</a:t>
            </a:r>
            <a:r>
              <a:rPr sz="2133" b="1" kern="0" spc="27" dirty="0">
                <a:solidFill>
                  <a:srgbClr val="404040"/>
                </a:solidFill>
                <a:latin typeface="Arial"/>
                <a:cs typeface="Arial"/>
              </a:rPr>
              <a:t> </a:t>
            </a:r>
            <a:r>
              <a:rPr sz="2133" b="1" kern="0" spc="-13" dirty="0">
                <a:solidFill>
                  <a:srgbClr val="404040"/>
                </a:solidFill>
                <a:latin typeface="Arial"/>
                <a:cs typeface="Arial"/>
              </a:rPr>
              <a:t>Vital</a:t>
            </a:r>
            <a:endParaRPr sz="2133" kern="0" dirty="0">
              <a:solidFill>
                <a:sysClr val="windowText" lastClr="000000"/>
              </a:solidFill>
              <a:latin typeface="Arial"/>
              <a:cs typeface="Arial"/>
            </a:endParaRPr>
          </a:p>
          <a:p>
            <a:pPr defTabSz="1219170">
              <a:spcBef>
                <a:spcPts val="1159"/>
              </a:spcBef>
            </a:pPr>
            <a:endParaRPr sz="2133" kern="0" dirty="0">
              <a:solidFill>
                <a:sysClr val="windowText" lastClr="000000"/>
              </a:solidFill>
              <a:latin typeface="Arial"/>
              <a:cs typeface="Arial"/>
            </a:endParaRPr>
          </a:p>
          <a:p>
            <a:pPr algn="ctr" defTabSz="1219170"/>
            <a:r>
              <a:rPr sz="1600" kern="0" dirty="0">
                <a:solidFill>
                  <a:sysClr val="windowText" lastClr="000000"/>
                </a:solidFill>
                <a:latin typeface="Arial MT"/>
                <a:cs typeface="Arial MT"/>
              </a:rPr>
              <a:t>Sebelum</a:t>
            </a:r>
            <a:r>
              <a:rPr sz="1600" kern="0" spc="-53" dirty="0">
                <a:solidFill>
                  <a:sysClr val="windowText" lastClr="000000"/>
                </a:solidFill>
                <a:latin typeface="Arial MT"/>
                <a:cs typeface="Arial MT"/>
              </a:rPr>
              <a:t> </a:t>
            </a:r>
            <a:r>
              <a:rPr sz="1600" kern="0" dirty="0">
                <a:solidFill>
                  <a:sysClr val="windowText" lastClr="000000"/>
                </a:solidFill>
                <a:latin typeface="Arial MT"/>
                <a:cs typeface="Arial MT"/>
              </a:rPr>
              <a:t>melakukan</a:t>
            </a:r>
            <a:r>
              <a:rPr sz="1600" kern="0" spc="-100" dirty="0">
                <a:solidFill>
                  <a:sysClr val="windowText" lastClr="000000"/>
                </a:solidFill>
                <a:latin typeface="Arial MT"/>
                <a:cs typeface="Arial MT"/>
              </a:rPr>
              <a:t> </a:t>
            </a:r>
            <a:r>
              <a:rPr sz="1600" kern="0" dirty="0">
                <a:solidFill>
                  <a:sysClr val="windowText" lastClr="000000"/>
                </a:solidFill>
                <a:latin typeface="Arial MT"/>
                <a:cs typeface="Arial MT"/>
              </a:rPr>
              <a:t>penentuan</a:t>
            </a:r>
            <a:r>
              <a:rPr sz="1600" kern="0" spc="-73" dirty="0">
                <a:solidFill>
                  <a:sysClr val="windowText" lastClr="000000"/>
                </a:solidFill>
                <a:latin typeface="Arial MT"/>
                <a:cs typeface="Arial MT"/>
              </a:rPr>
              <a:t> </a:t>
            </a:r>
            <a:r>
              <a:rPr sz="1600" kern="0" dirty="0">
                <a:solidFill>
                  <a:sysClr val="windowText" lastClr="000000"/>
                </a:solidFill>
                <a:latin typeface="Arial MT"/>
                <a:cs typeface="Arial MT"/>
              </a:rPr>
              <a:t>arsip</a:t>
            </a:r>
            <a:r>
              <a:rPr sz="1600" kern="0" spc="-33" dirty="0">
                <a:solidFill>
                  <a:sysClr val="windowText" lastClr="000000"/>
                </a:solidFill>
                <a:latin typeface="Arial MT"/>
                <a:cs typeface="Arial MT"/>
              </a:rPr>
              <a:t> </a:t>
            </a:r>
            <a:r>
              <a:rPr sz="1600" kern="0" dirty="0">
                <a:solidFill>
                  <a:sysClr val="windowText" lastClr="000000"/>
                </a:solidFill>
                <a:latin typeface="Arial MT"/>
                <a:cs typeface="Arial MT"/>
              </a:rPr>
              <a:t>vital,</a:t>
            </a:r>
            <a:r>
              <a:rPr sz="1600" kern="0" spc="-27" dirty="0">
                <a:solidFill>
                  <a:sysClr val="windowText" lastClr="000000"/>
                </a:solidFill>
                <a:latin typeface="Arial MT"/>
                <a:cs typeface="Arial MT"/>
              </a:rPr>
              <a:t> </a:t>
            </a:r>
            <a:r>
              <a:rPr sz="1600" kern="0" dirty="0">
                <a:solidFill>
                  <a:sysClr val="windowText" lastClr="000000"/>
                </a:solidFill>
                <a:latin typeface="Arial MT"/>
                <a:cs typeface="Arial MT"/>
              </a:rPr>
              <a:t>dilakukan</a:t>
            </a:r>
            <a:r>
              <a:rPr sz="1600" kern="0" spc="-80" dirty="0">
                <a:solidFill>
                  <a:sysClr val="windowText" lastClr="000000"/>
                </a:solidFill>
                <a:latin typeface="Arial MT"/>
                <a:cs typeface="Arial MT"/>
              </a:rPr>
              <a:t> </a:t>
            </a:r>
            <a:r>
              <a:rPr sz="1600" kern="0" dirty="0">
                <a:solidFill>
                  <a:sysClr val="windowText" lastClr="000000"/>
                </a:solidFill>
                <a:latin typeface="Arial MT"/>
                <a:cs typeface="Arial MT"/>
              </a:rPr>
              <a:t>pengujian</a:t>
            </a:r>
            <a:r>
              <a:rPr sz="1600" kern="0" spc="-80" dirty="0">
                <a:solidFill>
                  <a:sysClr val="windowText" lastClr="000000"/>
                </a:solidFill>
                <a:latin typeface="Arial MT"/>
                <a:cs typeface="Arial MT"/>
              </a:rPr>
              <a:t> </a:t>
            </a:r>
            <a:r>
              <a:rPr sz="1600" kern="0" dirty="0">
                <a:solidFill>
                  <a:sysClr val="windowText" lastClr="000000"/>
                </a:solidFill>
                <a:latin typeface="Arial MT"/>
                <a:cs typeface="Arial MT"/>
              </a:rPr>
              <a:t>terhadap</a:t>
            </a:r>
            <a:r>
              <a:rPr sz="1600" kern="0" spc="-80" dirty="0">
                <a:solidFill>
                  <a:sysClr val="windowText" lastClr="000000"/>
                </a:solidFill>
                <a:latin typeface="Arial MT"/>
                <a:cs typeface="Arial MT"/>
              </a:rPr>
              <a:t> </a:t>
            </a:r>
            <a:r>
              <a:rPr sz="1600" kern="0" dirty="0">
                <a:solidFill>
                  <a:sysClr val="windowText" lastClr="000000"/>
                </a:solidFill>
                <a:latin typeface="Arial MT"/>
                <a:cs typeface="Arial MT"/>
              </a:rPr>
              <a:t>kesesuaian</a:t>
            </a:r>
            <a:r>
              <a:rPr sz="1600" kern="0" spc="-33" dirty="0">
                <a:solidFill>
                  <a:sysClr val="windowText" lastClr="000000"/>
                </a:solidFill>
                <a:latin typeface="Arial MT"/>
                <a:cs typeface="Arial MT"/>
              </a:rPr>
              <a:t> </a:t>
            </a:r>
            <a:r>
              <a:rPr sz="1600" kern="0" dirty="0">
                <a:solidFill>
                  <a:sysClr val="windowText" lastClr="000000"/>
                </a:solidFill>
                <a:latin typeface="Arial MT"/>
                <a:cs typeface="Arial MT"/>
              </a:rPr>
              <a:t>antara</a:t>
            </a:r>
            <a:r>
              <a:rPr sz="1600" kern="0" spc="-60" dirty="0">
                <a:solidFill>
                  <a:sysClr val="windowText" lastClr="000000"/>
                </a:solidFill>
                <a:latin typeface="Arial MT"/>
                <a:cs typeface="Arial MT"/>
              </a:rPr>
              <a:t> </a:t>
            </a:r>
            <a:r>
              <a:rPr sz="1600" kern="0" spc="-13" dirty="0">
                <a:solidFill>
                  <a:sysClr val="windowText" lastClr="000000"/>
                </a:solidFill>
                <a:latin typeface="Arial MT"/>
                <a:cs typeface="Arial MT"/>
              </a:rPr>
              <a:t>kriteria</a:t>
            </a:r>
            <a:endParaRPr sz="1600" kern="0" dirty="0">
              <a:solidFill>
                <a:sysClr val="windowText" lastClr="000000"/>
              </a:solidFill>
              <a:latin typeface="Arial MT"/>
              <a:cs typeface="Arial MT"/>
            </a:endParaRPr>
          </a:p>
          <a:p>
            <a:pPr marL="16933" marR="6773" algn="ctr" defTabSz="1219170"/>
            <a:r>
              <a:rPr sz="1600" kern="0" dirty="0">
                <a:solidFill>
                  <a:sysClr val="windowText" lastClr="000000"/>
                </a:solidFill>
                <a:latin typeface="Arial MT"/>
                <a:cs typeface="Arial MT"/>
              </a:rPr>
              <a:t>arsip</a:t>
            </a:r>
            <a:r>
              <a:rPr sz="1600" kern="0" spc="-27" dirty="0">
                <a:solidFill>
                  <a:sysClr val="windowText" lastClr="000000"/>
                </a:solidFill>
                <a:latin typeface="Arial MT"/>
                <a:cs typeface="Arial MT"/>
              </a:rPr>
              <a:t> </a:t>
            </a:r>
            <a:r>
              <a:rPr sz="1600" kern="0" dirty="0">
                <a:solidFill>
                  <a:sysClr val="windowText" lastClr="000000"/>
                </a:solidFill>
                <a:latin typeface="Arial MT"/>
                <a:cs typeface="Arial MT"/>
              </a:rPr>
              <a:t>vital</a:t>
            </a:r>
            <a:r>
              <a:rPr sz="1600" kern="0" spc="-20" dirty="0">
                <a:solidFill>
                  <a:sysClr val="windowText" lastClr="000000"/>
                </a:solidFill>
                <a:latin typeface="Arial MT"/>
                <a:cs typeface="Arial MT"/>
              </a:rPr>
              <a:t> </a:t>
            </a:r>
            <a:r>
              <a:rPr sz="1600" kern="0" dirty="0">
                <a:solidFill>
                  <a:sysClr val="windowText" lastClr="000000"/>
                </a:solidFill>
                <a:latin typeface="Arial MT"/>
                <a:cs typeface="Arial MT"/>
              </a:rPr>
              <a:t>dengan</a:t>
            </a:r>
            <a:r>
              <a:rPr sz="1600" kern="0" spc="-67" dirty="0">
                <a:solidFill>
                  <a:sysClr val="windowText" lastClr="000000"/>
                </a:solidFill>
                <a:latin typeface="Arial MT"/>
                <a:cs typeface="Arial MT"/>
              </a:rPr>
              <a:t> </a:t>
            </a:r>
            <a:r>
              <a:rPr sz="1600" kern="0" dirty="0">
                <a:solidFill>
                  <a:sysClr val="windowText" lastClr="000000"/>
                </a:solidFill>
                <a:latin typeface="Arial MT"/>
                <a:cs typeface="Arial MT"/>
              </a:rPr>
              <a:t>hasil</a:t>
            </a:r>
            <a:r>
              <a:rPr sz="1600" kern="0" spc="-40" dirty="0">
                <a:solidFill>
                  <a:sysClr val="windowText" lastClr="000000"/>
                </a:solidFill>
                <a:latin typeface="Arial MT"/>
                <a:cs typeface="Arial MT"/>
              </a:rPr>
              <a:t> </a:t>
            </a:r>
            <a:r>
              <a:rPr sz="1600" kern="0" dirty="0">
                <a:solidFill>
                  <a:sysClr val="windowText" lastClr="000000"/>
                </a:solidFill>
                <a:latin typeface="Arial MT"/>
                <a:cs typeface="Arial MT"/>
              </a:rPr>
              <a:t>analisis</a:t>
            </a:r>
            <a:r>
              <a:rPr sz="1600" kern="0" spc="-60" dirty="0">
                <a:solidFill>
                  <a:sysClr val="windowText" lastClr="000000"/>
                </a:solidFill>
                <a:latin typeface="Arial MT"/>
                <a:cs typeface="Arial MT"/>
              </a:rPr>
              <a:t> </a:t>
            </a:r>
            <a:r>
              <a:rPr sz="1600" kern="0" dirty="0">
                <a:solidFill>
                  <a:sysClr val="windowText" lastClr="000000"/>
                </a:solidFill>
                <a:latin typeface="Arial MT"/>
                <a:cs typeface="Arial MT"/>
              </a:rPr>
              <a:t>organisasi</a:t>
            </a:r>
            <a:r>
              <a:rPr sz="1600" kern="0" spc="-60" dirty="0">
                <a:solidFill>
                  <a:sysClr val="windowText" lastClr="000000"/>
                </a:solidFill>
                <a:latin typeface="Arial MT"/>
                <a:cs typeface="Arial MT"/>
              </a:rPr>
              <a:t> </a:t>
            </a:r>
            <a:r>
              <a:rPr sz="1600" kern="0" dirty="0">
                <a:solidFill>
                  <a:sysClr val="windowText" lastClr="000000"/>
                </a:solidFill>
                <a:latin typeface="Arial MT"/>
                <a:cs typeface="Arial MT"/>
              </a:rPr>
              <a:t>dan</a:t>
            </a:r>
            <a:r>
              <a:rPr sz="1600" kern="0" spc="-40" dirty="0">
                <a:solidFill>
                  <a:sysClr val="windowText" lastClr="000000"/>
                </a:solidFill>
                <a:latin typeface="Arial MT"/>
                <a:cs typeface="Arial MT"/>
              </a:rPr>
              <a:t> </a:t>
            </a:r>
            <a:r>
              <a:rPr sz="1600" kern="0" dirty="0">
                <a:solidFill>
                  <a:sysClr val="windowText" lastClr="000000"/>
                </a:solidFill>
                <a:latin typeface="Arial MT"/>
                <a:cs typeface="Arial MT"/>
              </a:rPr>
              <a:t>analisis</a:t>
            </a:r>
            <a:r>
              <a:rPr sz="1600" kern="0" spc="-67" dirty="0">
                <a:solidFill>
                  <a:sysClr val="windowText" lastClr="000000"/>
                </a:solidFill>
                <a:latin typeface="Arial MT"/>
                <a:cs typeface="Arial MT"/>
              </a:rPr>
              <a:t> </a:t>
            </a:r>
            <a:r>
              <a:rPr sz="1600" kern="0" dirty="0">
                <a:solidFill>
                  <a:sysClr val="windowText" lastClr="000000"/>
                </a:solidFill>
                <a:latin typeface="Arial MT"/>
                <a:cs typeface="Arial MT"/>
              </a:rPr>
              <a:t>hasil</a:t>
            </a:r>
            <a:r>
              <a:rPr sz="1600" kern="0" spc="-33" dirty="0">
                <a:solidFill>
                  <a:sysClr val="windowText" lastClr="000000"/>
                </a:solidFill>
                <a:latin typeface="Arial MT"/>
                <a:cs typeface="Arial MT"/>
              </a:rPr>
              <a:t> </a:t>
            </a:r>
            <a:r>
              <a:rPr sz="1600" kern="0" dirty="0">
                <a:solidFill>
                  <a:sysClr val="windowText" lastClr="000000"/>
                </a:solidFill>
                <a:latin typeface="Arial MT"/>
                <a:cs typeface="Arial MT"/>
              </a:rPr>
              <a:t>pendataan,</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sehingga</a:t>
            </a:r>
            <a:r>
              <a:rPr sz="1600" kern="0" spc="-60" dirty="0">
                <a:solidFill>
                  <a:sysClr val="windowText" lastClr="000000"/>
                </a:solidFill>
                <a:latin typeface="Arial MT"/>
                <a:cs typeface="Arial MT"/>
              </a:rPr>
              <a:t> </a:t>
            </a:r>
            <a:r>
              <a:rPr sz="1600" kern="0" dirty="0">
                <a:solidFill>
                  <a:sysClr val="windowText" lastClr="000000"/>
                </a:solidFill>
                <a:latin typeface="Arial MT"/>
                <a:cs typeface="Arial MT"/>
              </a:rPr>
              <a:t>dapat</a:t>
            </a:r>
            <a:r>
              <a:rPr sz="1600" kern="0" spc="-60" dirty="0">
                <a:solidFill>
                  <a:sysClr val="windowText" lastClr="000000"/>
                </a:solidFill>
                <a:latin typeface="Arial MT"/>
                <a:cs typeface="Arial MT"/>
              </a:rPr>
              <a:t> </a:t>
            </a:r>
            <a:r>
              <a:rPr sz="1600" kern="0" dirty="0">
                <a:solidFill>
                  <a:sysClr val="windowText" lastClr="000000"/>
                </a:solidFill>
                <a:latin typeface="Arial MT"/>
                <a:cs typeface="Arial MT"/>
              </a:rPr>
              <a:t>ditentukan</a:t>
            </a:r>
            <a:r>
              <a:rPr sz="1600" kern="0" spc="-20" dirty="0">
                <a:solidFill>
                  <a:sysClr val="windowText" lastClr="000000"/>
                </a:solidFill>
                <a:latin typeface="Arial MT"/>
                <a:cs typeface="Arial MT"/>
              </a:rPr>
              <a:t> </a:t>
            </a:r>
            <a:r>
              <a:rPr sz="1600" kern="0" spc="-13" dirty="0">
                <a:solidFill>
                  <a:sysClr val="windowText" lastClr="000000"/>
                </a:solidFill>
                <a:latin typeface="Arial MT"/>
                <a:cs typeface="Arial MT"/>
              </a:rPr>
              <a:t>jenis-</a:t>
            </a:r>
            <a:r>
              <a:rPr sz="1600" kern="0" dirty="0">
                <a:solidFill>
                  <a:sysClr val="windowText" lastClr="000000"/>
                </a:solidFill>
                <a:latin typeface="Arial MT"/>
                <a:cs typeface="Arial MT"/>
              </a:rPr>
              <a:t>jenis</a:t>
            </a:r>
            <a:r>
              <a:rPr sz="1600" kern="0" spc="-73" dirty="0">
                <a:solidFill>
                  <a:sysClr val="windowText" lastClr="000000"/>
                </a:solidFill>
                <a:latin typeface="Arial MT"/>
                <a:cs typeface="Arial MT"/>
              </a:rPr>
              <a:t> </a:t>
            </a:r>
            <a:r>
              <a:rPr sz="1600" kern="0" spc="-13" dirty="0">
                <a:solidFill>
                  <a:sysClr val="windowText" lastClr="000000"/>
                </a:solidFill>
                <a:latin typeface="Arial MT"/>
                <a:cs typeface="Arial MT"/>
              </a:rPr>
              <a:t>arsip </a:t>
            </a:r>
            <a:r>
              <a:rPr sz="1600" kern="0" dirty="0">
                <a:solidFill>
                  <a:sysClr val="windowText" lastClr="000000"/>
                </a:solidFill>
                <a:latin typeface="Arial MT"/>
                <a:cs typeface="Arial MT"/>
              </a:rPr>
              <a:t>vital</a:t>
            </a:r>
            <a:r>
              <a:rPr sz="1600" kern="0" spc="-27" dirty="0">
                <a:solidFill>
                  <a:sysClr val="windowText" lastClr="000000"/>
                </a:solidFill>
                <a:latin typeface="Arial MT"/>
                <a:cs typeface="Arial MT"/>
              </a:rPr>
              <a:t> </a:t>
            </a:r>
            <a:r>
              <a:rPr sz="1600" kern="0" dirty="0">
                <a:solidFill>
                  <a:sysClr val="windowText" lastClr="000000"/>
                </a:solidFill>
                <a:latin typeface="Arial MT"/>
                <a:cs typeface="Arial MT"/>
              </a:rPr>
              <a:t>di</a:t>
            </a:r>
            <a:r>
              <a:rPr sz="1600" kern="0" spc="-33" dirty="0">
                <a:solidFill>
                  <a:sysClr val="windowText" lastClr="000000"/>
                </a:solidFill>
                <a:latin typeface="Arial MT"/>
                <a:cs typeface="Arial MT"/>
              </a:rPr>
              <a:t> </a:t>
            </a:r>
            <a:r>
              <a:rPr sz="1600" kern="0" dirty="0">
                <a:solidFill>
                  <a:sysClr val="windowText" lastClr="000000"/>
                </a:solidFill>
                <a:latin typeface="Arial MT"/>
                <a:cs typeface="Arial MT"/>
              </a:rPr>
              <a:t>instansi</a:t>
            </a:r>
            <a:r>
              <a:rPr sz="1600" kern="0" spc="-47" dirty="0">
                <a:solidFill>
                  <a:sysClr val="windowText" lastClr="000000"/>
                </a:solidFill>
                <a:latin typeface="Arial MT"/>
                <a:cs typeface="Arial MT"/>
              </a:rPr>
              <a:t> </a:t>
            </a:r>
            <a:r>
              <a:rPr sz="1600" kern="0" dirty="0">
                <a:solidFill>
                  <a:sysClr val="windowText" lastClr="000000"/>
                </a:solidFill>
                <a:latin typeface="Arial MT"/>
                <a:cs typeface="Arial MT"/>
              </a:rPr>
              <a:t>yang</a:t>
            </a:r>
            <a:r>
              <a:rPr sz="1600" kern="0" spc="-27" dirty="0">
                <a:solidFill>
                  <a:sysClr val="windowText" lastClr="000000"/>
                </a:solidFill>
                <a:latin typeface="Arial MT"/>
                <a:cs typeface="Arial MT"/>
              </a:rPr>
              <a:t> </a:t>
            </a:r>
            <a:r>
              <a:rPr sz="1600" kern="0" dirty="0">
                <a:solidFill>
                  <a:sysClr val="windowText" lastClr="000000"/>
                </a:solidFill>
                <a:latin typeface="Arial MT"/>
                <a:cs typeface="Arial MT"/>
              </a:rPr>
              <a:t>bersangkutan</a:t>
            </a:r>
            <a:r>
              <a:rPr sz="1600" kern="0" spc="-73" dirty="0">
                <a:solidFill>
                  <a:sysClr val="windowText" lastClr="000000"/>
                </a:solidFill>
                <a:latin typeface="Arial MT"/>
                <a:cs typeface="Arial MT"/>
              </a:rPr>
              <a:t> </a:t>
            </a:r>
            <a:r>
              <a:rPr sz="1600" kern="0" dirty="0">
                <a:solidFill>
                  <a:sysClr val="windowText" lastClr="000000"/>
                </a:solidFill>
                <a:latin typeface="Arial MT"/>
                <a:cs typeface="Arial MT"/>
              </a:rPr>
              <a:t>secara</a:t>
            </a:r>
            <a:r>
              <a:rPr sz="1600" kern="0" spc="-40" dirty="0">
                <a:solidFill>
                  <a:sysClr val="windowText" lastClr="000000"/>
                </a:solidFill>
                <a:latin typeface="Arial MT"/>
                <a:cs typeface="Arial MT"/>
              </a:rPr>
              <a:t> </a:t>
            </a:r>
            <a:r>
              <a:rPr sz="1600" kern="0" spc="-13" dirty="0">
                <a:solidFill>
                  <a:sysClr val="windowText" lastClr="000000"/>
                </a:solidFill>
                <a:latin typeface="Arial MT"/>
                <a:cs typeface="Arial MT"/>
              </a:rPr>
              <a:t>pasti.</a:t>
            </a:r>
            <a:endParaRPr sz="1600" kern="0" dirty="0">
              <a:solidFill>
                <a:sysClr val="windowText" lastClr="000000"/>
              </a:solidFill>
              <a:latin typeface="Arial MT"/>
              <a:cs typeface="Arial MT"/>
            </a:endParaRPr>
          </a:p>
        </p:txBody>
      </p:sp>
      <p:sp>
        <p:nvSpPr>
          <p:cNvPr id="21" name="object 15">
            <a:extLst>
              <a:ext uri="{FF2B5EF4-FFF2-40B4-BE49-F238E27FC236}">
                <a16:creationId xmlns:a16="http://schemas.microsoft.com/office/drawing/2014/main" id="{F1518210-D386-3D7B-7B51-B4B460756B41}"/>
              </a:ext>
            </a:extLst>
          </p:cNvPr>
          <p:cNvSpPr txBox="1"/>
          <p:nvPr/>
        </p:nvSpPr>
        <p:spPr>
          <a:xfrm>
            <a:off x="923475" y="3098655"/>
            <a:ext cx="1308095" cy="242866"/>
          </a:xfrm>
          <a:prstGeom prst="rect">
            <a:avLst/>
          </a:prstGeom>
        </p:spPr>
        <p:txBody>
          <a:bodyPr vert="horz" wrap="square" lIns="0" tIns="16933" rIns="0" bIns="0" rtlCol="0">
            <a:spAutoFit/>
          </a:bodyPr>
          <a:lstStyle/>
          <a:p>
            <a:pPr marL="16933" marR="6773" indent="847" algn="ctr" defTabSz="1219170">
              <a:spcBef>
                <a:spcPts val="133"/>
              </a:spcBef>
            </a:pPr>
            <a:r>
              <a:rPr lang="en-US" sz="1467" kern="0" spc="-13" dirty="0">
                <a:latin typeface="Arial MT"/>
                <a:cs typeface="Arial MT"/>
              </a:rPr>
              <a:t>4. Perusahaan</a:t>
            </a:r>
            <a:endParaRPr lang="en-US" sz="1467" kern="0" dirty="0">
              <a:latin typeface="Arial MT"/>
              <a:cs typeface="Arial MT"/>
            </a:endParaRPr>
          </a:p>
        </p:txBody>
      </p:sp>
      <p:sp>
        <p:nvSpPr>
          <p:cNvPr id="23" name="object 5">
            <a:extLst>
              <a:ext uri="{FF2B5EF4-FFF2-40B4-BE49-F238E27FC236}">
                <a16:creationId xmlns:a16="http://schemas.microsoft.com/office/drawing/2014/main" id="{B3F88D71-8064-229F-3E5A-51F8B0E5DCD3}"/>
              </a:ext>
            </a:extLst>
          </p:cNvPr>
          <p:cNvSpPr txBox="1"/>
          <p:nvPr/>
        </p:nvSpPr>
        <p:spPr>
          <a:xfrm>
            <a:off x="4376057" y="3188815"/>
            <a:ext cx="1155552" cy="242866"/>
          </a:xfrm>
          <a:prstGeom prst="rect">
            <a:avLst/>
          </a:prstGeom>
        </p:spPr>
        <p:txBody>
          <a:bodyPr vert="horz" wrap="square" lIns="0" tIns="16933" rIns="0" bIns="0" rtlCol="0">
            <a:spAutoFit/>
          </a:bodyPr>
          <a:lstStyle/>
          <a:p>
            <a:pPr marL="197268" marR="6773" indent="-181182" defTabSz="1219170">
              <a:spcBef>
                <a:spcPts val="133"/>
              </a:spcBef>
            </a:pPr>
            <a:r>
              <a:rPr lang="en-US" sz="1467" kern="0" spc="-13" dirty="0">
                <a:latin typeface="Arial MT"/>
                <a:cs typeface="Arial MT"/>
              </a:rPr>
              <a:t>5. </a:t>
            </a:r>
            <a:r>
              <a:rPr lang="en-US" sz="1467" kern="0" spc="-13" dirty="0" err="1">
                <a:latin typeface="Arial MT"/>
                <a:cs typeface="Arial MT"/>
              </a:rPr>
              <a:t>Asuransi</a:t>
            </a:r>
            <a:endParaRPr sz="1467" kern="0" dirty="0">
              <a:latin typeface="Arial MT"/>
              <a:cs typeface="Arial MT"/>
            </a:endParaRPr>
          </a:p>
        </p:txBody>
      </p:sp>
      <p:sp>
        <p:nvSpPr>
          <p:cNvPr id="24" name="object 17">
            <a:extLst>
              <a:ext uri="{FF2B5EF4-FFF2-40B4-BE49-F238E27FC236}">
                <a16:creationId xmlns:a16="http://schemas.microsoft.com/office/drawing/2014/main" id="{94650C3B-E768-A2D1-3BD3-76AD9550E21E}"/>
              </a:ext>
            </a:extLst>
          </p:cNvPr>
          <p:cNvSpPr txBox="1"/>
          <p:nvPr/>
        </p:nvSpPr>
        <p:spPr>
          <a:xfrm>
            <a:off x="4515903" y="4045494"/>
            <a:ext cx="3259207" cy="2577629"/>
          </a:xfrm>
          <a:prstGeom prst="rect">
            <a:avLst/>
          </a:prstGeom>
        </p:spPr>
        <p:txBody>
          <a:bodyPr vert="horz" wrap="square" lIns="0" tIns="53340" rIns="0" bIns="0" rtlCol="0">
            <a:spAutoFit/>
          </a:bodyPr>
          <a:lstStyle/>
          <a:p>
            <a:pPr marL="321725" indent="-304792" defTabSz="1219170">
              <a:spcBef>
                <a:spcPts val="420"/>
              </a:spcBef>
              <a:buFontTx/>
              <a:buAutoNum type="arabicPeriod"/>
              <a:tabLst>
                <a:tab pos="321725" algn="l"/>
              </a:tabLst>
            </a:pPr>
            <a:r>
              <a:rPr lang="id-ID" sz="1600" kern="0" spc="-9" dirty="0">
                <a:cs typeface="Calibri"/>
              </a:rPr>
              <a:t>Kebijakan</a:t>
            </a:r>
            <a:r>
              <a:rPr lang="id-ID" sz="1600" kern="0" spc="-54" dirty="0">
                <a:cs typeface="Calibri"/>
              </a:rPr>
              <a:t> </a:t>
            </a:r>
            <a:r>
              <a:rPr lang="id-ID" sz="1600" kern="0" dirty="0">
                <a:cs typeface="Calibri"/>
              </a:rPr>
              <a:t>di</a:t>
            </a:r>
            <a:r>
              <a:rPr lang="id-ID" sz="1600" kern="0" spc="-41" dirty="0">
                <a:cs typeface="Calibri"/>
              </a:rPr>
              <a:t> </a:t>
            </a:r>
            <a:r>
              <a:rPr lang="id-ID" sz="1600" kern="0" dirty="0">
                <a:cs typeface="Calibri"/>
              </a:rPr>
              <a:t>bidang</a:t>
            </a:r>
            <a:r>
              <a:rPr lang="id-ID" sz="1600" kern="0" spc="-41" dirty="0">
                <a:cs typeface="Calibri"/>
              </a:rPr>
              <a:t> </a:t>
            </a:r>
            <a:r>
              <a:rPr lang="id-ID" sz="1600" kern="0" spc="-9" dirty="0">
                <a:cs typeface="Calibri"/>
              </a:rPr>
              <a:t>asuransi </a:t>
            </a:r>
            <a:endParaRPr lang="en-US" sz="1600" kern="0" spc="-9" dirty="0">
              <a:cs typeface="Calibri"/>
            </a:endParaRPr>
          </a:p>
          <a:p>
            <a:pPr marL="321725" indent="-304792" defTabSz="1219170">
              <a:spcBef>
                <a:spcPts val="420"/>
              </a:spcBef>
              <a:buFontTx/>
              <a:buAutoNum type="arabicPeriod"/>
              <a:tabLst>
                <a:tab pos="321725" algn="l"/>
              </a:tabLst>
            </a:pPr>
            <a:r>
              <a:rPr lang="id-ID" sz="1600" kern="0" dirty="0" err="1">
                <a:cs typeface="Calibri"/>
              </a:rPr>
              <a:t>Akte</a:t>
            </a:r>
            <a:r>
              <a:rPr lang="id-ID" sz="1600" kern="0" spc="-95" dirty="0">
                <a:cs typeface="Calibri"/>
              </a:rPr>
              <a:t> </a:t>
            </a:r>
            <a:r>
              <a:rPr lang="id-ID" sz="1600" kern="0" dirty="0">
                <a:cs typeface="Calibri"/>
              </a:rPr>
              <a:t>pendirian</a:t>
            </a:r>
            <a:r>
              <a:rPr lang="id-ID" sz="1600" kern="0" spc="-86" dirty="0">
                <a:cs typeface="Calibri"/>
              </a:rPr>
              <a:t> </a:t>
            </a:r>
            <a:r>
              <a:rPr lang="id-ID" sz="1600" kern="0" spc="-9" dirty="0">
                <a:cs typeface="Calibri"/>
              </a:rPr>
              <a:t>perusahaan </a:t>
            </a:r>
            <a:endParaRPr lang="en-US" sz="1600" kern="0" spc="-9" dirty="0">
              <a:cs typeface="Calibri"/>
            </a:endParaRPr>
          </a:p>
          <a:p>
            <a:pPr marL="321725" indent="-304792" defTabSz="1219170">
              <a:spcBef>
                <a:spcPts val="420"/>
              </a:spcBef>
              <a:buFontTx/>
              <a:buAutoNum type="arabicPeriod"/>
              <a:tabLst>
                <a:tab pos="321725" algn="l"/>
              </a:tabLst>
            </a:pPr>
            <a:r>
              <a:rPr lang="id-ID" sz="1600" kern="0" dirty="0">
                <a:cs typeface="Calibri"/>
              </a:rPr>
              <a:t>Dokumen</a:t>
            </a:r>
            <a:r>
              <a:rPr lang="id-ID" sz="1600" kern="0" spc="-77" dirty="0">
                <a:cs typeface="Calibri"/>
              </a:rPr>
              <a:t> </a:t>
            </a:r>
            <a:r>
              <a:rPr lang="id-ID" sz="1600" kern="0" spc="-9" dirty="0">
                <a:cs typeface="Calibri"/>
              </a:rPr>
              <a:t>polis </a:t>
            </a:r>
            <a:endParaRPr lang="en-US" sz="1600" kern="0" spc="-9" dirty="0">
              <a:cs typeface="Calibri"/>
            </a:endParaRPr>
          </a:p>
          <a:p>
            <a:pPr marL="321725" indent="-304792" defTabSz="1219170">
              <a:spcBef>
                <a:spcPts val="420"/>
              </a:spcBef>
              <a:buFontTx/>
              <a:buAutoNum type="arabicPeriod"/>
              <a:tabLst>
                <a:tab pos="321725" algn="l"/>
              </a:tabLst>
            </a:pPr>
            <a:r>
              <a:rPr lang="id-ID" sz="1600" kern="0" spc="-9" dirty="0">
                <a:cs typeface="Calibri"/>
              </a:rPr>
              <a:t>RUPS </a:t>
            </a:r>
            <a:endParaRPr lang="en-US" sz="1600" kern="0" spc="-9" dirty="0">
              <a:cs typeface="Calibri"/>
            </a:endParaRPr>
          </a:p>
          <a:p>
            <a:pPr marL="321725" indent="-304792" defTabSz="1219170">
              <a:spcBef>
                <a:spcPts val="420"/>
              </a:spcBef>
              <a:buFontTx/>
              <a:buAutoNum type="arabicPeriod"/>
              <a:tabLst>
                <a:tab pos="321725" algn="l"/>
              </a:tabLst>
            </a:pPr>
            <a:r>
              <a:rPr lang="id-ID" sz="1600" kern="0" dirty="0">
                <a:cs typeface="Calibri"/>
              </a:rPr>
              <a:t>Risalah</a:t>
            </a:r>
            <a:r>
              <a:rPr lang="id-ID" sz="1600" kern="0" spc="-103" dirty="0">
                <a:cs typeface="Calibri"/>
              </a:rPr>
              <a:t> </a:t>
            </a:r>
            <a:r>
              <a:rPr lang="id-ID" sz="1600" kern="0" dirty="0">
                <a:cs typeface="Calibri"/>
              </a:rPr>
              <a:t>rapat</a:t>
            </a:r>
            <a:r>
              <a:rPr lang="id-ID" sz="1600" kern="0" spc="-100" dirty="0">
                <a:cs typeface="Calibri"/>
              </a:rPr>
              <a:t> </a:t>
            </a:r>
            <a:r>
              <a:rPr lang="id-ID" sz="1600" kern="0" spc="-9" dirty="0">
                <a:cs typeface="Calibri"/>
              </a:rPr>
              <a:t>direksi</a:t>
            </a:r>
            <a:endParaRPr lang="en-US" sz="1600" kern="0" spc="-9" dirty="0">
              <a:cs typeface="Calibri"/>
            </a:endParaRPr>
          </a:p>
          <a:p>
            <a:pPr marL="321725" indent="-304792" defTabSz="1219170">
              <a:spcBef>
                <a:spcPts val="420"/>
              </a:spcBef>
              <a:buFontTx/>
              <a:buAutoNum type="arabicPeriod"/>
              <a:tabLst>
                <a:tab pos="321725" algn="l"/>
              </a:tabLst>
            </a:pPr>
            <a:r>
              <a:rPr lang="sv-SE" sz="1600" kern="0" dirty="0">
                <a:cs typeface="Calibri"/>
              </a:rPr>
              <a:t>Dokumen</a:t>
            </a:r>
            <a:r>
              <a:rPr lang="sv-SE" sz="1600" kern="0" spc="-77" dirty="0">
                <a:cs typeface="Calibri"/>
              </a:rPr>
              <a:t> </a:t>
            </a:r>
            <a:r>
              <a:rPr lang="sv-SE" sz="1600" kern="0" spc="-18" dirty="0">
                <a:cs typeface="Calibri"/>
              </a:rPr>
              <a:t>aset perusahaan/asuransi</a:t>
            </a:r>
            <a:r>
              <a:rPr lang="sv-SE" sz="1600" kern="0" spc="23" dirty="0">
                <a:cs typeface="Calibri"/>
              </a:rPr>
              <a:t> </a:t>
            </a:r>
            <a:r>
              <a:rPr lang="sv-SE" sz="1600" kern="0" spc="-9" dirty="0">
                <a:cs typeface="Calibri"/>
              </a:rPr>
              <a:t>(sertifikat, </a:t>
            </a:r>
            <a:r>
              <a:rPr lang="sv-SE" sz="1600" kern="0" dirty="0">
                <a:cs typeface="Calibri"/>
              </a:rPr>
              <a:t>BPKB,</a:t>
            </a:r>
            <a:r>
              <a:rPr lang="sv-SE" sz="1600" kern="0" spc="-77" dirty="0">
                <a:cs typeface="Calibri"/>
              </a:rPr>
              <a:t> </a:t>
            </a:r>
            <a:r>
              <a:rPr lang="sv-SE" sz="1600" kern="0" dirty="0">
                <a:cs typeface="Calibri"/>
              </a:rPr>
              <a:t>gambar</a:t>
            </a:r>
            <a:r>
              <a:rPr lang="sv-SE" sz="1600" kern="0" spc="-73" dirty="0">
                <a:cs typeface="Calibri"/>
              </a:rPr>
              <a:t> </a:t>
            </a:r>
            <a:r>
              <a:rPr lang="sv-SE" sz="1600" kern="0" dirty="0">
                <a:cs typeface="Calibri"/>
              </a:rPr>
              <a:t>gedung,</a:t>
            </a:r>
            <a:r>
              <a:rPr lang="sv-SE" sz="1600" kern="0" spc="-68" dirty="0">
                <a:cs typeface="Calibri"/>
              </a:rPr>
              <a:t> </a:t>
            </a:r>
            <a:r>
              <a:rPr lang="sv-SE" sz="1600" kern="0" spc="-9" dirty="0">
                <a:cs typeface="Calibri"/>
              </a:rPr>
              <a:t>dll)</a:t>
            </a:r>
            <a:endParaRPr lang="en-US" sz="1600" kern="0" spc="-9" dirty="0">
              <a:cs typeface="Calibri"/>
            </a:endParaRPr>
          </a:p>
          <a:p>
            <a:pPr marL="321725" indent="-304792" defTabSz="1219170">
              <a:spcBef>
                <a:spcPts val="420"/>
              </a:spcBef>
              <a:buFontTx/>
              <a:buAutoNum type="arabicPeriod"/>
              <a:tabLst>
                <a:tab pos="321725" algn="l"/>
              </a:tabLst>
            </a:pPr>
            <a:endParaRPr sz="1600" kern="0" dirty="0">
              <a:solidFill>
                <a:sysClr val="windowText" lastClr="000000"/>
              </a:solidFill>
              <a:latin typeface="Arial MT"/>
              <a:cs typeface="Arial MT"/>
            </a:endParaRPr>
          </a:p>
        </p:txBody>
      </p:sp>
      <p:sp>
        <p:nvSpPr>
          <p:cNvPr id="25" name="object 9">
            <a:extLst>
              <a:ext uri="{FF2B5EF4-FFF2-40B4-BE49-F238E27FC236}">
                <a16:creationId xmlns:a16="http://schemas.microsoft.com/office/drawing/2014/main" id="{BE6FBA17-09D5-897C-A402-1715EA403F96}"/>
              </a:ext>
            </a:extLst>
          </p:cNvPr>
          <p:cNvSpPr txBox="1"/>
          <p:nvPr/>
        </p:nvSpPr>
        <p:spPr>
          <a:xfrm>
            <a:off x="8688155" y="3159712"/>
            <a:ext cx="1155552" cy="263320"/>
          </a:xfrm>
          <a:prstGeom prst="rect">
            <a:avLst/>
          </a:prstGeom>
        </p:spPr>
        <p:txBody>
          <a:bodyPr vert="horz" wrap="square" lIns="0" tIns="16933" rIns="0" bIns="0" rtlCol="0">
            <a:spAutoFit/>
          </a:bodyPr>
          <a:lstStyle/>
          <a:p>
            <a:pPr marL="110064" marR="6773" indent="-93978" defTabSz="1219170">
              <a:spcBef>
                <a:spcPts val="133"/>
              </a:spcBef>
            </a:pPr>
            <a:r>
              <a:rPr lang="en-US" sz="1600" spc="-9" dirty="0">
                <a:uFill>
                  <a:solidFill>
                    <a:srgbClr val="001F60"/>
                  </a:solidFill>
                </a:uFill>
                <a:cs typeface="Calibri"/>
              </a:rPr>
              <a:t>6. </a:t>
            </a:r>
            <a:r>
              <a:rPr lang="id-ID" sz="1600" spc="-9" dirty="0">
                <a:uFill>
                  <a:solidFill>
                    <a:srgbClr val="001F60"/>
                  </a:solidFill>
                </a:uFill>
                <a:cs typeface="Calibri"/>
              </a:rPr>
              <a:t>Perbankan</a:t>
            </a:r>
            <a:endParaRPr sz="1600" kern="0" dirty="0">
              <a:latin typeface="Arial MT"/>
              <a:cs typeface="Arial MT"/>
            </a:endParaRPr>
          </a:p>
        </p:txBody>
      </p:sp>
      <p:sp>
        <p:nvSpPr>
          <p:cNvPr id="5" name="object 23"/>
          <p:cNvSpPr txBox="1"/>
          <p:nvPr/>
        </p:nvSpPr>
        <p:spPr>
          <a:xfrm>
            <a:off x="155506" y="4082220"/>
            <a:ext cx="2932007" cy="2388411"/>
          </a:xfrm>
          <a:prstGeom prst="rect">
            <a:avLst/>
          </a:prstGeom>
        </p:spPr>
        <p:txBody>
          <a:bodyPr vert="horz" wrap="square" lIns="0" tIns="48260" rIns="0" bIns="0" rtlCol="0">
            <a:spAutoFit/>
          </a:bodyPr>
          <a:lstStyle/>
          <a:p>
            <a:pPr marL="317492" indent="-300559" defTabSz="1219170">
              <a:spcBef>
                <a:spcPts val="380"/>
              </a:spcBef>
              <a:buFontTx/>
              <a:buAutoNum type="arabicPeriod"/>
              <a:tabLst>
                <a:tab pos="317492" algn="l"/>
              </a:tabLst>
            </a:pPr>
            <a:r>
              <a:rPr sz="1467" kern="0" dirty="0">
                <a:solidFill>
                  <a:sysClr val="windowText" lastClr="000000"/>
                </a:solidFill>
                <a:latin typeface="Arial MT"/>
                <a:cs typeface="Arial MT"/>
              </a:rPr>
              <a:t>Kebijakan</a:t>
            </a:r>
            <a:r>
              <a:rPr sz="1467" kern="0" spc="-67" dirty="0">
                <a:solidFill>
                  <a:sysClr val="windowText" lastClr="000000"/>
                </a:solidFill>
                <a:latin typeface="Arial MT"/>
                <a:cs typeface="Arial MT"/>
              </a:rPr>
              <a:t> </a:t>
            </a:r>
            <a:r>
              <a:rPr sz="1467" kern="0" spc="-13" dirty="0">
                <a:solidFill>
                  <a:sysClr val="windowText" lastClr="000000"/>
                </a:solidFill>
                <a:latin typeface="Arial MT"/>
                <a:cs typeface="Arial MT"/>
              </a:rPr>
              <a:t>perusahaan</a:t>
            </a:r>
            <a:endParaRPr sz="1467" kern="0" dirty="0">
              <a:solidFill>
                <a:sysClr val="windowText" lastClr="000000"/>
              </a:solidFill>
              <a:latin typeface="Arial MT"/>
              <a:cs typeface="Arial MT"/>
            </a:endParaRPr>
          </a:p>
          <a:p>
            <a:pPr marL="317492" indent="-300559" defTabSz="1219170">
              <a:spcBef>
                <a:spcPts val="260"/>
              </a:spcBef>
              <a:buFontTx/>
              <a:buAutoNum type="arabicPeriod"/>
              <a:tabLst>
                <a:tab pos="317492" algn="l"/>
              </a:tabLst>
            </a:pPr>
            <a:r>
              <a:rPr sz="1467" kern="0" spc="-27" dirty="0">
                <a:solidFill>
                  <a:sysClr val="windowText" lastClr="000000"/>
                </a:solidFill>
                <a:latin typeface="Arial MT"/>
                <a:cs typeface="Arial MT"/>
              </a:rPr>
              <a:t>RUPS</a:t>
            </a:r>
            <a:endParaRPr sz="1467" kern="0" dirty="0">
              <a:solidFill>
                <a:sysClr val="windowText" lastClr="000000"/>
              </a:solidFill>
              <a:latin typeface="Arial MT"/>
              <a:cs typeface="Arial MT"/>
            </a:endParaRPr>
          </a:p>
          <a:p>
            <a:pPr marL="317492" indent="-300559" defTabSz="1219170">
              <a:spcBef>
                <a:spcPts val="272"/>
              </a:spcBef>
              <a:buFontTx/>
              <a:buAutoNum type="arabicPeriod"/>
              <a:tabLst>
                <a:tab pos="317492" algn="l"/>
              </a:tabLst>
            </a:pPr>
            <a:r>
              <a:rPr sz="1467" kern="0" dirty="0">
                <a:solidFill>
                  <a:sysClr val="windowText" lastClr="000000"/>
                </a:solidFill>
                <a:latin typeface="Arial MT"/>
                <a:cs typeface="Arial MT"/>
              </a:rPr>
              <a:t>Dokumen</a:t>
            </a:r>
            <a:r>
              <a:rPr sz="1467" kern="0" spc="-60" dirty="0">
                <a:solidFill>
                  <a:sysClr val="windowText" lastClr="000000"/>
                </a:solidFill>
                <a:latin typeface="Arial MT"/>
                <a:cs typeface="Arial MT"/>
              </a:rPr>
              <a:t> </a:t>
            </a:r>
            <a:r>
              <a:rPr sz="1467" kern="0" dirty="0">
                <a:solidFill>
                  <a:sysClr val="windowText" lastClr="000000"/>
                </a:solidFill>
                <a:latin typeface="Arial MT"/>
                <a:cs typeface="Arial MT"/>
              </a:rPr>
              <a:t>asset</a:t>
            </a:r>
            <a:r>
              <a:rPr sz="1467" kern="0" spc="-60" dirty="0">
                <a:solidFill>
                  <a:sysClr val="windowText" lastClr="000000"/>
                </a:solidFill>
                <a:latin typeface="Arial MT"/>
                <a:cs typeface="Arial MT"/>
              </a:rPr>
              <a:t> </a:t>
            </a:r>
            <a:r>
              <a:rPr sz="1467" kern="0" spc="-13" dirty="0">
                <a:solidFill>
                  <a:sysClr val="windowText" lastClr="000000"/>
                </a:solidFill>
                <a:latin typeface="Arial MT"/>
                <a:cs typeface="Arial MT"/>
              </a:rPr>
              <a:t>perusahaan</a:t>
            </a:r>
            <a:endParaRPr sz="1467" kern="0" dirty="0">
              <a:solidFill>
                <a:sysClr val="windowText" lastClr="000000"/>
              </a:solidFill>
              <a:latin typeface="Arial MT"/>
              <a:cs typeface="Arial MT"/>
            </a:endParaRPr>
          </a:p>
          <a:p>
            <a:pPr marL="317492" indent="-300559" defTabSz="1219170">
              <a:spcBef>
                <a:spcPts val="260"/>
              </a:spcBef>
              <a:buFontTx/>
              <a:buAutoNum type="arabicPeriod"/>
              <a:tabLst>
                <a:tab pos="317492" algn="l"/>
              </a:tabLst>
            </a:pPr>
            <a:r>
              <a:rPr sz="1467" kern="0" dirty="0">
                <a:solidFill>
                  <a:sysClr val="windowText" lastClr="000000"/>
                </a:solidFill>
                <a:latin typeface="Arial MT"/>
                <a:cs typeface="Arial MT"/>
              </a:rPr>
              <a:t>Akte</a:t>
            </a:r>
            <a:r>
              <a:rPr sz="1467" kern="0" spc="-40" dirty="0">
                <a:solidFill>
                  <a:sysClr val="windowText" lastClr="000000"/>
                </a:solidFill>
                <a:latin typeface="Arial MT"/>
                <a:cs typeface="Arial MT"/>
              </a:rPr>
              <a:t> </a:t>
            </a:r>
            <a:r>
              <a:rPr sz="1467" kern="0" spc="-13" dirty="0">
                <a:solidFill>
                  <a:sysClr val="windowText" lastClr="000000"/>
                </a:solidFill>
                <a:latin typeface="Arial MT"/>
                <a:cs typeface="Arial MT"/>
              </a:rPr>
              <a:t>pendirian</a:t>
            </a:r>
            <a:endParaRPr sz="1467" kern="0" dirty="0">
              <a:solidFill>
                <a:sysClr val="windowText" lastClr="000000"/>
              </a:solidFill>
              <a:latin typeface="Arial MT"/>
              <a:cs typeface="Arial MT"/>
            </a:endParaRPr>
          </a:p>
          <a:p>
            <a:pPr marL="317492" indent="-300559" defTabSz="1219170">
              <a:spcBef>
                <a:spcPts val="267"/>
              </a:spcBef>
              <a:buFontTx/>
              <a:buAutoNum type="arabicPeriod"/>
              <a:tabLst>
                <a:tab pos="317492" algn="l"/>
              </a:tabLst>
            </a:pPr>
            <a:r>
              <a:rPr sz="1467" kern="0" dirty="0">
                <a:solidFill>
                  <a:sysClr val="windowText" lastClr="000000"/>
                </a:solidFill>
                <a:latin typeface="Arial MT"/>
                <a:cs typeface="Arial MT"/>
              </a:rPr>
              <a:t>Risalah</a:t>
            </a:r>
            <a:r>
              <a:rPr sz="1467" kern="0" spc="-40" dirty="0">
                <a:solidFill>
                  <a:sysClr val="windowText" lastClr="000000"/>
                </a:solidFill>
                <a:latin typeface="Arial MT"/>
                <a:cs typeface="Arial MT"/>
              </a:rPr>
              <a:t> </a:t>
            </a:r>
            <a:r>
              <a:rPr sz="1467" kern="0" dirty="0">
                <a:solidFill>
                  <a:sysClr val="windowText" lastClr="000000"/>
                </a:solidFill>
                <a:latin typeface="Arial MT"/>
                <a:cs typeface="Arial MT"/>
              </a:rPr>
              <a:t>rapat</a:t>
            </a:r>
            <a:r>
              <a:rPr sz="1467" kern="0" spc="-67" dirty="0">
                <a:solidFill>
                  <a:sysClr val="windowText" lastClr="000000"/>
                </a:solidFill>
                <a:latin typeface="Arial MT"/>
                <a:cs typeface="Arial MT"/>
              </a:rPr>
              <a:t> </a:t>
            </a:r>
            <a:r>
              <a:rPr sz="1467" kern="0" spc="-13" dirty="0">
                <a:solidFill>
                  <a:sysClr val="windowText" lastClr="000000"/>
                </a:solidFill>
                <a:latin typeface="Arial MT"/>
                <a:cs typeface="Arial MT"/>
              </a:rPr>
              <a:t>Direksi/Komisaris</a:t>
            </a:r>
            <a:endParaRPr sz="1467" kern="0" dirty="0">
              <a:solidFill>
                <a:sysClr val="windowText" lastClr="000000"/>
              </a:solidFill>
              <a:latin typeface="Arial MT"/>
              <a:cs typeface="Arial MT"/>
            </a:endParaRPr>
          </a:p>
          <a:p>
            <a:pPr marL="317492" indent="-300559" defTabSz="1219170">
              <a:spcBef>
                <a:spcPts val="260"/>
              </a:spcBef>
              <a:buFontTx/>
              <a:buAutoNum type="arabicPeriod"/>
              <a:tabLst>
                <a:tab pos="317492" algn="l"/>
              </a:tabLst>
            </a:pPr>
            <a:r>
              <a:rPr sz="1467" kern="0" dirty="0">
                <a:solidFill>
                  <a:sysClr val="windowText" lastClr="000000"/>
                </a:solidFill>
                <a:latin typeface="Arial MT"/>
                <a:cs typeface="Arial MT"/>
              </a:rPr>
              <a:t>Gambar</a:t>
            </a:r>
            <a:r>
              <a:rPr sz="1467" kern="0" spc="-47" dirty="0">
                <a:solidFill>
                  <a:sysClr val="windowText" lastClr="000000"/>
                </a:solidFill>
                <a:latin typeface="Arial MT"/>
                <a:cs typeface="Arial MT"/>
              </a:rPr>
              <a:t> </a:t>
            </a:r>
            <a:r>
              <a:rPr sz="1467" kern="0" spc="-13" dirty="0">
                <a:solidFill>
                  <a:sysClr val="windowText" lastClr="000000"/>
                </a:solidFill>
                <a:latin typeface="Arial MT"/>
                <a:cs typeface="Arial MT"/>
              </a:rPr>
              <a:t>Teknik</a:t>
            </a:r>
            <a:endParaRPr sz="1467" kern="0" dirty="0">
              <a:solidFill>
                <a:sysClr val="windowText" lastClr="000000"/>
              </a:solidFill>
              <a:latin typeface="Arial MT"/>
              <a:cs typeface="Arial MT"/>
            </a:endParaRPr>
          </a:p>
          <a:p>
            <a:pPr marL="317492" indent="-300559" defTabSz="1219170">
              <a:spcBef>
                <a:spcPts val="272"/>
              </a:spcBef>
              <a:buFontTx/>
              <a:buAutoNum type="arabicPeriod"/>
              <a:tabLst>
                <a:tab pos="317492" algn="l"/>
              </a:tabLst>
            </a:pPr>
            <a:r>
              <a:rPr sz="1467" kern="0" dirty="0" err="1">
                <a:solidFill>
                  <a:sysClr val="windowText" lastClr="000000"/>
                </a:solidFill>
                <a:latin typeface="Arial MT"/>
                <a:cs typeface="Arial MT"/>
              </a:rPr>
              <a:t>Piutang</a:t>
            </a:r>
            <a:r>
              <a:rPr sz="1467" kern="0" spc="-80" dirty="0">
                <a:solidFill>
                  <a:sysClr val="windowText" lastClr="000000"/>
                </a:solidFill>
                <a:latin typeface="Arial MT"/>
                <a:cs typeface="Arial MT"/>
              </a:rPr>
              <a:t> </a:t>
            </a:r>
            <a:r>
              <a:rPr sz="1467" kern="0" spc="-13" dirty="0" err="1">
                <a:solidFill>
                  <a:sysClr val="windowText" lastClr="000000"/>
                </a:solidFill>
                <a:latin typeface="Arial MT"/>
                <a:cs typeface="Arial MT"/>
              </a:rPr>
              <a:t>lanc</a:t>
            </a:r>
            <a:r>
              <a:rPr lang="en-US" sz="1467" kern="0" spc="-13" dirty="0" err="1">
                <a:solidFill>
                  <a:sysClr val="windowText" lastClr="000000"/>
                </a:solidFill>
                <a:latin typeface="Arial MT"/>
                <a:cs typeface="Arial MT"/>
              </a:rPr>
              <a:t>a</a:t>
            </a:r>
            <a:r>
              <a:rPr sz="1467" kern="0" spc="-13" dirty="0" err="1">
                <a:solidFill>
                  <a:sysClr val="windowText" lastClr="000000"/>
                </a:solidFill>
                <a:latin typeface="Arial MT"/>
                <a:cs typeface="Arial MT"/>
              </a:rPr>
              <a:t>r</a:t>
            </a:r>
            <a:endParaRPr sz="1467" kern="0" dirty="0">
              <a:solidFill>
                <a:sysClr val="windowText" lastClr="000000"/>
              </a:solidFill>
              <a:latin typeface="Arial MT"/>
              <a:cs typeface="Arial MT"/>
            </a:endParaRPr>
          </a:p>
          <a:p>
            <a:pPr marL="317492" indent="-300559" defTabSz="1219170">
              <a:spcBef>
                <a:spcPts val="253"/>
              </a:spcBef>
              <a:buFontTx/>
              <a:buAutoNum type="arabicPeriod"/>
              <a:tabLst>
                <a:tab pos="317492" algn="l"/>
              </a:tabLst>
            </a:pPr>
            <a:r>
              <a:rPr sz="1467" kern="0" spc="-13" dirty="0">
                <a:solidFill>
                  <a:sysClr val="windowText" lastClr="000000"/>
                </a:solidFill>
                <a:latin typeface="Arial MT"/>
                <a:cs typeface="Arial MT"/>
              </a:rPr>
              <a:t>Saham/oblihasi/surat</a:t>
            </a:r>
            <a:r>
              <a:rPr sz="1467" kern="0" spc="120" dirty="0">
                <a:solidFill>
                  <a:sysClr val="windowText" lastClr="000000"/>
                </a:solidFill>
                <a:latin typeface="Arial MT"/>
                <a:cs typeface="Arial MT"/>
              </a:rPr>
              <a:t> </a:t>
            </a:r>
            <a:r>
              <a:rPr sz="1467" kern="0" spc="-13" dirty="0">
                <a:solidFill>
                  <a:sysClr val="windowText" lastClr="000000"/>
                </a:solidFill>
                <a:latin typeface="Arial MT"/>
                <a:cs typeface="Arial MT"/>
              </a:rPr>
              <a:t>berharga</a:t>
            </a:r>
            <a:endParaRPr sz="1467" kern="0" dirty="0">
              <a:solidFill>
                <a:sysClr val="windowText" lastClr="000000"/>
              </a:solidFill>
              <a:latin typeface="Arial MT"/>
              <a:cs typeface="Arial MT"/>
            </a:endParaRPr>
          </a:p>
          <a:p>
            <a:pPr marL="317492" indent="-300559" defTabSz="1219170">
              <a:spcBef>
                <a:spcPts val="272"/>
              </a:spcBef>
              <a:buFontTx/>
              <a:buAutoNum type="arabicPeriod"/>
              <a:tabLst>
                <a:tab pos="317492" algn="l"/>
              </a:tabLst>
            </a:pPr>
            <a:r>
              <a:rPr sz="1467" kern="0" dirty="0">
                <a:solidFill>
                  <a:sysClr val="windowText" lastClr="000000"/>
                </a:solidFill>
                <a:latin typeface="Arial MT"/>
                <a:cs typeface="Arial MT"/>
              </a:rPr>
              <a:t>Neraca</a:t>
            </a:r>
            <a:r>
              <a:rPr sz="1467" kern="0" spc="-47" dirty="0">
                <a:solidFill>
                  <a:sysClr val="windowText" lastClr="000000"/>
                </a:solidFill>
                <a:latin typeface="Arial MT"/>
                <a:cs typeface="Arial MT"/>
              </a:rPr>
              <a:t> </a:t>
            </a:r>
            <a:r>
              <a:rPr sz="1467" kern="0" dirty="0">
                <a:solidFill>
                  <a:sysClr val="windowText" lastClr="000000"/>
                </a:solidFill>
                <a:latin typeface="Arial MT"/>
                <a:cs typeface="Arial MT"/>
              </a:rPr>
              <a:t>rugi</a:t>
            </a:r>
            <a:r>
              <a:rPr sz="1467" kern="0" spc="-53" dirty="0">
                <a:solidFill>
                  <a:sysClr val="windowText" lastClr="000000"/>
                </a:solidFill>
                <a:latin typeface="Arial MT"/>
                <a:cs typeface="Arial MT"/>
              </a:rPr>
              <a:t> </a:t>
            </a:r>
            <a:r>
              <a:rPr sz="1467" kern="0" spc="-27" dirty="0">
                <a:solidFill>
                  <a:sysClr val="windowText" lastClr="000000"/>
                </a:solidFill>
                <a:latin typeface="Arial MT"/>
                <a:cs typeface="Arial MT"/>
              </a:rPr>
              <a:t>laba</a:t>
            </a:r>
            <a:endParaRPr sz="1467" kern="0" dirty="0">
              <a:solidFill>
                <a:sysClr val="windowText" lastClr="000000"/>
              </a:solidFill>
              <a:latin typeface="Arial MT"/>
              <a:cs typeface="Arial MT"/>
            </a:endParaRPr>
          </a:p>
        </p:txBody>
      </p:sp>
      <p:sp>
        <p:nvSpPr>
          <p:cNvPr id="10" name="object 17">
            <a:extLst>
              <a:ext uri="{FF2B5EF4-FFF2-40B4-BE49-F238E27FC236}">
                <a16:creationId xmlns:a16="http://schemas.microsoft.com/office/drawing/2014/main" id="{D966727B-D09B-2D57-408F-9FE4120D56A2}"/>
              </a:ext>
            </a:extLst>
          </p:cNvPr>
          <p:cNvSpPr txBox="1"/>
          <p:nvPr/>
        </p:nvSpPr>
        <p:spPr>
          <a:xfrm>
            <a:off x="8565387" y="4023723"/>
            <a:ext cx="3471107" cy="3261277"/>
          </a:xfrm>
          <a:prstGeom prst="rect">
            <a:avLst/>
          </a:prstGeom>
        </p:spPr>
        <p:txBody>
          <a:bodyPr vert="horz" wrap="square" lIns="0" tIns="53340" rIns="0" bIns="0" rtlCol="0">
            <a:spAutoFit/>
          </a:bodyPr>
          <a:lstStyle/>
          <a:p>
            <a:pPr marL="321725" indent="-304792" defTabSz="1219170">
              <a:spcBef>
                <a:spcPts val="420"/>
              </a:spcBef>
              <a:buFontTx/>
              <a:buAutoNum type="arabicPeriod"/>
              <a:tabLst>
                <a:tab pos="321725" algn="l"/>
              </a:tabLst>
            </a:pPr>
            <a:r>
              <a:rPr lang="id-ID" sz="1600" kern="0" spc="-9" dirty="0">
                <a:cs typeface="Calibri"/>
              </a:rPr>
              <a:t>Kebijakan</a:t>
            </a:r>
            <a:r>
              <a:rPr lang="id-ID" sz="1600" kern="0" spc="-54" dirty="0">
                <a:cs typeface="Calibri"/>
              </a:rPr>
              <a:t> </a:t>
            </a:r>
            <a:r>
              <a:rPr lang="en-US" sz="1600" kern="0" dirty="0" err="1">
                <a:cs typeface="Calibri"/>
              </a:rPr>
              <a:t>perbankan</a:t>
            </a:r>
            <a:endParaRPr lang="en-US" sz="1600" kern="0" dirty="0">
              <a:cs typeface="Calibri"/>
            </a:endParaRPr>
          </a:p>
          <a:p>
            <a:pPr marL="321725" indent="-304792" defTabSz="1219170">
              <a:spcBef>
                <a:spcPts val="420"/>
              </a:spcBef>
              <a:buFontTx/>
              <a:buAutoNum type="arabicPeriod"/>
              <a:tabLst>
                <a:tab pos="321725" algn="l"/>
              </a:tabLst>
            </a:pPr>
            <a:r>
              <a:rPr lang="id-ID" sz="1600" kern="0" dirty="0">
                <a:cs typeface="Calibri"/>
              </a:rPr>
              <a:t>Dokumen</a:t>
            </a:r>
            <a:r>
              <a:rPr lang="id-ID" sz="1600" kern="0" spc="-77" dirty="0">
                <a:cs typeface="Calibri"/>
              </a:rPr>
              <a:t> </a:t>
            </a:r>
            <a:r>
              <a:rPr lang="en-US" sz="1600" kern="0" spc="-9" dirty="0" err="1">
                <a:cs typeface="Calibri"/>
              </a:rPr>
              <a:t>nasabah</a:t>
            </a:r>
            <a:r>
              <a:rPr lang="id-ID" sz="1600" kern="0" spc="-9" dirty="0">
                <a:cs typeface="Calibri"/>
              </a:rPr>
              <a:t> </a:t>
            </a:r>
            <a:endParaRPr lang="en-US" sz="1600" kern="0" spc="-9" dirty="0">
              <a:cs typeface="Calibri"/>
            </a:endParaRPr>
          </a:p>
          <a:p>
            <a:pPr marL="321725" indent="-304792" defTabSz="1219170">
              <a:spcBef>
                <a:spcPts val="420"/>
              </a:spcBef>
              <a:buFontTx/>
              <a:buAutoNum type="arabicPeriod"/>
              <a:tabLst>
                <a:tab pos="321725" algn="l"/>
              </a:tabLst>
            </a:pPr>
            <a:r>
              <a:rPr lang="id-ID" sz="1600" dirty="0">
                <a:cs typeface="Calibri"/>
              </a:rPr>
              <a:t>Dokumen</a:t>
            </a:r>
            <a:r>
              <a:rPr lang="id-ID" sz="1600" spc="-82" dirty="0">
                <a:cs typeface="Calibri"/>
              </a:rPr>
              <a:t> </a:t>
            </a:r>
            <a:r>
              <a:rPr lang="id-ID" sz="1600" dirty="0">
                <a:cs typeface="Calibri"/>
              </a:rPr>
              <a:t>kreditor</a:t>
            </a:r>
            <a:r>
              <a:rPr lang="id-ID" sz="1600" spc="-91" dirty="0">
                <a:cs typeface="Calibri"/>
              </a:rPr>
              <a:t> </a:t>
            </a:r>
            <a:r>
              <a:rPr lang="id-ID" sz="1600" dirty="0">
                <a:cs typeface="Calibri"/>
              </a:rPr>
              <a:t>termasuk</a:t>
            </a:r>
            <a:r>
              <a:rPr lang="id-ID" sz="1600" spc="-100" dirty="0">
                <a:cs typeface="Calibri"/>
              </a:rPr>
              <a:t> </a:t>
            </a:r>
            <a:r>
              <a:rPr lang="id-ID" sz="1600" spc="-9" dirty="0">
                <a:cs typeface="Calibri"/>
              </a:rPr>
              <a:t>agunan</a:t>
            </a:r>
            <a:endParaRPr lang="en-US" sz="1600" kern="0" spc="-9" dirty="0">
              <a:cs typeface="Calibri"/>
            </a:endParaRPr>
          </a:p>
          <a:p>
            <a:pPr marL="321725" indent="-304792" defTabSz="1219170">
              <a:spcBef>
                <a:spcPts val="420"/>
              </a:spcBef>
              <a:buFontTx/>
              <a:buAutoNum type="arabicPeriod"/>
              <a:tabLst>
                <a:tab pos="321725" algn="l"/>
              </a:tabLst>
            </a:pPr>
            <a:r>
              <a:rPr lang="id-ID" sz="1600" kern="0" spc="-9" dirty="0">
                <a:cs typeface="Calibri"/>
              </a:rPr>
              <a:t>RUPS </a:t>
            </a:r>
            <a:endParaRPr lang="en-US" sz="1600" kern="0" spc="-9" dirty="0">
              <a:cs typeface="Calibri"/>
            </a:endParaRPr>
          </a:p>
          <a:p>
            <a:pPr marL="321725" indent="-304792" defTabSz="1219170">
              <a:spcBef>
                <a:spcPts val="420"/>
              </a:spcBef>
              <a:buFontTx/>
              <a:buAutoNum type="arabicPeriod"/>
              <a:tabLst>
                <a:tab pos="321725" algn="l"/>
              </a:tabLst>
            </a:pPr>
            <a:r>
              <a:rPr lang="id-ID" sz="1600" kern="0" dirty="0">
                <a:cs typeface="Calibri"/>
              </a:rPr>
              <a:t>Risalah</a:t>
            </a:r>
            <a:r>
              <a:rPr lang="id-ID" sz="1600" kern="0" spc="-103" dirty="0">
                <a:cs typeface="Calibri"/>
              </a:rPr>
              <a:t> </a:t>
            </a:r>
            <a:r>
              <a:rPr lang="id-ID" sz="1600" kern="0" dirty="0">
                <a:cs typeface="Calibri"/>
              </a:rPr>
              <a:t>rapat</a:t>
            </a:r>
            <a:r>
              <a:rPr lang="id-ID" sz="1600" kern="0" spc="-100" dirty="0">
                <a:cs typeface="Calibri"/>
              </a:rPr>
              <a:t> </a:t>
            </a:r>
            <a:r>
              <a:rPr lang="id-ID" sz="1600" kern="0" spc="-9" dirty="0">
                <a:cs typeface="Calibri"/>
              </a:rPr>
              <a:t>direksi</a:t>
            </a:r>
            <a:endParaRPr lang="en-US" sz="1600" kern="0" spc="-9" dirty="0">
              <a:cs typeface="Calibri"/>
            </a:endParaRPr>
          </a:p>
          <a:p>
            <a:pPr marL="321725" indent="-304792" defTabSz="1219170">
              <a:spcBef>
                <a:spcPts val="420"/>
              </a:spcBef>
              <a:buFontTx/>
              <a:buAutoNum type="arabicPeriod"/>
              <a:tabLst>
                <a:tab pos="321725" algn="l"/>
              </a:tabLst>
            </a:pPr>
            <a:r>
              <a:rPr lang="id-ID" sz="1600" dirty="0">
                <a:cs typeface="Calibri"/>
              </a:rPr>
              <a:t>Dokumen</a:t>
            </a:r>
            <a:r>
              <a:rPr lang="id-ID" sz="1600" spc="-73" dirty="0">
                <a:cs typeface="Calibri"/>
              </a:rPr>
              <a:t> </a:t>
            </a:r>
            <a:r>
              <a:rPr lang="id-ID" sz="1600" dirty="0">
                <a:cs typeface="Calibri"/>
              </a:rPr>
              <a:t>desain</a:t>
            </a:r>
            <a:r>
              <a:rPr lang="id-ID" sz="1600" spc="-68" dirty="0">
                <a:cs typeface="Calibri"/>
              </a:rPr>
              <a:t> </a:t>
            </a:r>
            <a:r>
              <a:rPr lang="id-ID" sz="1600" dirty="0">
                <a:cs typeface="Calibri"/>
              </a:rPr>
              <a:t>sistem</a:t>
            </a:r>
            <a:r>
              <a:rPr lang="id-ID" sz="1600" spc="-91" dirty="0">
                <a:cs typeface="Calibri"/>
              </a:rPr>
              <a:t> </a:t>
            </a:r>
            <a:r>
              <a:rPr lang="id-ID" sz="1600" dirty="0">
                <a:cs typeface="Calibri"/>
              </a:rPr>
              <a:t>dan</a:t>
            </a:r>
            <a:r>
              <a:rPr lang="id-ID" sz="1600" spc="-73" dirty="0">
                <a:cs typeface="Calibri"/>
              </a:rPr>
              <a:t> </a:t>
            </a:r>
            <a:r>
              <a:rPr lang="id-ID" sz="1600" dirty="0">
                <a:cs typeface="Calibri"/>
              </a:rPr>
              <a:t>produk</a:t>
            </a:r>
            <a:r>
              <a:rPr lang="id-ID" sz="1600" spc="-68" dirty="0">
                <a:cs typeface="Calibri"/>
              </a:rPr>
              <a:t> </a:t>
            </a:r>
            <a:r>
              <a:rPr lang="id-ID" sz="1600" spc="-9" dirty="0">
                <a:cs typeface="Calibri"/>
              </a:rPr>
              <a:t>perbankan</a:t>
            </a:r>
            <a:endParaRPr lang="en-US" sz="1600" spc="-9" dirty="0">
              <a:cs typeface="Calibri"/>
            </a:endParaRPr>
          </a:p>
          <a:p>
            <a:pPr marL="321725" indent="-304792" defTabSz="1219170">
              <a:spcBef>
                <a:spcPts val="420"/>
              </a:spcBef>
              <a:buFontTx/>
              <a:buAutoNum type="arabicPeriod"/>
              <a:tabLst>
                <a:tab pos="321725" algn="l"/>
              </a:tabLst>
            </a:pPr>
            <a:r>
              <a:rPr lang="id-ID" sz="1600" dirty="0">
                <a:cs typeface="Calibri"/>
              </a:rPr>
              <a:t>Dokumen</a:t>
            </a:r>
            <a:r>
              <a:rPr lang="id-ID" sz="1600" spc="-73" dirty="0">
                <a:cs typeface="Calibri"/>
              </a:rPr>
              <a:t> </a:t>
            </a:r>
            <a:r>
              <a:rPr lang="id-ID" sz="1600" i="1" spc="-9" dirty="0">
                <a:cs typeface="Calibri"/>
              </a:rPr>
              <a:t>merger</a:t>
            </a:r>
            <a:endParaRPr lang="en-US" sz="1600" kern="0" spc="-9" dirty="0">
              <a:cs typeface="Calibri"/>
            </a:endParaRPr>
          </a:p>
          <a:p>
            <a:pPr marL="321725" indent="-304792" defTabSz="1219170">
              <a:spcBef>
                <a:spcPts val="420"/>
              </a:spcBef>
              <a:buFontTx/>
              <a:buAutoNum type="arabicPeriod"/>
              <a:tabLst>
                <a:tab pos="321725" algn="l"/>
              </a:tabLst>
            </a:pPr>
            <a:r>
              <a:rPr lang="sv-SE" sz="1600" kern="0" dirty="0">
                <a:cs typeface="Calibri"/>
              </a:rPr>
              <a:t>Dokumen</a:t>
            </a:r>
            <a:r>
              <a:rPr lang="sv-SE" sz="1600" kern="0" spc="-77" dirty="0">
                <a:cs typeface="Calibri"/>
              </a:rPr>
              <a:t> </a:t>
            </a:r>
            <a:r>
              <a:rPr lang="sv-SE" sz="1600" kern="0" spc="-18" dirty="0">
                <a:cs typeface="Calibri"/>
              </a:rPr>
              <a:t>aset perusahaan/asuransi</a:t>
            </a:r>
            <a:r>
              <a:rPr lang="sv-SE" sz="1600" kern="0" spc="23" dirty="0">
                <a:cs typeface="Calibri"/>
              </a:rPr>
              <a:t> </a:t>
            </a:r>
            <a:r>
              <a:rPr lang="sv-SE" sz="1600" kern="0" spc="-9" dirty="0">
                <a:cs typeface="Calibri"/>
              </a:rPr>
              <a:t>(sertifikat, </a:t>
            </a:r>
            <a:r>
              <a:rPr lang="sv-SE" sz="1600" kern="0" dirty="0">
                <a:cs typeface="Calibri"/>
              </a:rPr>
              <a:t>BPKB,</a:t>
            </a:r>
            <a:r>
              <a:rPr lang="sv-SE" sz="1600" kern="0" spc="-77" dirty="0">
                <a:cs typeface="Calibri"/>
              </a:rPr>
              <a:t> </a:t>
            </a:r>
            <a:r>
              <a:rPr lang="sv-SE" sz="1600" kern="0" dirty="0">
                <a:cs typeface="Calibri"/>
              </a:rPr>
              <a:t>gambar</a:t>
            </a:r>
            <a:r>
              <a:rPr lang="sv-SE" sz="1600" kern="0" spc="-73" dirty="0">
                <a:cs typeface="Calibri"/>
              </a:rPr>
              <a:t> </a:t>
            </a:r>
            <a:r>
              <a:rPr lang="sv-SE" sz="1600" kern="0" dirty="0">
                <a:cs typeface="Calibri"/>
              </a:rPr>
              <a:t>gedung,</a:t>
            </a:r>
            <a:r>
              <a:rPr lang="sv-SE" sz="1600" kern="0" spc="-68" dirty="0">
                <a:cs typeface="Calibri"/>
              </a:rPr>
              <a:t> </a:t>
            </a:r>
            <a:r>
              <a:rPr lang="sv-SE" sz="1600" kern="0" spc="-9" dirty="0">
                <a:cs typeface="Calibri"/>
              </a:rPr>
              <a:t>dll)</a:t>
            </a:r>
            <a:endParaRPr lang="en-US" sz="1600" kern="0" spc="-9" dirty="0">
              <a:cs typeface="Calibri"/>
            </a:endParaRPr>
          </a:p>
          <a:p>
            <a:pPr marL="321725" indent="-304792" defTabSz="1219170">
              <a:spcBef>
                <a:spcPts val="420"/>
              </a:spcBef>
              <a:buFontTx/>
              <a:buAutoNum type="arabicPeriod"/>
              <a:tabLst>
                <a:tab pos="321725" algn="l"/>
              </a:tabLst>
            </a:pPr>
            <a:endParaRPr sz="1600" kern="0" dirty="0">
              <a:solidFill>
                <a:sysClr val="windowText" lastClr="000000"/>
              </a:solidFill>
              <a:latin typeface="Arial MT"/>
              <a:cs typeface="Arial MT"/>
            </a:endParaRPr>
          </a:p>
        </p:txBody>
      </p:sp>
    </p:spTree>
    <p:extLst>
      <p:ext uri="{BB962C8B-B14F-4D97-AF65-F5344CB8AC3E}">
        <p14:creationId xmlns:p14="http://schemas.microsoft.com/office/powerpoint/2010/main" val="4271505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523"/>
            <a:ext cx="12192000" cy="6859524"/>
            <a:chOff x="0" y="-1523"/>
            <a:chExt cx="12192000" cy="6859524"/>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1523"/>
              <a:ext cx="2851404" cy="6859524"/>
            </a:xfrm>
            <a:prstGeom prst="rect">
              <a:avLst/>
            </a:prstGeom>
          </p:spPr>
        </p:pic>
        <p:sp>
          <p:nvSpPr>
            <p:cNvPr id="5" name="object 5"/>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17406C"/>
            </a:solidFill>
          </p:spPr>
          <p:txBody>
            <a:bodyPr wrap="square" lIns="0" tIns="0" rIns="0" bIns="0" rtlCol="0"/>
            <a:lstStyle/>
            <a:p>
              <a:endParaRPr/>
            </a:p>
          </p:txBody>
        </p:sp>
      </p:grpSp>
      <p:sp>
        <p:nvSpPr>
          <p:cNvPr id="8" name="object 8"/>
          <p:cNvSpPr txBox="1">
            <a:spLocks noGrp="1"/>
          </p:cNvSpPr>
          <p:nvPr>
            <p:ph type="title"/>
          </p:nvPr>
        </p:nvSpPr>
        <p:spPr>
          <a:xfrm>
            <a:off x="2467736" y="216534"/>
            <a:ext cx="7255509" cy="1002030"/>
          </a:xfrm>
          <a:prstGeom prst="rect">
            <a:avLst/>
          </a:prstGeom>
        </p:spPr>
        <p:txBody>
          <a:bodyPr vert="horz" wrap="square" lIns="0" tIns="12700" rIns="0" bIns="0" rtlCol="0">
            <a:spAutoFit/>
          </a:bodyPr>
          <a:lstStyle/>
          <a:p>
            <a:pPr marL="12700" marR="5080" indent="900430">
              <a:lnSpc>
                <a:spcPct val="100000"/>
              </a:lnSpc>
              <a:spcBef>
                <a:spcPts val="100"/>
              </a:spcBef>
            </a:pPr>
            <a:r>
              <a:rPr sz="3200" spc="195" dirty="0">
                <a:solidFill>
                  <a:srgbClr val="252525"/>
                </a:solidFill>
              </a:rPr>
              <a:t>JENIS</a:t>
            </a:r>
            <a:r>
              <a:rPr sz="3200" spc="45" dirty="0">
                <a:solidFill>
                  <a:srgbClr val="252525"/>
                </a:solidFill>
              </a:rPr>
              <a:t> </a:t>
            </a:r>
            <a:r>
              <a:rPr sz="3200" spc="254" dirty="0">
                <a:solidFill>
                  <a:srgbClr val="252525"/>
                </a:solidFill>
              </a:rPr>
              <a:t>ARSIP</a:t>
            </a:r>
            <a:r>
              <a:rPr sz="3200" spc="30" dirty="0">
                <a:solidFill>
                  <a:srgbClr val="252525"/>
                </a:solidFill>
              </a:rPr>
              <a:t> </a:t>
            </a:r>
            <a:r>
              <a:rPr sz="3200" spc="229" dirty="0">
                <a:solidFill>
                  <a:srgbClr val="252525"/>
                </a:solidFill>
              </a:rPr>
              <a:t>VITAL</a:t>
            </a:r>
            <a:r>
              <a:rPr sz="3200" spc="50" dirty="0">
                <a:solidFill>
                  <a:srgbClr val="252525"/>
                </a:solidFill>
              </a:rPr>
              <a:t> </a:t>
            </a:r>
            <a:r>
              <a:rPr sz="3200" spc="195" dirty="0">
                <a:solidFill>
                  <a:srgbClr val="252525"/>
                </a:solidFill>
              </a:rPr>
              <a:t>LAIN </a:t>
            </a:r>
            <a:r>
              <a:rPr sz="3200" spc="275" dirty="0">
                <a:solidFill>
                  <a:srgbClr val="252525"/>
                </a:solidFill>
              </a:rPr>
              <a:t>YANG</a:t>
            </a:r>
            <a:r>
              <a:rPr sz="3200" spc="20" dirty="0">
                <a:solidFill>
                  <a:srgbClr val="252525"/>
                </a:solidFill>
              </a:rPr>
              <a:t> </a:t>
            </a:r>
            <a:r>
              <a:rPr sz="3200" spc="204" dirty="0">
                <a:solidFill>
                  <a:srgbClr val="252525"/>
                </a:solidFill>
              </a:rPr>
              <a:t>DIATUR</a:t>
            </a:r>
            <a:r>
              <a:rPr sz="3200" spc="10" dirty="0">
                <a:solidFill>
                  <a:srgbClr val="252525"/>
                </a:solidFill>
              </a:rPr>
              <a:t> </a:t>
            </a:r>
            <a:r>
              <a:rPr sz="3200" spc="200" dirty="0">
                <a:solidFill>
                  <a:srgbClr val="252525"/>
                </a:solidFill>
              </a:rPr>
              <a:t>DALAM</a:t>
            </a:r>
            <a:r>
              <a:rPr sz="3200" spc="10" dirty="0">
                <a:solidFill>
                  <a:srgbClr val="252525"/>
                </a:solidFill>
              </a:rPr>
              <a:t> </a:t>
            </a:r>
            <a:r>
              <a:rPr sz="3200" spc="229" dirty="0">
                <a:solidFill>
                  <a:srgbClr val="252525"/>
                </a:solidFill>
              </a:rPr>
              <a:t>PP</a:t>
            </a:r>
            <a:r>
              <a:rPr sz="3200" spc="20" dirty="0">
                <a:solidFill>
                  <a:srgbClr val="252525"/>
                </a:solidFill>
              </a:rPr>
              <a:t> </a:t>
            </a:r>
            <a:r>
              <a:rPr sz="3200" spc="95" dirty="0">
                <a:solidFill>
                  <a:srgbClr val="252525"/>
                </a:solidFill>
              </a:rPr>
              <a:t>28/2012</a:t>
            </a:r>
            <a:endParaRPr sz="3200"/>
          </a:p>
        </p:txBody>
      </p:sp>
      <p:sp>
        <p:nvSpPr>
          <p:cNvPr id="9" name="object 9"/>
          <p:cNvSpPr txBox="1"/>
          <p:nvPr/>
        </p:nvSpPr>
        <p:spPr>
          <a:xfrm>
            <a:off x="774293" y="1375028"/>
            <a:ext cx="10551160" cy="5147310"/>
          </a:xfrm>
          <a:prstGeom prst="rect">
            <a:avLst/>
          </a:prstGeom>
        </p:spPr>
        <p:txBody>
          <a:bodyPr vert="horz" wrap="square" lIns="0" tIns="12700" rIns="0" bIns="0" rtlCol="0">
            <a:spAutoFit/>
          </a:bodyPr>
          <a:lstStyle/>
          <a:p>
            <a:pPr marL="355600" marR="5080" indent="-342900">
              <a:lnSpc>
                <a:spcPct val="100000"/>
              </a:lnSpc>
              <a:spcBef>
                <a:spcPts val="100"/>
              </a:spcBef>
            </a:pPr>
            <a:r>
              <a:rPr lang="en-US" sz="2400" dirty="0">
                <a:latin typeface="Tahoma"/>
                <a:cs typeface="Tahoma"/>
              </a:rPr>
              <a:t>    </a:t>
            </a:r>
            <a:r>
              <a:rPr sz="2400" dirty="0" err="1">
                <a:latin typeface="Tahoma"/>
                <a:cs typeface="Tahoma"/>
              </a:rPr>
              <a:t>Arsip</a:t>
            </a:r>
            <a:r>
              <a:rPr sz="2400" spc="-65" dirty="0">
                <a:latin typeface="Tahoma"/>
                <a:cs typeface="Tahoma"/>
              </a:rPr>
              <a:t> </a:t>
            </a:r>
            <a:r>
              <a:rPr sz="2400" dirty="0">
                <a:latin typeface="Tahoma"/>
                <a:cs typeface="Tahoma"/>
              </a:rPr>
              <a:t>yang</a:t>
            </a:r>
            <a:r>
              <a:rPr sz="2400" spc="-55" dirty="0">
                <a:latin typeface="Tahoma"/>
                <a:cs typeface="Tahoma"/>
              </a:rPr>
              <a:t> </a:t>
            </a:r>
            <a:r>
              <a:rPr sz="2400" dirty="0">
                <a:latin typeface="Tahoma"/>
                <a:cs typeface="Tahoma"/>
              </a:rPr>
              <a:t>tercipta</a:t>
            </a:r>
            <a:r>
              <a:rPr sz="2400" spc="-65" dirty="0">
                <a:latin typeface="Tahoma"/>
                <a:cs typeface="Tahoma"/>
              </a:rPr>
              <a:t> </a:t>
            </a:r>
            <a:r>
              <a:rPr sz="2400" dirty="0">
                <a:latin typeface="Tahoma"/>
                <a:cs typeface="Tahoma"/>
              </a:rPr>
              <a:t>pada</a:t>
            </a:r>
            <a:r>
              <a:rPr sz="2400" spc="-60" dirty="0">
                <a:latin typeface="Tahoma"/>
                <a:cs typeface="Tahoma"/>
              </a:rPr>
              <a:t> </a:t>
            </a:r>
            <a:r>
              <a:rPr sz="2400" spc="-10" dirty="0">
                <a:latin typeface="Tahoma"/>
                <a:cs typeface="Tahoma"/>
              </a:rPr>
              <a:t>Pelaksanaan</a:t>
            </a:r>
            <a:r>
              <a:rPr sz="2400" spc="-50" dirty="0">
                <a:latin typeface="Tahoma"/>
                <a:cs typeface="Tahoma"/>
              </a:rPr>
              <a:t> </a:t>
            </a:r>
            <a:r>
              <a:rPr sz="2400" b="1" spc="-10" dirty="0">
                <a:latin typeface="Tahoma"/>
                <a:cs typeface="Tahoma"/>
              </a:rPr>
              <a:t>pemusnahan</a:t>
            </a:r>
            <a:r>
              <a:rPr sz="2400" b="1" spc="-60" dirty="0">
                <a:latin typeface="Tahoma"/>
                <a:cs typeface="Tahoma"/>
              </a:rPr>
              <a:t> </a:t>
            </a:r>
            <a:r>
              <a:rPr sz="2400" b="1" dirty="0" err="1">
                <a:latin typeface="Tahoma"/>
                <a:cs typeface="Tahoma"/>
              </a:rPr>
              <a:t>arsip</a:t>
            </a:r>
            <a:r>
              <a:rPr sz="2400" b="1" spc="-45" dirty="0">
                <a:latin typeface="Tahoma"/>
                <a:cs typeface="Tahoma"/>
              </a:rPr>
              <a:t> </a:t>
            </a:r>
            <a:r>
              <a:rPr sz="2400" dirty="0" err="1">
                <a:latin typeface="Tahoma"/>
                <a:cs typeface="Tahoma"/>
              </a:rPr>
              <a:t>wajib</a:t>
            </a:r>
            <a:r>
              <a:rPr lang="en-US" sz="2400" spc="-60" dirty="0">
                <a:latin typeface="Tahoma"/>
                <a:cs typeface="Tahoma"/>
              </a:rPr>
              <a:t> </a:t>
            </a:r>
            <a:r>
              <a:rPr lang="en-US" sz="2400" spc="-60" dirty="0" err="1">
                <a:latin typeface="Tahoma"/>
                <a:cs typeface="Tahoma"/>
              </a:rPr>
              <a:t>disimpan</a:t>
            </a:r>
            <a:r>
              <a:rPr lang="en-US" sz="2400" spc="-60" dirty="0">
                <a:latin typeface="Tahoma"/>
                <a:cs typeface="Tahoma"/>
              </a:rPr>
              <a:t> </a:t>
            </a:r>
            <a:r>
              <a:rPr sz="2400" dirty="0">
                <a:latin typeface="Tahoma"/>
                <a:cs typeface="Tahoma"/>
              </a:rPr>
              <a:t>oleh</a:t>
            </a:r>
            <a:r>
              <a:rPr sz="2400" spc="-65" dirty="0">
                <a:latin typeface="Tahoma"/>
                <a:cs typeface="Tahoma"/>
              </a:rPr>
              <a:t> </a:t>
            </a:r>
            <a:r>
              <a:rPr sz="2400" dirty="0">
                <a:latin typeface="Tahoma"/>
                <a:cs typeface="Tahoma"/>
              </a:rPr>
              <a:t>pencipta</a:t>
            </a:r>
            <a:r>
              <a:rPr sz="2400" spc="-50" dirty="0">
                <a:latin typeface="Tahoma"/>
                <a:cs typeface="Tahoma"/>
              </a:rPr>
              <a:t> </a:t>
            </a:r>
            <a:r>
              <a:rPr sz="2400" dirty="0">
                <a:latin typeface="Tahoma"/>
                <a:cs typeface="Tahoma"/>
              </a:rPr>
              <a:t>arsip</a:t>
            </a:r>
            <a:r>
              <a:rPr sz="2400" spc="-55" dirty="0">
                <a:latin typeface="Tahoma"/>
                <a:cs typeface="Tahoma"/>
              </a:rPr>
              <a:t> </a:t>
            </a:r>
            <a:r>
              <a:rPr sz="2400" dirty="0">
                <a:latin typeface="Tahoma"/>
                <a:cs typeface="Tahoma"/>
              </a:rPr>
              <a:t>dan</a:t>
            </a:r>
            <a:r>
              <a:rPr sz="2400" spc="-45" dirty="0">
                <a:latin typeface="Tahoma"/>
                <a:cs typeface="Tahoma"/>
              </a:rPr>
              <a:t> </a:t>
            </a:r>
            <a:r>
              <a:rPr sz="2400" dirty="0">
                <a:latin typeface="Tahoma"/>
                <a:cs typeface="Tahoma"/>
              </a:rPr>
              <a:t>lembaga</a:t>
            </a:r>
            <a:r>
              <a:rPr sz="2400" spc="-65" dirty="0">
                <a:latin typeface="Tahoma"/>
                <a:cs typeface="Tahoma"/>
              </a:rPr>
              <a:t> </a:t>
            </a:r>
            <a:r>
              <a:rPr sz="2400" dirty="0">
                <a:latin typeface="Tahoma"/>
                <a:cs typeface="Tahoma"/>
              </a:rPr>
              <a:t>kearsipan</a:t>
            </a:r>
            <a:r>
              <a:rPr sz="2400" spc="-45" dirty="0">
                <a:latin typeface="Tahoma"/>
                <a:cs typeface="Tahoma"/>
              </a:rPr>
              <a:t> </a:t>
            </a:r>
            <a:r>
              <a:rPr sz="2400" dirty="0">
                <a:latin typeface="Tahoma"/>
                <a:cs typeface="Tahoma"/>
              </a:rPr>
              <a:t>serta</a:t>
            </a:r>
            <a:r>
              <a:rPr sz="2400" spc="-50" dirty="0">
                <a:latin typeface="Tahoma"/>
                <a:cs typeface="Tahoma"/>
              </a:rPr>
              <a:t> </a:t>
            </a:r>
            <a:r>
              <a:rPr sz="2400" dirty="0">
                <a:latin typeface="Tahoma"/>
                <a:cs typeface="Tahoma"/>
              </a:rPr>
              <a:t>diperlakukan</a:t>
            </a:r>
            <a:r>
              <a:rPr sz="2400" spc="-80" dirty="0">
                <a:latin typeface="Tahoma"/>
                <a:cs typeface="Tahoma"/>
              </a:rPr>
              <a:t> </a:t>
            </a:r>
            <a:r>
              <a:rPr sz="2400" dirty="0">
                <a:latin typeface="Tahoma"/>
                <a:cs typeface="Tahoma"/>
              </a:rPr>
              <a:t>sebagai</a:t>
            </a:r>
            <a:r>
              <a:rPr sz="2400" spc="-45" dirty="0">
                <a:latin typeface="Tahoma"/>
                <a:cs typeface="Tahoma"/>
              </a:rPr>
              <a:t> </a:t>
            </a:r>
            <a:r>
              <a:rPr sz="2400" spc="-10" dirty="0">
                <a:latin typeface="Tahoma"/>
                <a:cs typeface="Tahoma"/>
              </a:rPr>
              <a:t>arsip </a:t>
            </a:r>
            <a:r>
              <a:rPr sz="2400" dirty="0">
                <a:latin typeface="Tahoma"/>
                <a:cs typeface="Tahoma"/>
              </a:rPr>
              <a:t>vital,</a:t>
            </a:r>
            <a:r>
              <a:rPr sz="2400" spc="-60" dirty="0">
                <a:latin typeface="Tahoma"/>
                <a:cs typeface="Tahoma"/>
              </a:rPr>
              <a:t> </a:t>
            </a:r>
            <a:r>
              <a:rPr sz="2400" dirty="0">
                <a:latin typeface="Tahoma"/>
                <a:cs typeface="Tahoma"/>
              </a:rPr>
              <a:t>antara</a:t>
            </a:r>
            <a:r>
              <a:rPr sz="2400" spc="-60" dirty="0">
                <a:latin typeface="Tahoma"/>
                <a:cs typeface="Tahoma"/>
              </a:rPr>
              <a:t> </a:t>
            </a:r>
            <a:r>
              <a:rPr sz="2400" spc="-10" dirty="0">
                <a:latin typeface="Tahoma"/>
                <a:cs typeface="Tahoma"/>
              </a:rPr>
              <a:t>lain:</a:t>
            </a:r>
            <a:endParaRPr sz="2400" dirty="0">
              <a:latin typeface="Tahoma"/>
              <a:cs typeface="Tahoma"/>
            </a:endParaRPr>
          </a:p>
          <a:p>
            <a:pPr marL="926465" indent="-513080">
              <a:lnSpc>
                <a:spcPct val="100000"/>
              </a:lnSpc>
              <a:buAutoNum type="alphaLcPeriod"/>
              <a:tabLst>
                <a:tab pos="926465" algn="l"/>
              </a:tabLst>
            </a:pPr>
            <a:r>
              <a:rPr sz="2400" dirty="0">
                <a:latin typeface="Tahoma"/>
                <a:cs typeface="Tahoma"/>
              </a:rPr>
              <a:t>Keputusan</a:t>
            </a:r>
            <a:r>
              <a:rPr sz="2400" spc="-65" dirty="0">
                <a:latin typeface="Tahoma"/>
                <a:cs typeface="Tahoma"/>
              </a:rPr>
              <a:t> </a:t>
            </a:r>
            <a:r>
              <a:rPr sz="2400" dirty="0">
                <a:latin typeface="Tahoma"/>
                <a:cs typeface="Tahoma"/>
              </a:rPr>
              <a:t>pembentukan</a:t>
            </a:r>
            <a:r>
              <a:rPr sz="2400" spc="-80" dirty="0">
                <a:latin typeface="Tahoma"/>
                <a:cs typeface="Tahoma"/>
              </a:rPr>
              <a:t> </a:t>
            </a:r>
            <a:r>
              <a:rPr sz="2400" dirty="0">
                <a:latin typeface="Tahoma"/>
                <a:cs typeface="Tahoma"/>
              </a:rPr>
              <a:t>panitia</a:t>
            </a:r>
            <a:r>
              <a:rPr sz="2400" spc="-75" dirty="0">
                <a:latin typeface="Tahoma"/>
                <a:cs typeface="Tahoma"/>
              </a:rPr>
              <a:t> </a:t>
            </a:r>
            <a:r>
              <a:rPr sz="2400" dirty="0">
                <a:latin typeface="Tahoma"/>
                <a:cs typeface="Tahoma"/>
              </a:rPr>
              <a:t>penilai</a:t>
            </a:r>
            <a:r>
              <a:rPr sz="2400" spc="-60" dirty="0">
                <a:latin typeface="Tahoma"/>
                <a:cs typeface="Tahoma"/>
              </a:rPr>
              <a:t> </a:t>
            </a:r>
            <a:r>
              <a:rPr sz="2400" spc="-10" dirty="0">
                <a:latin typeface="Tahoma"/>
                <a:cs typeface="Tahoma"/>
              </a:rPr>
              <a:t>arsip;</a:t>
            </a:r>
            <a:endParaRPr sz="2400" dirty="0">
              <a:latin typeface="Tahoma"/>
              <a:cs typeface="Tahoma"/>
            </a:endParaRPr>
          </a:p>
          <a:p>
            <a:pPr marL="926465" indent="-513080">
              <a:lnSpc>
                <a:spcPct val="100000"/>
              </a:lnSpc>
              <a:buAutoNum type="alphaLcPeriod"/>
              <a:tabLst>
                <a:tab pos="926465" algn="l"/>
              </a:tabLst>
            </a:pPr>
            <a:r>
              <a:rPr sz="2400" dirty="0">
                <a:latin typeface="Tahoma"/>
                <a:cs typeface="Tahoma"/>
              </a:rPr>
              <a:t>Notulen</a:t>
            </a:r>
            <a:r>
              <a:rPr sz="2400" spc="-55" dirty="0">
                <a:latin typeface="Tahoma"/>
                <a:cs typeface="Tahoma"/>
              </a:rPr>
              <a:t> </a:t>
            </a:r>
            <a:r>
              <a:rPr sz="2400" dirty="0">
                <a:latin typeface="Tahoma"/>
                <a:cs typeface="Tahoma"/>
              </a:rPr>
              <a:t>rapat</a:t>
            </a:r>
            <a:r>
              <a:rPr sz="2400" spc="-45" dirty="0">
                <a:latin typeface="Tahoma"/>
                <a:cs typeface="Tahoma"/>
              </a:rPr>
              <a:t> </a:t>
            </a:r>
            <a:r>
              <a:rPr sz="2400" dirty="0">
                <a:latin typeface="Tahoma"/>
                <a:cs typeface="Tahoma"/>
              </a:rPr>
              <a:t>panitia</a:t>
            </a:r>
            <a:r>
              <a:rPr sz="2400" spc="-40" dirty="0">
                <a:latin typeface="Tahoma"/>
                <a:cs typeface="Tahoma"/>
              </a:rPr>
              <a:t> </a:t>
            </a:r>
            <a:r>
              <a:rPr sz="2400" dirty="0">
                <a:latin typeface="Tahoma"/>
                <a:cs typeface="Tahoma"/>
              </a:rPr>
              <a:t>penilai</a:t>
            </a:r>
            <a:r>
              <a:rPr sz="2400" spc="-50" dirty="0">
                <a:latin typeface="Tahoma"/>
                <a:cs typeface="Tahoma"/>
              </a:rPr>
              <a:t> </a:t>
            </a:r>
            <a:r>
              <a:rPr sz="2400" dirty="0">
                <a:latin typeface="Tahoma"/>
                <a:cs typeface="Tahoma"/>
              </a:rPr>
              <a:t>arsip</a:t>
            </a:r>
            <a:r>
              <a:rPr sz="2400" spc="-30" dirty="0">
                <a:latin typeface="Tahoma"/>
                <a:cs typeface="Tahoma"/>
              </a:rPr>
              <a:t> </a:t>
            </a:r>
            <a:r>
              <a:rPr sz="2400" dirty="0">
                <a:latin typeface="Tahoma"/>
                <a:cs typeface="Tahoma"/>
              </a:rPr>
              <a:t>pada</a:t>
            </a:r>
            <a:r>
              <a:rPr sz="2400" spc="-55" dirty="0">
                <a:latin typeface="Tahoma"/>
                <a:cs typeface="Tahoma"/>
              </a:rPr>
              <a:t> </a:t>
            </a:r>
            <a:r>
              <a:rPr sz="2400" dirty="0">
                <a:latin typeface="Tahoma"/>
                <a:cs typeface="Tahoma"/>
              </a:rPr>
              <a:t>saat</a:t>
            </a:r>
            <a:r>
              <a:rPr sz="2400" spc="-15" dirty="0">
                <a:latin typeface="Tahoma"/>
                <a:cs typeface="Tahoma"/>
              </a:rPr>
              <a:t> </a:t>
            </a:r>
            <a:r>
              <a:rPr sz="2400" dirty="0">
                <a:latin typeface="Tahoma"/>
                <a:cs typeface="Tahoma"/>
              </a:rPr>
              <a:t>melakukan</a:t>
            </a:r>
            <a:r>
              <a:rPr sz="2400" spc="-60" dirty="0">
                <a:latin typeface="Tahoma"/>
                <a:cs typeface="Tahoma"/>
              </a:rPr>
              <a:t> </a:t>
            </a:r>
            <a:r>
              <a:rPr sz="2400" spc="-10" dirty="0">
                <a:latin typeface="Tahoma"/>
                <a:cs typeface="Tahoma"/>
              </a:rPr>
              <a:t>penilaian;</a:t>
            </a:r>
            <a:endParaRPr sz="2400" dirty="0">
              <a:latin typeface="Tahoma"/>
              <a:cs typeface="Tahoma"/>
            </a:endParaRPr>
          </a:p>
          <a:p>
            <a:pPr marL="927100" marR="236854" indent="-513715">
              <a:lnSpc>
                <a:spcPct val="100000"/>
              </a:lnSpc>
              <a:buAutoNum type="alphaLcPeriod"/>
              <a:tabLst>
                <a:tab pos="927100" algn="l"/>
              </a:tabLst>
            </a:pPr>
            <a:r>
              <a:rPr sz="2400" dirty="0">
                <a:latin typeface="Tahoma"/>
                <a:cs typeface="Tahoma"/>
              </a:rPr>
              <a:t>surat</a:t>
            </a:r>
            <a:r>
              <a:rPr sz="2400" spc="-40" dirty="0">
                <a:latin typeface="Tahoma"/>
                <a:cs typeface="Tahoma"/>
              </a:rPr>
              <a:t> </a:t>
            </a:r>
            <a:r>
              <a:rPr sz="2400" dirty="0">
                <a:latin typeface="Tahoma"/>
                <a:cs typeface="Tahoma"/>
              </a:rPr>
              <a:t>pertimbangan</a:t>
            </a:r>
            <a:r>
              <a:rPr sz="2400" spc="-80" dirty="0">
                <a:latin typeface="Tahoma"/>
                <a:cs typeface="Tahoma"/>
              </a:rPr>
              <a:t> </a:t>
            </a:r>
            <a:r>
              <a:rPr sz="2400" dirty="0">
                <a:latin typeface="Tahoma"/>
                <a:cs typeface="Tahoma"/>
              </a:rPr>
              <a:t>dari</a:t>
            </a:r>
            <a:r>
              <a:rPr sz="2400" spc="-45" dirty="0">
                <a:latin typeface="Tahoma"/>
                <a:cs typeface="Tahoma"/>
              </a:rPr>
              <a:t> </a:t>
            </a:r>
            <a:r>
              <a:rPr sz="2400" dirty="0">
                <a:latin typeface="Tahoma"/>
                <a:cs typeface="Tahoma"/>
              </a:rPr>
              <a:t>panitia</a:t>
            </a:r>
            <a:r>
              <a:rPr sz="2400" spc="-50" dirty="0">
                <a:latin typeface="Tahoma"/>
                <a:cs typeface="Tahoma"/>
              </a:rPr>
              <a:t> </a:t>
            </a:r>
            <a:r>
              <a:rPr sz="2400" dirty="0">
                <a:latin typeface="Tahoma"/>
                <a:cs typeface="Tahoma"/>
              </a:rPr>
              <a:t>penilai</a:t>
            </a:r>
            <a:r>
              <a:rPr sz="2400" spc="-45" dirty="0">
                <a:latin typeface="Tahoma"/>
                <a:cs typeface="Tahoma"/>
              </a:rPr>
              <a:t> </a:t>
            </a:r>
            <a:r>
              <a:rPr sz="2400" dirty="0">
                <a:latin typeface="Tahoma"/>
                <a:cs typeface="Tahoma"/>
              </a:rPr>
              <a:t>arsip</a:t>
            </a:r>
            <a:r>
              <a:rPr sz="2400" spc="-35" dirty="0">
                <a:latin typeface="Tahoma"/>
                <a:cs typeface="Tahoma"/>
              </a:rPr>
              <a:t> </a:t>
            </a:r>
            <a:r>
              <a:rPr sz="2400" dirty="0">
                <a:latin typeface="Tahoma"/>
                <a:cs typeface="Tahoma"/>
              </a:rPr>
              <a:t>yang</a:t>
            </a:r>
            <a:r>
              <a:rPr sz="2400" spc="-45" dirty="0">
                <a:latin typeface="Tahoma"/>
                <a:cs typeface="Tahoma"/>
              </a:rPr>
              <a:t> </a:t>
            </a:r>
            <a:r>
              <a:rPr sz="2400" dirty="0">
                <a:latin typeface="Tahoma"/>
                <a:cs typeface="Tahoma"/>
              </a:rPr>
              <a:t>menyatakan</a:t>
            </a:r>
            <a:r>
              <a:rPr sz="2400" spc="-45" dirty="0">
                <a:latin typeface="Tahoma"/>
                <a:cs typeface="Tahoma"/>
              </a:rPr>
              <a:t> </a:t>
            </a:r>
            <a:r>
              <a:rPr sz="2400" spc="-10" dirty="0">
                <a:latin typeface="Tahoma"/>
                <a:cs typeface="Tahoma"/>
              </a:rPr>
              <a:t>bahwa </a:t>
            </a:r>
            <a:r>
              <a:rPr sz="2400" dirty="0">
                <a:latin typeface="Tahoma"/>
                <a:cs typeface="Tahoma"/>
              </a:rPr>
              <a:t>arsip</a:t>
            </a:r>
            <a:r>
              <a:rPr sz="2400" spc="-55" dirty="0">
                <a:latin typeface="Tahoma"/>
                <a:cs typeface="Tahoma"/>
              </a:rPr>
              <a:t> </a:t>
            </a:r>
            <a:r>
              <a:rPr sz="2400" dirty="0">
                <a:latin typeface="Tahoma"/>
                <a:cs typeface="Tahoma"/>
              </a:rPr>
              <a:t>yang</a:t>
            </a:r>
            <a:r>
              <a:rPr sz="2400" spc="-50" dirty="0">
                <a:latin typeface="Tahoma"/>
                <a:cs typeface="Tahoma"/>
              </a:rPr>
              <a:t> </a:t>
            </a:r>
            <a:r>
              <a:rPr sz="2400" dirty="0">
                <a:latin typeface="Tahoma"/>
                <a:cs typeface="Tahoma"/>
              </a:rPr>
              <a:t>diusulkan</a:t>
            </a:r>
            <a:r>
              <a:rPr sz="2400" spc="-60" dirty="0">
                <a:latin typeface="Tahoma"/>
                <a:cs typeface="Tahoma"/>
              </a:rPr>
              <a:t> </a:t>
            </a:r>
            <a:r>
              <a:rPr sz="2400" dirty="0">
                <a:latin typeface="Tahoma"/>
                <a:cs typeface="Tahoma"/>
              </a:rPr>
              <a:t>musnah</a:t>
            </a:r>
            <a:r>
              <a:rPr sz="2400" spc="-55" dirty="0">
                <a:latin typeface="Tahoma"/>
                <a:cs typeface="Tahoma"/>
              </a:rPr>
              <a:t> </a:t>
            </a:r>
            <a:r>
              <a:rPr sz="2400" dirty="0">
                <a:latin typeface="Tahoma"/>
                <a:cs typeface="Tahoma"/>
              </a:rPr>
              <a:t>dan</a:t>
            </a:r>
            <a:r>
              <a:rPr sz="2400" spc="-45" dirty="0">
                <a:latin typeface="Tahoma"/>
                <a:cs typeface="Tahoma"/>
              </a:rPr>
              <a:t> </a:t>
            </a:r>
            <a:r>
              <a:rPr sz="2400" dirty="0">
                <a:latin typeface="Tahoma"/>
                <a:cs typeface="Tahoma"/>
              </a:rPr>
              <a:t>telah</a:t>
            </a:r>
            <a:r>
              <a:rPr sz="2400" spc="-55" dirty="0">
                <a:latin typeface="Tahoma"/>
                <a:cs typeface="Tahoma"/>
              </a:rPr>
              <a:t> </a:t>
            </a:r>
            <a:r>
              <a:rPr sz="2400" dirty="0">
                <a:latin typeface="Tahoma"/>
                <a:cs typeface="Tahoma"/>
              </a:rPr>
              <a:t>memenuhi</a:t>
            </a:r>
            <a:r>
              <a:rPr sz="2400" spc="-75" dirty="0">
                <a:latin typeface="Tahoma"/>
                <a:cs typeface="Tahoma"/>
              </a:rPr>
              <a:t> </a:t>
            </a:r>
            <a:r>
              <a:rPr sz="2400" dirty="0">
                <a:latin typeface="Tahoma"/>
                <a:cs typeface="Tahoma"/>
              </a:rPr>
              <a:t>syarat</a:t>
            </a:r>
            <a:r>
              <a:rPr sz="2400" spc="-45" dirty="0">
                <a:latin typeface="Tahoma"/>
                <a:cs typeface="Tahoma"/>
              </a:rPr>
              <a:t> </a:t>
            </a:r>
            <a:r>
              <a:rPr sz="2400" spc="-10" dirty="0">
                <a:latin typeface="Tahoma"/>
                <a:cs typeface="Tahoma"/>
              </a:rPr>
              <a:t>untuk dimusnahkan;</a:t>
            </a:r>
            <a:endParaRPr sz="2400" dirty="0">
              <a:latin typeface="Tahoma"/>
              <a:cs typeface="Tahoma"/>
            </a:endParaRPr>
          </a:p>
          <a:p>
            <a:pPr marL="926465" indent="-513080">
              <a:lnSpc>
                <a:spcPct val="100000"/>
              </a:lnSpc>
              <a:spcBef>
                <a:spcPts val="5"/>
              </a:spcBef>
              <a:buAutoNum type="alphaLcPeriod"/>
              <a:tabLst>
                <a:tab pos="926465" algn="l"/>
              </a:tabLst>
            </a:pPr>
            <a:r>
              <a:rPr sz="2400" dirty="0">
                <a:latin typeface="Tahoma"/>
                <a:cs typeface="Tahoma"/>
              </a:rPr>
              <a:t>Surat</a:t>
            </a:r>
            <a:r>
              <a:rPr sz="2400" spc="-45" dirty="0">
                <a:latin typeface="Tahoma"/>
                <a:cs typeface="Tahoma"/>
              </a:rPr>
              <a:t> </a:t>
            </a:r>
            <a:r>
              <a:rPr sz="2400" dirty="0">
                <a:latin typeface="Tahoma"/>
                <a:cs typeface="Tahoma"/>
              </a:rPr>
              <a:t>persetujuan</a:t>
            </a:r>
            <a:r>
              <a:rPr sz="2400" spc="-60" dirty="0">
                <a:latin typeface="Tahoma"/>
                <a:cs typeface="Tahoma"/>
              </a:rPr>
              <a:t> </a:t>
            </a:r>
            <a:r>
              <a:rPr sz="2400" dirty="0">
                <a:latin typeface="Tahoma"/>
                <a:cs typeface="Tahoma"/>
              </a:rPr>
              <a:t>dari</a:t>
            </a:r>
            <a:r>
              <a:rPr sz="2400" spc="-40" dirty="0">
                <a:latin typeface="Tahoma"/>
                <a:cs typeface="Tahoma"/>
              </a:rPr>
              <a:t> </a:t>
            </a:r>
            <a:r>
              <a:rPr sz="2400" dirty="0">
                <a:latin typeface="Tahoma"/>
                <a:cs typeface="Tahoma"/>
              </a:rPr>
              <a:t>pimpinan</a:t>
            </a:r>
            <a:r>
              <a:rPr sz="2400" spc="-55" dirty="0">
                <a:latin typeface="Tahoma"/>
                <a:cs typeface="Tahoma"/>
              </a:rPr>
              <a:t> </a:t>
            </a:r>
            <a:r>
              <a:rPr sz="2400" dirty="0">
                <a:latin typeface="Tahoma"/>
                <a:cs typeface="Tahoma"/>
              </a:rPr>
              <a:t>pencipta</a:t>
            </a:r>
            <a:r>
              <a:rPr sz="2400" spc="-55" dirty="0">
                <a:latin typeface="Tahoma"/>
                <a:cs typeface="Tahoma"/>
              </a:rPr>
              <a:t> </a:t>
            </a:r>
            <a:r>
              <a:rPr sz="2400" spc="-10" dirty="0">
                <a:latin typeface="Tahoma"/>
                <a:cs typeface="Tahoma"/>
              </a:rPr>
              <a:t>arsip;</a:t>
            </a:r>
            <a:endParaRPr sz="2400" dirty="0">
              <a:latin typeface="Tahoma"/>
              <a:cs typeface="Tahoma"/>
            </a:endParaRPr>
          </a:p>
          <a:p>
            <a:pPr marL="926465" indent="-513080">
              <a:lnSpc>
                <a:spcPct val="100000"/>
              </a:lnSpc>
              <a:buAutoNum type="alphaLcPeriod"/>
              <a:tabLst>
                <a:tab pos="926465" algn="l"/>
              </a:tabLst>
            </a:pPr>
            <a:r>
              <a:rPr sz="2400" dirty="0">
                <a:latin typeface="Tahoma"/>
                <a:cs typeface="Tahoma"/>
              </a:rPr>
              <a:t>Surat</a:t>
            </a:r>
            <a:r>
              <a:rPr sz="2400" spc="-50" dirty="0">
                <a:latin typeface="Tahoma"/>
                <a:cs typeface="Tahoma"/>
              </a:rPr>
              <a:t> </a:t>
            </a:r>
            <a:r>
              <a:rPr sz="2400" dirty="0">
                <a:latin typeface="Tahoma"/>
                <a:cs typeface="Tahoma"/>
              </a:rPr>
              <a:t>persetujuan</a:t>
            </a:r>
            <a:r>
              <a:rPr sz="2400" spc="-70" dirty="0">
                <a:latin typeface="Tahoma"/>
                <a:cs typeface="Tahoma"/>
              </a:rPr>
              <a:t> </a:t>
            </a:r>
            <a:r>
              <a:rPr sz="2400" dirty="0">
                <a:latin typeface="Tahoma"/>
                <a:cs typeface="Tahoma"/>
              </a:rPr>
              <a:t>dari</a:t>
            </a:r>
            <a:r>
              <a:rPr sz="2400" spc="-50" dirty="0">
                <a:latin typeface="Tahoma"/>
                <a:cs typeface="Tahoma"/>
              </a:rPr>
              <a:t> </a:t>
            </a:r>
            <a:r>
              <a:rPr sz="2400" dirty="0">
                <a:latin typeface="Tahoma"/>
                <a:cs typeface="Tahoma"/>
              </a:rPr>
              <a:t>kepala</a:t>
            </a:r>
            <a:r>
              <a:rPr sz="2400" spc="-35" dirty="0">
                <a:latin typeface="Tahoma"/>
                <a:cs typeface="Tahoma"/>
              </a:rPr>
              <a:t> </a:t>
            </a:r>
            <a:r>
              <a:rPr sz="2400" dirty="0">
                <a:latin typeface="Tahoma"/>
                <a:cs typeface="Tahoma"/>
              </a:rPr>
              <a:t>anri</a:t>
            </a:r>
            <a:r>
              <a:rPr sz="2400" spc="-55" dirty="0">
                <a:latin typeface="Tahoma"/>
                <a:cs typeface="Tahoma"/>
              </a:rPr>
              <a:t> </a:t>
            </a:r>
            <a:r>
              <a:rPr sz="2400" dirty="0">
                <a:latin typeface="Tahoma"/>
                <a:cs typeface="Tahoma"/>
              </a:rPr>
              <a:t>untuk</a:t>
            </a:r>
            <a:r>
              <a:rPr sz="2400" spc="-50" dirty="0">
                <a:latin typeface="Tahoma"/>
                <a:cs typeface="Tahoma"/>
              </a:rPr>
              <a:t> </a:t>
            </a:r>
            <a:r>
              <a:rPr sz="2400" dirty="0">
                <a:latin typeface="Tahoma"/>
                <a:cs typeface="Tahoma"/>
              </a:rPr>
              <a:t>pemusnahan</a:t>
            </a:r>
            <a:r>
              <a:rPr sz="2400" spc="-55" dirty="0">
                <a:latin typeface="Tahoma"/>
                <a:cs typeface="Tahoma"/>
              </a:rPr>
              <a:t> </a:t>
            </a:r>
            <a:r>
              <a:rPr sz="2400" spc="-10" dirty="0">
                <a:latin typeface="Tahoma"/>
                <a:cs typeface="Tahoma"/>
              </a:rPr>
              <a:t>arsip;</a:t>
            </a:r>
            <a:endParaRPr sz="2400" dirty="0">
              <a:latin typeface="Tahoma"/>
              <a:cs typeface="Tahoma"/>
            </a:endParaRPr>
          </a:p>
          <a:p>
            <a:pPr marL="927100" marR="501015" indent="-513715">
              <a:lnSpc>
                <a:spcPct val="100000"/>
              </a:lnSpc>
              <a:buAutoNum type="alphaLcPeriod"/>
              <a:tabLst>
                <a:tab pos="927100" algn="l"/>
              </a:tabLst>
            </a:pPr>
            <a:r>
              <a:rPr sz="2400" dirty="0">
                <a:latin typeface="Tahoma"/>
                <a:cs typeface="Tahoma"/>
              </a:rPr>
              <a:t>Keputusan</a:t>
            </a:r>
            <a:r>
              <a:rPr sz="2400" spc="-65" dirty="0">
                <a:latin typeface="Tahoma"/>
                <a:cs typeface="Tahoma"/>
              </a:rPr>
              <a:t> </a:t>
            </a:r>
            <a:r>
              <a:rPr sz="2400" dirty="0">
                <a:latin typeface="Tahoma"/>
                <a:cs typeface="Tahoma"/>
              </a:rPr>
              <a:t>pimpinan</a:t>
            </a:r>
            <a:r>
              <a:rPr sz="2400" spc="-80" dirty="0">
                <a:latin typeface="Tahoma"/>
                <a:cs typeface="Tahoma"/>
              </a:rPr>
              <a:t> </a:t>
            </a:r>
            <a:r>
              <a:rPr sz="2400" dirty="0">
                <a:latin typeface="Tahoma"/>
                <a:cs typeface="Tahoma"/>
              </a:rPr>
              <a:t>pencipta</a:t>
            </a:r>
            <a:r>
              <a:rPr sz="2400" spc="-75" dirty="0">
                <a:latin typeface="Tahoma"/>
                <a:cs typeface="Tahoma"/>
              </a:rPr>
              <a:t> </a:t>
            </a:r>
            <a:r>
              <a:rPr sz="2400" dirty="0">
                <a:latin typeface="Tahoma"/>
                <a:cs typeface="Tahoma"/>
              </a:rPr>
              <a:t>arsip</a:t>
            </a:r>
            <a:r>
              <a:rPr sz="2400" spc="-55" dirty="0">
                <a:latin typeface="Tahoma"/>
                <a:cs typeface="Tahoma"/>
              </a:rPr>
              <a:t> </a:t>
            </a:r>
            <a:r>
              <a:rPr sz="2400" dirty="0">
                <a:latin typeface="Tahoma"/>
                <a:cs typeface="Tahoma"/>
              </a:rPr>
              <a:t>tentang</a:t>
            </a:r>
            <a:r>
              <a:rPr sz="2400" spc="-80" dirty="0">
                <a:latin typeface="Tahoma"/>
                <a:cs typeface="Tahoma"/>
              </a:rPr>
              <a:t> </a:t>
            </a:r>
            <a:r>
              <a:rPr sz="2400" dirty="0">
                <a:latin typeface="Tahoma"/>
                <a:cs typeface="Tahoma"/>
              </a:rPr>
              <a:t>penetapan</a:t>
            </a:r>
            <a:r>
              <a:rPr sz="2400" spc="-70" dirty="0">
                <a:latin typeface="Tahoma"/>
                <a:cs typeface="Tahoma"/>
              </a:rPr>
              <a:t> </a:t>
            </a:r>
            <a:r>
              <a:rPr sz="2400" spc="-10" dirty="0">
                <a:latin typeface="Tahoma"/>
                <a:cs typeface="Tahoma"/>
              </a:rPr>
              <a:t>pelaksanaan </a:t>
            </a:r>
            <a:r>
              <a:rPr sz="2400" dirty="0">
                <a:latin typeface="Tahoma"/>
                <a:cs typeface="Tahoma"/>
              </a:rPr>
              <a:t>pemusnahan</a:t>
            </a:r>
            <a:r>
              <a:rPr sz="2400" spc="-60" dirty="0">
                <a:latin typeface="Tahoma"/>
                <a:cs typeface="Tahoma"/>
              </a:rPr>
              <a:t> </a:t>
            </a:r>
            <a:r>
              <a:rPr sz="2400" spc="-10" dirty="0">
                <a:latin typeface="Tahoma"/>
                <a:cs typeface="Tahoma"/>
              </a:rPr>
              <a:t>arsip;</a:t>
            </a:r>
            <a:endParaRPr sz="2400" dirty="0">
              <a:latin typeface="Tahoma"/>
              <a:cs typeface="Tahoma"/>
            </a:endParaRPr>
          </a:p>
          <a:p>
            <a:pPr marL="926465" indent="-513080">
              <a:lnSpc>
                <a:spcPct val="100000"/>
              </a:lnSpc>
              <a:buAutoNum type="alphaLcPeriod"/>
              <a:tabLst>
                <a:tab pos="926465" algn="l"/>
              </a:tabLst>
            </a:pPr>
            <a:r>
              <a:rPr sz="2400" dirty="0">
                <a:latin typeface="Tahoma"/>
                <a:cs typeface="Tahoma"/>
              </a:rPr>
              <a:t>Berita</a:t>
            </a:r>
            <a:r>
              <a:rPr sz="2400" spc="-55" dirty="0">
                <a:latin typeface="Tahoma"/>
                <a:cs typeface="Tahoma"/>
              </a:rPr>
              <a:t> </a:t>
            </a:r>
            <a:r>
              <a:rPr sz="2400" dirty="0">
                <a:latin typeface="Tahoma"/>
                <a:cs typeface="Tahoma"/>
              </a:rPr>
              <a:t>acara</a:t>
            </a:r>
            <a:r>
              <a:rPr sz="2400" spc="-25" dirty="0">
                <a:latin typeface="Tahoma"/>
                <a:cs typeface="Tahoma"/>
              </a:rPr>
              <a:t> </a:t>
            </a:r>
            <a:r>
              <a:rPr sz="2400" dirty="0">
                <a:latin typeface="Tahoma"/>
                <a:cs typeface="Tahoma"/>
              </a:rPr>
              <a:t>pemusnahan</a:t>
            </a:r>
            <a:r>
              <a:rPr sz="2400" spc="-70" dirty="0">
                <a:latin typeface="Tahoma"/>
                <a:cs typeface="Tahoma"/>
              </a:rPr>
              <a:t> </a:t>
            </a:r>
            <a:r>
              <a:rPr sz="2400" dirty="0">
                <a:latin typeface="Tahoma"/>
                <a:cs typeface="Tahoma"/>
              </a:rPr>
              <a:t>arsip</a:t>
            </a:r>
            <a:r>
              <a:rPr sz="2400" spc="-45" dirty="0">
                <a:latin typeface="Tahoma"/>
                <a:cs typeface="Tahoma"/>
              </a:rPr>
              <a:t> </a:t>
            </a:r>
            <a:r>
              <a:rPr sz="2400" dirty="0">
                <a:latin typeface="Tahoma"/>
                <a:cs typeface="Tahoma"/>
              </a:rPr>
              <a:t>statis;</a:t>
            </a:r>
            <a:r>
              <a:rPr sz="2400" spc="-40" dirty="0">
                <a:latin typeface="Tahoma"/>
                <a:cs typeface="Tahoma"/>
              </a:rPr>
              <a:t> </a:t>
            </a:r>
            <a:r>
              <a:rPr sz="2400" spc="-25" dirty="0">
                <a:latin typeface="Tahoma"/>
                <a:cs typeface="Tahoma"/>
              </a:rPr>
              <a:t>dan</a:t>
            </a:r>
            <a:endParaRPr sz="2400" dirty="0">
              <a:latin typeface="Tahoma"/>
              <a:cs typeface="Tahoma"/>
            </a:endParaRPr>
          </a:p>
          <a:p>
            <a:pPr marL="926465" indent="-513080">
              <a:lnSpc>
                <a:spcPct val="100000"/>
              </a:lnSpc>
              <a:spcBef>
                <a:spcPts val="5"/>
              </a:spcBef>
              <a:buAutoNum type="alphaLcPeriod"/>
              <a:tabLst>
                <a:tab pos="926465" algn="l"/>
              </a:tabLst>
            </a:pPr>
            <a:r>
              <a:rPr sz="2400" dirty="0">
                <a:latin typeface="Tahoma"/>
                <a:cs typeface="Tahoma"/>
              </a:rPr>
              <a:t>Daftar</a:t>
            </a:r>
            <a:r>
              <a:rPr sz="2400" spc="-70" dirty="0">
                <a:latin typeface="Tahoma"/>
                <a:cs typeface="Tahoma"/>
              </a:rPr>
              <a:t> </a:t>
            </a:r>
            <a:r>
              <a:rPr sz="2400" dirty="0">
                <a:latin typeface="Tahoma"/>
                <a:cs typeface="Tahoma"/>
              </a:rPr>
              <a:t>arsip</a:t>
            </a:r>
            <a:r>
              <a:rPr sz="2400" spc="-60" dirty="0">
                <a:latin typeface="Tahoma"/>
                <a:cs typeface="Tahoma"/>
              </a:rPr>
              <a:t> </a:t>
            </a:r>
            <a:r>
              <a:rPr sz="2400" dirty="0">
                <a:latin typeface="Tahoma"/>
                <a:cs typeface="Tahoma"/>
              </a:rPr>
              <a:t>statis</a:t>
            </a:r>
            <a:r>
              <a:rPr sz="2400" spc="-55" dirty="0">
                <a:latin typeface="Tahoma"/>
                <a:cs typeface="Tahoma"/>
              </a:rPr>
              <a:t> </a:t>
            </a:r>
            <a:r>
              <a:rPr sz="2400" dirty="0">
                <a:latin typeface="Tahoma"/>
                <a:cs typeface="Tahoma"/>
              </a:rPr>
              <a:t>yang</a:t>
            </a:r>
            <a:r>
              <a:rPr sz="2400" spc="-60" dirty="0">
                <a:latin typeface="Tahoma"/>
                <a:cs typeface="Tahoma"/>
              </a:rPr>
              <a:t> </a:t>
            </a:r>
            <a:r>
              <a:rPr sz="2400" spc="-10" dirty="0">
                <a:latin typeface="Tahoma"/>
                <a:cs typeface="Tahoma"/>
              </a:rPr>
              <a:t>diserahkan.</a:t>
            </a:r>
            <a:endParaRPr sz="2400" dirty="0">
              <a:latin typeface="Tahoma"/>
              <a:cs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523"/>
            <a:ext cx="12374880" cy="6859524"/>
            <a:chOff x="0" y="-1523"/>
            <a:chExt cx="12374880" cy="6859524"/>
          </a:xfrm>
        </p:grpSpPr>
        <p:pic>
          <p:nvPicPr>
            <p:cNvPr id="3" name="object 3"/>
            <p:cNvPicPr/>
            <p:nvPr/>
          </p:nvPicPr>
          <p:blipFill>
            <a:blip r:embed="rId2" cstate="print"/>
            <a:stretch>
              <a:fillRect/>
            </a:stretch>
          </p:blipFill>
          <p:spPr>
            <a:xfrm>
              <a:off x="182880" y="0"/>
              <a:ext cx="12192000" cy="6858000"/>
            </a:xfrm>
            <a:prstGeom prst="rect">
              <a:avLst/>
            </a:prstGeom>
          </p:spPr>
        </p:pic>
        <p:pic>
          <p:nvPicPr>
            <p:cNvPr id="4" name="object 4"/>
            <p:cNvPicPr/>
            <p:nvPr/>
          </p:nvPicPr>
          <p:blipFill>
            <a:blip r:embed="rId3" cstate="print"/>
            <a:stretch>
              <a:fillRect/>
            </a:stretch>
          </p:blipFill>
          <p:spPr>
            <a:xfrm>
              <a:off x="0" y="-1523"/>
              <a:ext cx="2851404" cy="6859524"/>
            </a:xfrm>
            <a:prstGeom prst="rect">
              <a:avLst/>
            </a:prstGeom>
          </p:spPr>
        </p:pic>
        <p:sp>
          <p:nvSpPr>
            <p:cNvPr id="5" name="object 5"/>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444D25"/>
            </a:solidFill>
          </p:spPr>
          <p:txBody>
            <a:bodyPr wrap="square" lIns="0" tIns="0" rIns="0" bIns="0" rtlCol="0"/>
            <a:lstStyle/>
            <a:p>
              <a:endParaRPr/>
            </a:p>
          </p:txBody>
        </p:sp>
      </p:grpSp>
      <p:sp>
        <p:nvSpPr>
          <p:cNvPr id="9" name="object 9"/>
          <p:cNvSpPr txBox="1"/>
          <p:nvPr/>
        </p:nvSpPr>
        <p:spPr>
          <a:xfrm>
            <a:off x="1068207" y="455839"/>
            <a:ext cx="10717530" cy="5552802"/>
          </a:xfrm>
          <a:prstGeom prst="rect">
            <a:avLst/>
          </a:prstGeom>
        </p:spPr>
        <p:txBody>
          <a:bodyPr vert="horz" wrap="square" lIns="0" tIns="12700" rIns="0" bIns="0" rtlCol="0">
            <a:spAutoFit/>
          </a:bodyPr>
          <a:lstStyle/>
          <a:p>
            <a:pPr marL="355600" marR="734695" indent="-342900">
              <a:lnSpc>
                <a:spcPct val="100000"/>
              </a:lnSpc>
              <a:spcBef>
                <a:spcPts val="100"/>
              </a:spcBef>
            </a:pPr>
            <a:r>
              <a:rPr lang="en-US" sz="2400" dirty="0">
                <a:latin typeface="Tahoma"/>
                <a:cs typeface="Tahoma"/>
              </a:rPr>
              <a:t>    </a:t>
            </a:r>
            <a:r>
              <a:rPr sz="2400" dirty="0" err="1">
                <a:latin typeface="Tahoma"/>
                <a:cs typeface="Tahoma"/>
              </a:rPr>
              <a:t>Arsip</a:t>
            </a:r>
            <a:r>
              <a:rPr sz="2400" spc="-80" dirty="0">
                <a:latin typeface="Tahoma"/>
                <a:cs typeface="Tahoma"/>
              </a:rPr>
              <a:t> </a:t>
            </a:r>
            <a:r>
              <a:rPr sz="2400" dirty="0">
                <a:latin typeface="Tahoma"/>
                <a:cs typeface="Tahoma"/>
              </a:rPr>
              <a:t>yang</a:t>
            </a:r>
            <a:r>
              <a:rPr sz="2400" spc="-70" dirty="0">
                <a:latin typeface="Tahoma"/>
                <a:cs typeface="Tahoma"/>
              </a:rPr>
              <a:t> </a:t>
            </a:r>
            <a:r>
              <a:rPr sz="2400" dirty="0">
                <a:latin typeface="Tahoma"/>
                <a:cs typeface="Tahoma"/>
              </a:rPr>
              <a:t>tercipta</a:t>
            </a:r>
            <a:r>
              <a:rPr sz="2400" spc="-75" dirty="0">
                <a:latin typeface="Tahoma"/>
                <a:cs typeface="Tahoma"/>
              </a:rPr>
              <a:t> </a:t>
            </a:r>
            <a:r>
              <a:rPr sz="2400" dirty="0">
                <a:latin typeface="Tahoma"/>
                <a:cs typeface="Tahoma"/>
              </a:rPr>
              <a:t>pada</a:t>
            </a:r>
            <a:r>
              <a:rPr sz="2400" spc="-80" dirty="0">
                <a:latin typeface="Tahoma"/>
                <a:cs typeface="Tahoma"/>
              </a:rPr>
              <a:t> </a:t>
            </a:r>
            <a:r>
              <a:rPr sz="2400" dirty="0">
                <a:latin typeface="Tahoma"/>
                <a:cs typeface="Tahoma"/>
              </a:rPr>
              <a:t>pelaksanaan</a:t>
            </a:r>
            <a:r>
              <a:rPr sz="2400" spc="-70" dirty="0">
                <a:latin typeface="Tahoma"/>
                <a:cs typeface="Tahoma"/>
              </a:rPr>
              <a:t> </a:t>
            </a:r>
            <a:r>
              <a:rPr sz="2400" b="1" dirty="0">
                <a:latin typeface="Tahoma"/>
                <a:cs typeface="Tahoma"/>
              </a:rPr>
              <a:t>penyerahan</a:t>
            </a:r>
            <a:r>
              <a:rPr sz="2400" b="1" spc="-70" dirty="0">
                <a:latin typeface="Tahoma"/>
                <a:cs typeface="Tahoma"/>
              </a:rPr>
              <a:t> </a:t>
            </a:r>
            <a:r>
              <a:rPr sz="2400" b="1" dirty="0">
                <a:latin typeface="Tahoma"/>
                <a:cs typeface="Tahoma"/>
              </a:rPr>
              <a:t>arsip</a:t>
            </a:r>
            <a:r>
              <a:rPr sz="2400" b="1" spc="-70" dirty="0">
                <a:latin typeface="Tahoma"/>
                <a:cs typeface="Tahoma"/>
              </a:rPr>
              <a:t> </a:t>
            </a:r>
            <a:r>
              <a:rPr sz="2400" b="1" spc="-10" dirty="0">
                <a:latin typeface="Tahoma"/>
                <a:cs typeface="Tahoma"/>
              </a:rPr>
              <a:t>statis</a:t>
            </a:r>
            <a:r>
              <a:rPr sz="2400" b="1" spc="600" dirty="0">
                <a:latin typeface="Tahoma"/>
                <a:cs typeface="Tahoma"/>
              </a:rPr>
              <a:t> </a:t>
            </a:r>
            <a:r>
              <a:rPr lang="en-US" sz="2400" dirty="0" err="1">
                <a:latin typeface="Tahoma"/>
                <a:cs typeface="Tahoma"/>
              </a:rPr>
              <a:t>wajib</a:t>
            </a:r>
            <a:r>
              <a:rPr lang="en-US" sz="2400" dirty="0">
                <a:latin typeface="Tahoma"/>
                <a:cs typeface="Tahoma"/>
              </a:rPr>
              <a:t> </a:t>
            </a:r>
            <a:r>
              <a:rPr lang="en-US" sz="2400" dirty="0" err="1">
                <a:latin typeface="Tahoma"/>
                <a:cs typeface="Tahoma"/>
              </a:rPr>
              <a:t>disimpan</a:t>
            </a:r>
            <a:r>
              <a:rPr lang="id-ID" sz="2400" spc="-55" dirty="0">
                <a:latin typeface="Tahoma"/>
                <a:cs typeface="Tahoma"/>
              </a:rPr>
              <a:t> </a:t>
            </a:r>
            <a:r>
              <a:rPr lang="en-US" sz="2400" spc="-55" dirty="0">
                <a:latin typeface="Tahoma"/>
                <a:cs typeface="Tahoma"/>
              </a:rPr>
              <a:t>o</a:t>
            </a:r>
            <a:r>
              <a:rPr lang="id-ID" sz="2400" dirty="0" err="1">
                <a:latin typeface="Tahoma"/>
                <a:cs typeface="Tahoma"/>
              </a:rPr>
              <a:t>leh</a:t>
            </a:r>
            <a:r>
              <a:rPr lang="id-ID" sz="2400" spc="-55" dirty="0">
                <a:latin typeface="Tahoma"/>
                <a:cs typeface="Tahoma"/>
              </a:rPr>
              <a:t> </a:t>
            </a:r>
            <a:r>
              <a:rPr sz="2400" spc="-55" dirty="0">
                <a:latin typeface="Tahoma"/>
                <a:cs typeface="Tahoma"/>
              </a:rPr>
              <a:t> </a:t>
            </a:r>
            <a:r>
              <a:rPr sz="2400" dirty="0">
                <a:latin typeface="Tahoma"/>
                <a:cs typeface="Tahoma"/>
              </a:rPr>
              <a:t>pencipta</a:t>
            </a:r>
            <a:r>
              <a:rPr sz="2400" spc="-45" dirty="0">
                <a:latin typeface="Tahoma"/>
                <a:cs typeface="Tahoma"/>
              </a:rPr>
              <a:t> </a:t>
            </a:r>
            <a:r>
              <a:rPr sz="2400" dirty="0">
                <a:latin typeface="Tahoma"/>
                <a:cs typeface="Tahoma"/>
              </a:rPr>
              <a:t>arsip</a:t>
            </a:r>
            <a:r>
              <a:rPr sz="2400" spc="-45" dirty="0">
                <a:latin typeface="Tahoma"/>
                <a:cs typeface="Tahoma"/>
              </a:rPr>
              <a:t> </a:t>
            </a:r>
            <a:r>
              <a:rPr sz="2400" dirty="0">
                <a:latin typeface="Tahoma"/>
                <a:cs typeface="Tahoma"/>
              </a:rPr>
              <a:t>dan</a:t>
            </a:r>
            <a:r>
              <a:rPr sz="2400" spc="-45" dirty="0">
                <a:latin typeface="Tahoma"/>
                <a:cs typeface="Tahoma"/>
              </a:rPr>
              <a:t> </a:t>
            </a:r>
            <a:r>
              <a:rPr sz="2400" dirty="0">
                <a:latin typeface="Tahoma"/>
                <a:cs typeface="Tahoma"/>
              </a:rPr>
              <a:t>lembaga</a:t>
            </a:r>
            <a:r>
              <a:rPr sz="2400" spc="-60" dirty="0">
                <a:latin typeface="Tahoma"/>
                <a:cs typeface="Tahoma"/>
              </a:rPr>
              <a:t> </a:t>
            </a:r>
            <a:r>
              <a:rPr sz="2400" dirty="0">
                <a:latin typeface="Tahoma"/>
                <a:cs typeface="Tahoma"/>
              </a:rPr>
              <a:t>kearsipan</a:t>
            </a:r>
            <a:r>
              <a:rPr sz="2400" spc="-35" dirty="0">
                <a:latin typeface="Tahoma"/>
                <a:cs typeface="Tahoma"/>
              </a:rPr>
              <a:t> </a:t>
            </a:r>
            <a:r>
              <a:rPr sz="2400" spc="-10" dirty="0">
                <a:latin typeface="Tahoma"/>
                <a:cs typeface="Tahoma"/>
              </a:rPr>
              <a:t>serta </a:t>
            </a:r>
            <a:r>
              <a:rPr sz="2400" dirty="0">
                <a:latin typeface="Tahoma"/>
                <a:cs typeface="Tahoma"/>
              </a:rPr>
              <a:t>diperlakukan</a:t>
            </a:r>
            <a:r>
              <a:rPr sz="2400" spc="-85" dirty="0">
                <a:latin typeface="Tahoma"/>
                <a:cs typeface="Tahoma"/>
              </a:rPr>
              <a:t> </a:t>
            </a:r>
            <a:r>
              <a:rPr sz="2400" dirty="0">
                <a:latin typeface="Tahoma"/>
                <a:cs typeface="Tahoma"/>
              </a:rPr>
              <a:t>sebagai</a:t>
            </a:r>
            <a:r>
              <a:rPr sz="2400" spc="-75" dirty="0">
                <a:latin typeface="Tahoma"/>
                <a:cs typeface="Tahoma"/>
              </a:rPr>
              <a:t> </a:t>
            </a:r>
            <a:r>
              <a:rPr sz="2400" dirty="0">
                <a:latin typeface="Tahoma"/>
                <a:cs typeface="Tahoma"/>
              </a:rPr>
              <a:t>arsip</a:t>
            </a:r>
            <a:r>
              <a:rPr sz="2400" spc="-65" dirty="0">
                <a:latin typeface="Tahoma"/>
                <a:cs typeface="Tahoma"/>
              </a:rPr>
              <a:t> </a:t>
            </a:r>
            <a:r>
              <a:rPr sz="2400" dirty="0">
                <a:latin typeface="Tahoma"/>
                <a:cs typeface="Tahoma"/>
              </a:rPr>
              <a:t>vital,</a:t>
            </a:r>
            <a:r>
              <a:rPr sz="2400" spc="-75" dirty="0">
                <a:latin typeface="Tahoma"/>
                <a:cs typeface="Tahoma"/>
              </a:rPr>
              <a:t> </a:t>
            </a:r>
            <a:r>
              <a:rPr sz="2400" dirty="0">
                <a:latin typeface="Tahoma"/>
                <a:cs typeface="Tahoma"/>
              </a:rPr>
              <a:t>antara</a:t>
            </a:r>
            <a:r>
              <a:rPr sz="2400" spc="-85" dirty="0">
                <a:latin typeface="Tahoma"/>
                <a:cs typeface="Tahoma"/>
              </a:rPr>
              <a:t> </a:t>
            </a:r>
            <a:r>
              <a:rPr sz="2400" spc="-10" dirty="0">
                <a:latin typeface="Tahoma"/>
                <a:cs typeface="Tahoma"/>
              </a:rPr>
              <a:t>lain:</a:t>
            </a:r>
            <a:endParaRPr sz="2400" dirty="0">
              <a:latin typeface="Tahoma"/>
              <a:cs typeface="Tahoma"/>
            </a:endParaRPr>
          </a:p>
          <a:p>
            <a:pPr marL="926465" indent="-513080">
              <a:lnSpc>
                <a:spcPct val="100000"/>
              </a:lnSpc>
              <a:buAutoNum type="alphaLcPeriod"/>
              <a:tabLst>
                <a:tab pos="926465" algn="l"/>
              </a:tabLst>
            </a:pPr>
            <a:r>
              <a:rPr sz="2400" dirty="0">
                <a:latin typeface="Tahoma"/>
                <a:cs typeface="Tahoma"/>
              </a:rPr>
              <a:t>Keputusan</a:t>
            </a:r>
            <a:r>
              <a:rPr sz="2400" spc="-65" dirty="0">
                <a:latin typeface="Tahoma"/>
                <a:cs typeface="Tahoma"/>
              </a:rPr>
              <a:t> </a:t>
            </a:r>
            <a:r>
              <a:rPr sz="2400" dirty="0">
                <a:latin typeface="Tahoma"/>
                <a:cs typeface="Tahoma"/>
              </a:rPr>
              <a:t>pembentukan</a:t>
            </a:r>
            <a:r>
              <a:rPr sz="2400" spc="-80" dirty="0">
                <a:latin typeface="Tahoma"/>
                <a:cs typeface="Tahoma"/>
              </a:rPr>
              <a:t> </a:t>
            </a:r>
            <a:r>
              <a:rPr sz="2400" dirty="0">
                <a:latin typeface="Tahoma"/>
                <a:cs typeface="Tahoma"/>
              </a:rPr>
              <a:t>panitia</a:t>
            </a:r>
            <a:r>
              <a:rPr sz="2400" spc="-75" dirty="0">
                <a:latin typeface="Tahoma"/>
                <a:cs typeface="Tahoma"/>
              </a:rPr>
              <a:t> </a:t>
            </a:r>
            <a:r>
              <a:rPr sz="2400" dirty="0">
                <a:latin typeface="Tahoma"/>
                <a:cs typeface="Tahoma"/>
              </a:rPr>
              <a:t>penilai</a:t>
            </a:r>
            <a:r>
              <a:rPr sz="2400" spc="-60" dirty="0">
                <a:latin typeface="Tahoma"/>
                <a:cs typeface="Tahoma"/>
              </a:rPr>
              <a:t> </a:t>
            </a:r>
            <a:r>
              <a:rPr sz="2400" spc="-10" dirty="0">
                <a:latin typeface="Tahoma"/>
                <a:cs typeface="Tahoma"/>
              </a:rPr>
              <a:t>arsip;</a:t>
            </a:r>
            <a:endParaRPr sz="2400" dirty="0">
              <a:latin typeface="Tahoma"/>
              <a:cs typeface="Tahoma"/>
            </a:endParaRPr>
          </a:p>
          <a:p>
            <a:pPr marL="926465" indent="-513080">
              <a:lnSpc>
                <a:spcPct val="100000"/>
              </a:lnSpc>
              <a:buAutoNum type="alphaLcPeriod"/>
              <a:tabLst>
                <a:tab pos="926465" algn="l"/>
              </a:tabLst>
            </a:pPr>
            <a:r>
              <a:rPr sz="2400" dirty="0">
                <a:latin typeface="Tahoma"/>
                <a:cs typeface="Tahoma"/>
              </a:rPr>
              <a:t>Notulen</a:t>
            </a:r>
            <a:r>
              <a:rPr sz="2400" spc="-55" dirty="0">
                <a:latin typeface="Tahoma"/>
                <a:cs typeface="Tahoma"/>
              </a:rPr>
              <a:t> </a:t>
            </a:r>
            <a:r>
              <a:rPr sz="2400" dirty="0">
                <a:latin typeface="Tahoma"/>
                <a:cs typeface="Tahoma"/>
              </a:rPr>
              <a:t>rapat</a:t>
            </a:r>
            <a:r>
              <a:rPr sz="2400" spc="-45" dirty="0">
                <a:latin typeface="Tahoma"/>
                <a:cs typeface="Tahoma"/>
              </a:rPr>
              <a:t> </a:t>
            </a:r>
            <a:r>
              <a:rPr sz="2400" dirty="0">
                <a:latin typeface="Tahoma"/>
                <a:cs typeface="Tahoma"/>
              </a:rPr>
              <a:t>panitia</a:t>
            </a:r>
            <a:r>
              <a:rPr sz="2400" spc="-40" dirty="0">
                <a:latin typeface="Tahoma"/>
                <a:cs typeface="Tahoma"/>
              </a:rPr>
              <a:t> </a:t>
            </a:r>
            <a:r>
              <a:rPr sz="2400" dirty="0">
                <a:latin typeface="Tahoma"/>
                <a:cs typeface="Tahoma"/>
              </a:rPr>
              <a:t>penilai</a:t>
            </a:r>
            <a:r>
              <a:rPr sz="2400" spc="-50" dirty="0">
                <a:latin typeface="Tahoma"/>
                <a:cs typeface="Tahoma"/>
              </a:rPr>
              <a:t> </a:t>
            </a:r>
            <a:r>
              <a:rPr sz="2400" dirty="0">
                <a:latin typeface="Tahoma"/>
                <a:cs typeface="Tahoma"/>
              </a:rPr>
              <a:t>arsip</a:t>
            </a:r>
            <a:r>
              <a:rPr sz="2400" spc="-30" dirty="0">
                <a:latin typeface="Tahoma"/>
                <a:cs typeface="Tahoma"/>
              </a:rPr>
              <a:t> </a:t>
            </a:r>
            <a:r>
              <a:rPr sz="2400" dirty="0">
                <a:latin typeface="Tahoma"/>
                <a:cs typeface="Tahoma"/>
              </a:rPr>
              <a:t>pada</a:t>
            </a:r>
            <a:r>
              <a:rPr sz="2400" spc="-55" dirty="0">
                <a:latin typeface="Tahoma"/>
                <a:cs typeface="Tahoma"/>
              </a:rPr>
              <a:t> </a:t>
            </a:r>
            <a:r>
              <a:rPr sz="2400" dirty="0">
                <a:latin typeface="Tahoma"/>
                <a:cs typeface="Tahoma"/>
              </a:rPr>
              <a:t>saat</a:t>
            </a:r>
            <a:r>
              <a:rPr sz="2400" spc="-15" dirty="0">
                <a:latin typeface="Tahoma"/>
                <a:cs typeface="Tahoma"/>
              </a:rPr>
              <a:t> </a:t>
            </a:r>
            <a:r>
              <a:rPr sz="2400" dirty="0">
                <a:latin typeface="Tahoma"/>
                <a:cs typeface="Tahoma"/>
              </a:rPr>
              <a:t>melakukan</a:t>
            </a:r>
            <a:r>
              <a:rPr sz="2400" spc="-60" dirty="0">
                <a:latin typeface="Tahoma"/>
                <a:cs typeface="Tahoma"/>
              </a:rPr>
              <a:t> </a:t>
            </a:r>
            <a:r>
              <a:rPr sz="2400" spc="-10" dirty="0">
                <a:latin typeface="Tahoma"/>
                <a:cs typeface="Tahoma"/>
              </a:rPr>
              <a:t>penilaian;</a:t>
            </a:r>
            <a:endParaRPr sz="2400" dirty="0">
              <a:latin typeface="Tahoma"/>
              <a:cs typeface="Tahoma"/>
            </a:endParaRPr>
          </a:p>
          <a:p>
            <a:pPr marL="927100" marR="5080" indent="-513715">
              <a:lnSpc>
                <a:spcPct val="100000"/>
              </a:lnSpc>
              <a:buAutoNum type="alphaLcPeriod"/>
              <a:tabLst>
                <a:tab pos="927100" algn="l"/>
              </a:tabLst>
            </a:pPr>
            <a:r>
              <a:rPr sz="2400" dirty="0">
                <a:latin typeface="Tahoma"/>
                <a:cs typeface="Tahoma"/>
              </a:rPr>
              <a:t>Surat</a:t>
            </a:r>
            <a:r>
              <a:rPr sz="2400" spc="-65" dirty="0">
                <a:latin typeface="Tahoma"/>
                <a:cs typeface="Tahoma"/>
              </a:rPr>
              <a:t> </a:t>
            </a:r>
            <a:r>
              <a:rPr sz="2400" dirty="0">
                <a:latin typeface="Tahoma"/>
                <a:cs typeface="Tahoma"/>
              </a:rPr>
              <a:t>pertimbangan</a:t>
            </a:r>
            <a:r>
              <a:rPr sz="2400" spc="-95" dirty="0">
                <a:latin typeface="Tahoma"/>
                <a:cs typeface="Tahoma"/>
              </a:rPr>
              <a:t> </a:t>
            </a:r>
            <a:r>
              <a:rPr sz="2400" dirty="0">
                <a:latin typeface="Tahoma"/>
                <a:cs typeface="Tahoma"/>
              </a:rPr>
              <a:t>dari</a:t>
            </a:r>
            <a:r>
              <a:rPr sz="2400" spc="-65" dirty="0">
                <a:latin typeface="Tahoma"/>
                <a:cs typeface="Tahoma"/>
              </a:rPr>
              <a:t> </a:t>
            </a:r>
            <a:r>
              <a:rPr sz="2400" dirty="0">
                <a:latin typeface="Tahoma"/>
                <a:cs typeface="Tahoma"/>
              </a:rPr>
              <a:t>panitia</a:t>
            </a:r>
            <a:r>
              <a:rPr sz="2400" spc="-70" dirty="0">
                <a:latin typeface="Tahoma"/>
                <a:cs typeface="Tahoma"/>
              </a:rPr>
              <a:t> </a:t>
            </a:r>
            <a:r>
              <a:rPr sz="2400" dirty="0">
                <a:latin typeface="Tahoma"/>
                <a:cs typeface="Tahoma"/>
              </a:rPr>
              <a:t>penilai</a:t>
            </a:r>
            <a:r>
              <a:rPr sz="2400" spc="-60" dirty="0">
                <a:latin typeface="Tahoma"/>
                <a:cs typeface="Tahoma"/>
              </a:rPr>
              <a:t> </a:t>
            </a:r>
            <a:r>
              <a:rPr sz="2400" dirty="0">
                <a:latin typeface="Tahoma"/>
                <a:cs typeface="Tahoma"/>
              </a:rPr>
              <a:t>arsip</a:t>
            </a:r>
            <a:r>
              <a:rPr sz="2400" spc="-60" dirty="0">
                <a:latin typeface="Tahoma"/>
                <a:cs typeface="Tahoma"/>
              </a:rPr>
              <a:t> </a:t>
            </a:r>
            <a:r>
              <a:rPr sz="2400" dirty="0">
                <a:latin typeface="Tahoma"/>
                <a:cs typeface="Tahoma"/>
              </a:rPr>
              <a:t>yang</a:t>
            </a:r>
            <a:r>
              <a:rPr sz="2400" spc="-65" dirty="0">
                <a:latin typeface="Tahoma"/>
                <a:cs typeface="Tahoma"/>
              </a:rPr>
              <a:t> </a:t>
            </a:r>
            <a:r>
              <a:rPr sz="2400" dirty="0">
                <a:latin typeface="Tahoma"/>
                <a:cs typeface="Tahoma"/>
              </a:rPr>
              <a:t>menyatakan</a:t>
            </a:r>
            <a:r>
              <a:rPr sz="2400" spc="-60" dirty="0">
                <a:latin typeface="Tahoma"/>
                <a:cs typeface="Tahoma"/>
              </a:rPr>
              <a:t> </a:t>
            </a:r>
            <a:r>
              <a:rPr sz="2400" spc="-10" dirty="0">
                <a:latin typeface="Tahoma"/>
                <a:cs typeface="Tahoma"/>
              </a:rPr>
              <a:t>bahwa </a:t>
            </a:r>
            <a:r>
              <a:rPr sz="2400" dirty="0">
                <a:latin typeface="Tahoma"/>
                <a:cs typeface="Tahoma"/>
              </a:rPr>
              <a:t>arsip</a:t>
            </a:r>
            <a:r>
              <a:rPr sz="2400" spc="-60" dirty="0">
                <a:latin typeface="Tahoma"/>
                <a:cs typeface="Tahoma"/>
              </a:rPr>
              <a:t> </a:t>
            </a:r>
            <a:r>
              <a:rPr sz="2400" dirty="0">
                <a:latin typeface="Tahoma"/>
                <a:cs typeface="Tahoma"/>
              </a:rPr>
              <a:t>yang</a:t>
            </a:r>
            <a:r>
              <a:rPr sz="2400" spc="-50" dirty="0">
                <a:latin typeface="Tahoma"/>
                <a:cs typeface="Tahoma"/>
              </a:rPr>
              <a:t> </a:t>
            </a:r>
            <a:r>
              <a:rPr sz="2400" dirty="0" err="1">
                <a:latin typeface="Tahoma"/>
                <a:cs typeface="Tahoma"/>
              </a:rPr>
              <a:t>diserahkan</a:t>
            </a:r>
            <a:r>
              <a:rPr sz="2400" spc="-55" dirty="0">
                <a:latin typeface="Tahoma"/>
                <a:cs typeface="Tahoma"/>
              </a:rPr>
              <a:t> </a:t>
            </a:r>
            <a:r>
              <a:rPr sz="2400" dirty="0">
                <a:latin typeface="Tahoma"/>
                <a:cs typeface="Tahoma"/>
              </a:rPr>
              <a:t>dan</a:t>
            </a:r>
            <a:r>
              <a:rPr sz="2400" spc="-60" dirty="0">
                <a:latin typeface="Tahoma"/>
                <a:cs typeface="Tahoma"/>
              </a:rPr>
              <a:t> </a:t>
            </a:r>
            <a:r>
              <a:rPr sz="2400" dirty="0">
                <a:latin typeface="Tahoma"/>
                <a:cs typeface="Tahoma"/>
              </a:rPr>
              <a:t>telah</a:t>
            </a:r>
            <a:r>
              <a:rPr sz="2400" spc="-55" dirty="0">
                <a:latin typeface="Tahoma"/>
                <a:cs typeface="Tahoma"/>
              </a:rPr>
              <a:t> </a:t>
            </a:r>
            <a:r>
              <a:rPr sz="2400" dirty="0">
                <a:latin typeface="Tahoma"/>
                <a:cs typeface="Tahoma"/>
              </a:rPr>
              <a:t>memenuhi</a:t>
            </a:r>
            <a:r>
              <a:rPr sz="2400" spc="-60" dirty="0">
                <a:latin typeface="Tahoma"/>
                <a:cs typeface="Tahoma"/>
              </a:rPr>
              <a:t> </a:t>
            </a:r>
            <a:r>
              <a:rPr sz="2400" dirty="0">
                <a:latin typeface="Tahoma"/>
                <a:cs typeface="Tahoma"/>
              </a:rPr>
              <a:t>syarat</a:t>
            </a:r>
            <a:r>
              <a:rPr sz="2400" spc="-45" dirty="0">
                <a:latin typeface="Tahoma"/>
                <a:cs typeface="Tahoma"/>
              </a:rPr>
              <a:t> </a:t>
            </a:r>
            <a:r>
              <a:rPr sz="2400" spc="-10" dirty="0">
                <a:latin typeface="Tahoma"/>
                <a:cs typeface="Tahoma"/>
              </a:rPr>
              <a:t>untuk diserahkan;</a:t>
            </a:r>
            <a:endParaRPr sz="2400" dirty="0">
              <a:latin typeface="Tahoma"/>
              <a:cs typeface="Tahoma"/>
            </a:endParaRPr>
          </a:p>
          <a:p>
            <a:pPr marL="926465" indent="-513080">
              <a:lnSpc>
                <a:spcPct val="100000"/>
              </a:lnSpc>
              <a:spcBef>
                <a:spcPts val="5"/>
              </a:spcBef>
              <a:buAutoNum type="alphaLcPeriod"/>
              <a:tabLst>
                <a:tab pos="926465" algn="l"/>
              </a:tabLst>
            </a:pPr>
            <a:r>
              <a:rPr sz="2400" dirty="0">
                <a:latin typeface="Tahoma"/>
                <a:cs typeface="Tahoma"/>
              </a:rPr>
              <a:t>Surat</a:t>
            </a:r>
            <a:r>
              <a:rPr sz="2400" spc="-45" dirty="0">
                <a:latin typeface="Tahoma"/>
                <a:cs typeface="Tahoma"/>
              </a:rPr>
              <a:t> </a:t>
            </a:r>
            <a:r>
              <a:rPr sz="2400" dirty="0">
                <a:latin typeface="Tahoma"/>
                <a:cs typeface="Tahoma"/>
              </a:rPr>
              <a:t>persetujuan</a:t>
            </a:r>
            <a:r>
              <a:rPr sz="2400" spc="-60" dirty="0">
                <a:latin typeface="Tahoma"/>
                <a:cs typeface="Tahoma"/>
              </a:rPr>
              <a:t> </a:t>
            </a:r>
            <a:r>
              <a:rPr sz="2400" dirty="0">
                <a:latin typeface="Tahoma"/>
                <a:cs typeface="Tahoma"/>
              </a:rPr>
              <a:t>dari</a:t>
            </a:r>
            <a:r>
              <a:rPr sz="2400" spc="-45" dirty="0">
                <a:latin typeface="Tahoma"/>
                <a:cs typeface="Tahoma"/>
              </a:rPr>
              <a:t> </a:t>
            </a:r>
            <a:r>
              <a:rPr sz="2400" dirty="0">
                <a:latin typeface="Tahoma"/>
                <a:cs typeface="Tahoma"/>
              </a:rPr>
              <a:t>kepala</a:t>
            </a:r>
            <a:r>
              <a:rPr sz="2400" spc="-30" dirty="0">
                <a:latin typeface="Tahoma"/>
                <a:cs typeface="Tahoma"/>
              </a:rPr>
              <a:t> </a:t>
            </a:r>
            <a:r>
              <a:rPr sz="2400" dirty="0">
                <a:latin typeface="Tahoma"/>
                <a:cs typeface="Tahoma"/>
              </a:rPr>
              <a:t>lembaga</a:t>
            </a:r>
            <a:r>
              <a:rPr sz="2400" spc="-55" dirty="0">
                <a:latin typeface="Tahoma"/>
                <a:cs typeface="Tahoma"/>
              </a:rPr>
              <a:t> </a:t>
            </a:r>
            <a:r>
              <a:rPr sz="2400" spc="-10" dirty="0">
                <a:latin typeface="Tahoma"/>
                <a:cs typeface="Tahoma"/>
              </a:rPr>
              <a:t>kearsipan;</a:t>
            </a:r>
            <a:endParaRPr sz="2400" dirty="0">
              <a:latin typeface="Tahoma"/>
              <a:cs typeface="Tahoma"/>
            </a:endParaRPr>
          </a:p>
          <a:p>
            <a:pPr marL="926465" indent="-513080">
              <a:lnSpc>
                <a:spcPct val="100000"/>
              </a:lnSpc>
              <a:buAutoNum type="alphaLcPeriod"/>
              <a:tabLst>
                <a:tab pos="926465" algn="l"/>
              </a:tabLst>
            </a:pPr>
            <a:r>
              <a:rPr sz="2400" dirty="0">
                <a:latin typeface="Tahoma"/>
                <a:cs typeface="Tahoma"/>
              </a:rPr>
              <a:t>Surat</a:t>
            </a:r>
            <a:r>
              <a:rPr sz="2400" spc="-45" dirty="0">
                <a:latin typeface="Tahoma"/>
                <a:cs typeface="Tahoma"/>
              </a:rPr>
              <a:t> </a:t>
            </a:r>
            <a:r>
              <a:rPr sz="2400" dirty="0">
                <a:latin typeface="Tahoma"/>
                <a:cs typeface="Tahoma"/>
              </a:rPr>
              <a:t>pernyataan</a:t>
            </a:r>
            <a:r>
              <a:rPr sz="2400" spc="-75" dirty="0">
                <a:latin typeface="Tahoma"/>
                <a:cs typeface="Tahoma"/>
              </a:rPr>
              <a:t> </a:t>
            </a:r>
            <a:r>
              <a:rPr sz="2400" dirty="0">
                <a:latin typeface="Tahoma"/>
                <a:cs typeface="Tahoma"/>
              </a:rPr>
              <a:t>dari</a:t>
            </a:r>
            <a:r>
              <a:rPr sz="2400" spc="-45" dirty="0">
                <a:latin typeface="Tahoma"/>
                <a:cs typeface="Tahoma"/>
              </a:rPr>
              <a:t> </a:t>
            </a:r>
            <a:r>
              <a:rPr sz="2400" dirty="0">
                <a:latin typeface="Tahoma"/>
                <a:cs typeface="Tahoma"/>
              </a:rPr>
              <a:t>pimpinan</a:t>
            </a:r>
            <a:r>
              <a:rPr sz="2400" spc="-60" dirty="0">
                <a:latin typeface="Tahoma"/>
                <a:cs typeface="Tahoma"/>
              </a:rPr>
              <a:t> </a:t>
            </a:r>
            <a:r>
              <a:rPr sz="2400" dirty="0">
                <a:latin typeface="Tahoma"/>
                <a:cs typeface="Tahoma"/>
              </a:rPr>
              <a:t>pencipta</a:t>
            </a:r>
            <a:r>
              <a:rPr sz="2400" spc="-40" dirty="0">
                <a:latin typeface="Tahoma"/>
                <a:cs typeface="Tahoma"/>
              </a:rPr>
              <a:t> </a:t>
            </a:r>
            <a:r>
              <a:rPr sz="2400" dirty="0">
                <a:latin typeface="Tahoma"/>
                <a:cs typeface="Tahoma"/>
              </a:rPr>
              <a:t>arsip</a:t>
            </a:r>
            <a:r>
              <a:rPr sz="2400" spc="-45" dirty="0">
                <a:latin typeface="Tahoma"/>
                <a:cs typeface="Tahoma"/>
              </a:rPr>
              <a:t> </a:t>
            </a:r>
            <a:r>
              <a:rPr sz="2400" dirty="0">
                <a:latin typeface="Tahoma"/>
                <a:cs typeface="Tahoma"/>
              </a:rPr>
              <a:t>bahwa</a:t>
            </a:r>
            <a:r>
              <a:rPr sz="2400" spc="-35" dirty="0">
                <a:latin typeface="Tahoma"/>
                <a:cs typeface="Tahoma"/>
              </a:rPr>
              <a:t> </a:t>
            </a:r>
            <a:r>
              <a:rPr sz="2400" dirty="0">
                <a:latin typeface="Tahoma"/>
                <a:cs typeface="Tahoma"/>
              </a:rPr>
              <a:t>arsip</a:t>
            </a:r>
            <a:r>
              <a:rPr sz="2400" spc="-45" dirty="0">
                <a:latin typeface="Tahoma"/>
                <a:cs typeface="Tahoma"/>
              </a:rPr>
              <a:t> </a:t>
            </a:r>
            <a:r>
              <a:rPr sz="2400" spc="-20" dirty="0">
                <a:latin typeface="Tahoma"/>
                <a:cs typeface="Tahoma"/>
              </a:rPr>
              <a:t>yang</a:t>
            </a:r>
            <a:endParaRPr sz="2400" dirty="0">
              <a:latin typeface="Tahoma"/>
              <a:cs typeface="Tahoma"/>
            </a:endParaRPr>
          </a:p>
          <a:p>
            <a:pPr marL="927100">
              <a:lnSpc>
                <a:spcPct val="100000"/>
              </a:lnSpc>
            </a:pPr>
            <a:r>
              <a:rPr sz="2400" dirty="0">
                <a:latin typeface="Tahoma"/>
                <a:cs typeface="Tahoma"/>
              </a:rPr>
              <a:t>diserahkan</a:t>
            </a:r>
            <a:r>
              <a:rPr sz="2400" spc="-65" dirty="0">
                <a:latin typeface="Tahoma"/>
                <a:cs typeface="Tahoma"/>
              </a:rPr>
              <a:t> </a:t>
            </a:r>
            <a:r>
              <a:rPr sz="2400" dirty="0">
                <a:latin typeface="Tahoma"/>
                <a:cs typeface="Tahoma"/>
              </a:rPr>
              <a:t>autentik,</a:t>
            </a:r>
            <a:r>
              <a:rPr sz="2400" spc="-65" dirty="0">
                <a:latin typeface="Tahoma"/>
                <a:cs typeface="Tahoma"/>
              </a:rPr>
              <a:t> </a:t>
            </a:r>
            <a:r>
              <a:rPr sz="2400" dirty="0">
                <a:latin typeface="Tahoma"/>
                <a:cs typeface="Tahoma"/>
              </a:rPr>
              <a:t>terpercaya,</a:t>
            </a:r>
            <a:r>
              <a:rPr sz="2400" spc="-55" dirty="0">
                <a:latin typeface="Tahoma"/>
                <a:cs typeface="Tahoma"/>
              </a:rPr>
              <a:t> </a:t>
            </a:r>
            <a:r>
              <a:rPr sz="2400" dirty="0">
                <a:latin typeface="Tahoma"/>
                <a:cs typeface="Tahoma"/>
              </a:rPr>
              <a:t>utuh</a:t>
            </a:r>
            <a:r>
              <a:rPr sz="2400" spc="-75" dirty="0">
                <a:latin typeface="Tahoma"/>
                <a:cs typeface="Tahoma"/>
              </a:rPr>
              <a:t> </a:t>
            </a:r>
            <a:r>
              <a:rPr sz="2400" dirty="0">
                <a:latin typeface="Tahoma"/>
                <a:cs typeface="Tahoma"/>
              </a:rPr>
              <a:t>dan</a:t>
            </a:r>
            <a:r>
              <a:rPr sz="2400" spc="-50" dirty="0">
                <a:latin typeface="Tahoma"/>
                <a:cs typeface="Tahoma"/>
              </a:rPr>
              <a:t> </a:t>
            </a:r>
            <a:r>
              <a:rPr sz="2400" dirty="0">
                <a:latin typeface="Tahoma"/>
                <a:cs typeface="Tahoma"/>
              </a:rPr>
              <a:t>dapat</a:t>
            </a:r>
            <a:r>
              <a:rPr sz="2400" spc="-65" dirty="0">
                <a:latin typeface="Tahoma"/>
                <a:cs typeface="Tahoma"/>
              </a:rPr>
              <a:t> </a:t>
            </a:r>
            <a:r>
              <a:rPr sz="2400" spc="-10" dirty="0">
                <a:latin typeface="Tahoma"/>
                <a:cs typeface="Tahoma"/>
              </a:rPr>
              <a:t>digunakan;</a:t>
            </a:r>
            <a:endParaRPr sz="2400" dirty="0">
              <a:latin typeface="Tahoma"/>
              <a:cs typeface="Tahoma"/>
            </a:endParaRPr>
          </a:p>
          <a:p>
            <a:pPr marL="927100" marR="667385" indent="-513715">
              <a:lnSpc>
                <a:spcPct val="100000"/>
              </a:lnSpc>
              <a:buAutoNum type="alphaLcPeriod" startAt="6"/>
              <a:tabLst>
                <a:tab pos="927100" algn="l"/>
              </a:tabLst>
            </a:pPr>
            <a:r>
              <a:rPr sz="2400" dirty="0">
                <a:latin typeface="Tahoma"/>
                <a:cs typeface="Tahoma"/>
              </a:rPr>
              <a:t>Keputusan</a:t>
            </a:r>
            <a:r>
              <a:rPr sz="2400" spc="-65" dirty="0">
                <a:latin typeface="Tahoma"/>
                <a:cs typeface="Tahoma"/>
              </a:rPr>
              <a:t> </a:t>
            </a:r>
            <a:r>
              <a:rPr sz="2400" dirty="0">
                <a:latin typeface="Tahoma"/>
                <a:cs typeface="Tahoma"/>
              </a:rPr>
              <a:t>pimpinan</a:t>
            </a:r>
            <a:r>
              <a:rPr sz="2400" spc="-80" dirty="0">
                <a:latin typeface="Tahoma"/>
                <a:cs typeface="Tahoma"/>
              </a:rPr>
              <a:t> </a:t>
            </a:r>
            <a:r>
              <a:rPr sz="2400" dirty="0">
                <a:latin typeface="Tahoma"/>
                <a:cs typeface="Tahoma"/>
              </a:rPr>
              <a:t>pencipta</a:t>
            </a:r>
            <a:r>
              <a:rPr sz="2400" spc="-75" dirty="0">
                <a:latin typeface="Tahoma"/>
                <a:cs typeface="Tahoma"/>
              </a:rPr>
              <a:t> </a:t>
            </a:r>
            <a:r>
              <a:rPr sz="2400" dirty="0">
                <a:latin typeface="Tahoma"/>
                <a:cs typeface="Tahoma"/>
              </a:rPr>
              <a:t>arsip</a:t>
            </a:r>
            <a:r>
              <a:rPr sz="2400" spc="-55" dirty="0">
                <a:latin typeface="Tahoma"/>
                <a:cs typeface="Tahoma"/>
              </a:rPr>
              <a:t> </a:t>
            </a:r>
            <a:r>
              <a:rPr sz="2400" dirty="0">
                <a:latin typeface="Tahoma"/>
                <a:cs typeface="Tahoma"/>
              </a:rPr>
              <a:t>tentang</a:t>
            </a:r>
            <a:r>
              <a:rPr sz="2400" spc="-80" dirty="0">
                <a:latin typeface="Tahoma"/>
                <a:cs typeface="Tahoma"/>
              </a:rPr>
              <a:t> </a:t>
            </a:r>
            <a:r>
              <a:rPr sz="2400" dirty="0">
                <a:latin typeface="Tahoma"/>
                <a:cs typeface="Tahoma"/>
              </a:rPr>
              <a:t>penetapan</a:t>
            </a:r>
            <a:r>
              <a:rPr sz="2400" spc="-70" dirty="0">
                <a:latin typeface="Tahoma"/>
                <a:cs typeface="Tahoma"/>
              </a:rPr>
              <a:t> </a:t>
            </a:r>
            <a:r>
              <a:rPr sz="2400" spc="-10" dirty="0">
                <a:latin typeface="Tahoma"/>
                <a:cs typeface="Tahoma"/>
              </a:rPr>
              <a:t>pelaksanaan </a:t>
            </a:r>
            <a:r>
              <a:rPr sz="2400" dirty="0">
                <a:latin typeface="Tahoma"/>
                <a:cs typeface="Tahoma"/>
              </a:rPr>
              <a:t>penyerahan</a:t>
            </a:r>
            <a:r>
              <a:rPr sz="2400" spc="-110" dirty="0">
                <a:latin typeface="Tahoma"/>
                <a:cs typeface="Tahoma"/>
              </a:rPr>
              <a:t> </a:t>
            </a:r>
            <a:r>
              <a:rPr sz="2400" dirty="0">
                <a:latin typeface="Tahoma"/>
                <a:cs typeface="Tahoma"/>
              </a:rPr>
              <a:t>arsip</a:t>
            </a:r>
            <a:r>
              <a:rPr sz="2400" spc="-95" dirty="0">
                <a:latin typeface="Tahoma"/>
                <a:cs typeface="Tahoma"/>
              </a:rPr>
              <a:t> </a:t>
            </a:r>
            <a:r>
              <a:rPr sz="2400" spc="-10" dirty="0">
                <a:latin typeface="Tahoma"/>
                <a:cs typeface="Tahoma"/>
              </a:rPr>
              <a:t>statis;</a:t>
            </a:r>
            <a:endParaRPr lang="en-US" sz="2400" spc="-10" dirty="0">
              <a:latin typeface="Tahoma"/>
              <a:cs typeface="Tahoma"/>
            </a:endParaRPr>
          </a:p>
          <a:p>
            <a:pPr marL="927100" marR="667385" indent="-513715">
              <a:lnSpc>
                <a:spcPct val="100000"/>
              </a:lnSpc>
              <a:buAutoNum type="alphaLcPeriod" startAt="6"/>
              <a:tabLst>
                <a:tab pos="927100" algn="l"/>
              </a:tabLst>
            </a:pPr>
            <a:r>
              <a:rPr sz="2400" dirty="0">
                <a:latin typeface="Tahoma"/>
                <a:cs typeface="Tahoma"/>
              </a:rPr>
              <a:t>Berita</a:t>
            </a:r>
            <a:r>
              <a:rPr sz="2400" spc="-55" dirty="0">
                <a:latin typeface="Tahoma"/>
                <a:cs typeface="Tahoma"/>
              </a:rPr>
              <a:t> </a:t>
            </a:r>
            <a:r>
              <a:rPr sz="2400" dirty="0">
                <a:latin typeface="Tahoma"/>
                <a:cs typeface="Tahoma"/>
              </a:rPr>
              <a:t>acara</a:t>
            </a:r>
            <a:r>
              <a:rPr sz="2400" spc="-25" dirty="0">
                <a:latin typeface="Tahoma"/>
                <a:cs typeface="Tahoma"/>
              </a:rPr>
              <a:t> </a:t>
            </a:r>
            <a:r>
              <a:rPr sz="2400" dirty="0">
                <a:latin typeface="Tahoma"/>
                <a:cs typeface="Tahoma"/>
              </a:rPr>
              <a:t>penyerahan</a:t>
            </a:r>
            <a:r>
              <a:rPr sz="2400" spc="-60" dirty="0">
                <a:latin typeface="Tahoma"/>
                <a:cs typeface="Tahoma"/>
              </a:rPr>
              <a:t> </a:t>
            </a:r>
            <a:r>
              <a:rPr sz="2400" dirty="0">
                <a:latin typeface="Tahoma"/>
                <a:cs typeface="Tahoma"/>
              </a:rPr>
              <a:t>arsip</a:t>
            </a:r>
            <a:r>
              <a:rPr sz="2400" spc="-50" dirty="0">
                <a:latin typeface="Tahoma"/>
                <a:cs typeface="Tahoma"/>
              </a:rPr>
              <a:t> </a:t>
            </a:r>
            <a:r>
              <a:rPr sz="2400" dirty="0">
                <a:latin typeface="Tahoma"/>
                <a:cs typeface="Tahoma"/>
              </a:rPr>
              <a:t>statis;</a:t>
            </a:r>
            <a:r>
              <a:rPr sz="2400" spc="-40" dirty="0">
                <a:latin typeface="Tahoma"/>
                <a:cs typeface="Tahoma"/>
              </a:rPr>
              <a:t> </a:t>
            </a:r>
            <a:r>
              <a:rPr sz="2400" dirty="0">
                <a:latin typeface="Tahoma"/>
                <a:cs typeface="Tahoma"/>
              </a:rPr>
              <a:t>dan</a:t>
            </a:r>
            <a:r>
              <a:rPr sz="2400" spc="-45" dirty="0">
                <a:latin typeface="Tahoma"/>
                <a:cs typeface="Tahoma"/>
              </a:rPr>
              <a:t> </a:t>
            </a:r>
            <a:endParaRPr lang="en-US" sz="2400" spc="-45" dirty="0">
              <a:latin typeface="Tahoma"/>
              <a:cs typeface="Tahoma"/>
            </a:endParaRPr>
          </a:p>
          <a:p>
            <a:pPr marL="927100" marR="667385" indent="-513715">
              <a:lnSpc>
                <a:spcPct val="100000"/>
              </a:lnSpc>
              <a:buAutoNum type="alphaLcPeriod" startAt="6"/>
              <a:tabLst>
                <a:tab pos="927100" algn="l"/>
              </a:tabLst>
            </a:pPr>
            <a:r>
              <a:rPr sz="2400" dirty="0">
                <a:latin typeface="Tahoma"/>
                <a:cs typeface="Tahoma"/>
              </a:rPr>
              <a:t>Daftar</a:t>
            </a:r>
            <a:r>
              <a:rPr sz="2400" spc="-40" dirty="0">
                <a:latin typeface="Tahoma"/>
                <a:cs typeface="Tahoma"/>
              </a:rPr>
              <a:t> </a:t>
            </a:r>
            <a:r>
              <a:rPr sz="2400" dirty="0">
                <a:latin typeface="Tahoma"/>
                <a:cs typeface="Tahoma"/>
              </a:rPr>
              <a:t>arsip</a:t>
            </a:r>
            <a:r>
              <a:rPr sz="2400" spc="-50" dirty="0">
                <a:latin typeface="Tahoma"/>
                <a:cs typeface="Tahoma"/>
              </a:rPr>
              <a:t> </a:t>
            </a:r>
            <a:r>
              <a:rPr sz="2400" dirty="0">
                <a:latin typeface="Tahoma"/>
                <a:cs typeface="Tahoma"/>
              </a:rPr>
              <a:t>statis</a:t>
            </a:r>
            <a:r>
              <a:rPr sz="2400" spc="-40" dirty="0">
                <a:latin typeface="Tahoma"/>
                <a:cs typeface="Tahoma"/>
              </a:rPr>
              <a:t> </a:t>
            </a:r>
            <a:r>
              <a:rPr sz="2400" spc="-20" dirty="0">
                <a:latin typeface="Tahoma"/>
                <a:cs typeface="Tahoma"/>
              </a:rPr>
              <a:t>yang</a:t>
            </a:r>
            <a:r>
              <a:rPr lang="en-US" sz="2400" spc="-20" dirty="0">
                <a:latin typeface="Tahoma"/>
                <a:cs typeface="Tahoma"/>
              </a:rPr>
              <a:t> </a:t>
            </a:r>
            <a:r>
              <a:rPr sz="2400" spc="-10" dirty="0" err="1">
                <a:latin typeface="Tahoma"/>
                <a:cs typeface="Tahoma"/>
              </a:rPr>
              <a:t>diserahkan</a:t>
            </a:r>
            <a:r>
              <a:rPr sz="2400" spc="-10" dirty="0">
                <a:latin typeface="Tahoma"/>
                <a:cs typeface="Tahoma"/>
              </a:rPr>
              <a:t>.</a:t>
            </a:r>
            <a:endParaRPr lang="en-US" sz="2400" spc="-10" dirty="0">
              <a:latin typeface="Tahoma"/>
              <a:cs typeface="Tahoma"/>
            </a:endParaRPr>
          </a:p>
          <a:p>
            <a:pPr marL="926465" indent="-513080">
              <a:lnSpc>
                <a:spcPct val="100000"/>
              </a:lnSpc>
              <a:buAutoNum type="alphaLcPeriod" startAt="6"/>
              <a:tabLst>
                <a:tab pos="926465" algn="l"/>
              </a:tabLst>
            </a:pPr>
            <a:endParaRPr sz="2400" dirty="0">
              <a:latin typeface="Tahoma"/>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796143" y="282794"/>
            <a:ext cx="8335703" cy="1627003"/>
          </a:xfrm>
          <a:prstGeom prst="rect">
            <a:avLst/>
          </a:prstGeom>
        </p:spPr>
        <p:txBody>
          <a:bodyPr vert="horz" wrap="square" lIns="0" tIns="10941" rIns="0" bIns="0" rtlCol="0">
            <a:spAutoFit/>
          </a:bodyPr>
          <a:lstStyle/>
          <a:p>
            <a:pPr marL="478505" marR="4607" indent="23033">
              <a:spcBef>
                <a:spcPts val="86"/>
              </a:spcBef>
            </a:pPr>
            <a:r>
              <a:rPr lang="en-US" sz="2800" b="1" spc="-23" dirty="0"/>
              <a:t>E.</a:t>
            </a:r>
            <a:r>
              <a:rPr lang="en-US" sz="2800" b="1" dirty="0"/>
              <a:t>	</a:t>
            </a:r>
            <a:r>
              <a:rPr lang="en-US" sz="2800" b="1" spc="-9" dirty="0" err="1"/>
              <a:t>Penyusunan</a:t>
            </a:r>
            <a:r>
              <a:rPr lang="en-US" sz="2800" b="1" spc="-100" dirty="0"/>
              <a:t> </a:t>
            </a:r>
            <a:r>
              <a:rPr lang="en-US" sz="2800" b="1" dirty="0"/>
              <a:t>Daftar</a:t>
            </a:r>
            <a:r>
              <a:rPr lang="en-US" sz="2800" b="1" spc="-95" dirty="0"/>
              <a:t> </a:t>
            </a:r>
            <a:r>
              <a:rPr lang="en-US" sz="2800" b="1" dirty="0" err="1"/>
              <a:t>Arsip</a:t>
            </a:r>
            <a:r>
              <a:rPr lang="en-US" sz="2800" b="1" spc="-86" dirty="0"/>
              <a:t> </a:t>
            </a:r>
            <a:r>
              <a:rPr lang="en-US" sz="2800" b="1" spc="-9" dirty="0"/>
              <a:t>Vital</a:t>
            </a:r>
            <a:endParaRPr lang="en-US" sz="2800" b="1" dirty="0">
              <a:latin typeface="Calibri"/>
              <a:cs typeface="Calibri"/>
            </a:endParaRPr>
          </a:p>
          <a:p>
            <a:pPr marL="478505" marR="4607" indent="23033">
              <a:spcBef>
                <a:spcPts val="86"/>
              </a:spcBef>
            </a:pPr>
            <a:r>
              <a:rPr sz="2539" dirty="0" err="1">
                <a:solidFill>
                  <a:srgbClr val="001F60"/>
                </a:solidFill>
                <a:latin typeface="Calibri"/>
                <a:cs typeface="Calibri"/>
              </a:rPr>
              <a:t>Setelah</a:t>
            </a:r>
            <a:r>
              <a:rPr sz="2539" spc="-103" dirty="0">
                <a:solidFill>
                  <a:srgbClr val="001F60"/>
                </a:solidFill>
                <a:latin typeface="Calibri"/>
                <a:cs typeface="Calibri"/>
              </a:rPr>
              <a:t> </a:t>
            </a:r>
            <a:r>
              <a:rPr sz="2539" dirty="0">
                <a:solidFill>
                  <a:srgbClr val="001F60"/>
                </a:solidFill>
                <a:latin typeface="Calibri"/>
                <a:cs typeface="Calibri"/>
              </a:rPr>
              <a:t>penentuan</a:t>
            </a:r>
            <a:r>
              <a:rPr sz="2539" spc="-77" dirty="0">
                <a:solidFill>
                  <a:srgbClr val="001F60"/>
                </a:solidFill>
                <a:latin typeface="Calibri"/>
                <a:cs typeface="Calibri"/>
              </a:rPr>
              <a:t> </a:t>
            </a:r>
            <a:r>
              <a:rPr sz="2539" dirty="0">
                <a:solidFill>
                  <a:srgbClr val="001F60"/>
                </a:solidFill>
                <a:latin typeface="Calibri"/>
                <a:cs typeface="Calibri"/>
              </a:rPr>
              <a:t>arsip</a:t>
            </a:r>
            <a:r>
              <a:rPr sz="2539" spc="-86" dirty="0">
                <a:solidFill>
                  <a:srgbClr val="001F60"/>
                </a:solidFill>
                <a:latin typeface="Calibri"/>
                <a:cs typeface="Calibri"/>
              </a:rPr>
              <a:t> </a:t>
            </a:r>
            <a:r>
              <a:rPr sz="2539" dirty="0">
                <a:solidFill>
                  <a:srgbClr val="001F60"/>
                </a:solidFill>
                <a:latin typeface="Calibri"/>
                <a:cs typeface="Calibri"/>
              </a:rPr>
              <a:t>vital,</a:t>
            </a:r>
            <a:r>
              <a:rPr sz="2539" spc="-100" dirty="0">
                <a:solidFill>
                  <a:srgbClr val="001F60"/>
                </a:solidFill>
                <a:latin typeface="Calibri"/>
                <a:cs typeface="Calibri"/>
              </a:rPr>
              <a:t> </a:t>
            </a:r>
            <a:r>
              <a:rPr sz="2539" dirty="0">
                <a:solidFill>
                  <a:srgbClr val="001F60"/>
                </a:solidFill>
                <a:latin typeface="Calibri"/>
                <a:cs typeface="Calibri"/>
              </a:rPr>
              <a:t>langkah</a:t>
            </a:r>
            <a:r>
              <a:rPr sz="2539" spc="-95" dirty="0">
                <a:solidFill>
                  <a:srgbClr val="001F60"/>
                </a:solidFill>
                <a:latin typeface="Calibri"/>
                <a:cs typeface="Calibri"/>
              </a:rPr>
              <a:t> </a:t>
            </a:r>
            <a:r>
              <a:rPr sz="2539" spc="-9" dirty="0">
                <a:solidFill>
                  <a:srgbClr val="001F60"/>
                </a:solidFill>
                <a:latin typeface="Calibri"/>
                <a:cs typeface="Calibri"/>
              </a:rPr>
              <a:t>selanjutnya </a:t>
            </a:r>
            <a:r>
              <a:rPr sz="2539" dirty="0">
                <a:solidFill>
                  <a:srgbClr val="001F60"/>
                </a:solidFill>
                <a:latin typeface="Calibri"/>
                <a:cs typeface="Calibri"/>
              </a:rPr>
              <a:t>adalah</a:t>
            </a:r>
            <a:r>
              <a:rPr sz="2539" spc="-86" dirty="0">
                <a:solidFill>
                  <a:srgbClr val="001F60"/>
                </a:solidFill>
                <a:latin typeface="Calibri"/>
                <a:cs typeface="Calibri"/>
              </a:rPr>
              <a:t> </a:t>
            </a:r>
            <a:r>
              <a:rPr sz="2539" dirty="0">
                <a:solidFill>
                  <a:srgbClr val="001F60"/>
                </a:solidFill>
                <a:latin typeface="Calibri"/>
                <a:cs typeface="Calibri"/>
              </a:rPr>
              <a:t>menyusun</a:t>
            </a:r>
            <a:r>
              <a:rPr sz="2539" spc="-41" dirty="0">
                <a:solidFill>
                  <a:srgbClr val="001F60"/>
                </a:solidFill>
                <a:latin typeface="Calibri"/>
                <a:cs typeface="Calibri"/>
              </a:rPr>
              <a:t> </a:t>
            </a:r>
            <a:r>
              <a:rPr sz="2539" dirty="0">
                <a:solidFill>
                  <a:srgbClr val="001F60"/>
                </a:solidFill>
                <a:latin typeface="Calibri"/>
                <a:cs typeface="Calibri"/>
              </a:rPr>
              <a:t>daftar</a:t>
            </a:r>
            <a:r>
              <a:rPr sz="2539" spc="-82" dirty="0">
                <a:solidFill>
                  <a:srgbClr val="001F60"/>
                </a:solidFill>
                <a:latin typeface="Calibri"/>
                <a:cs typeface="Calibri"/>
              </a:rPr>
              <a:t> </a:t>
            </a:r>
            <a:r>
              <a:rPr sz="2539" dirty="0">
                <a:solidFill>
                  <a:srgbClr val="001F60"/>
                </a:solidFill>
                <a:latin typeface="Calibri"/>
                <a:cs typeface="Calibri"/>
              </a:rPr>
              <a:t>arsip</a:t>
            </a:r>
            <a:r>
              <a:rPr sz="2539" spc="-77" dirty="0">
                <a:solidFill>
                  <a:srgbClr val="001F60"/>
                </a:solidFill>
                <a:latin typeface="Calibri"/>
                <a:cs typeface="Calibri"/>
              </a:rPr>
              <a:t> </a:t>
            </a:r>
            <a:r>
              <a:rPr sz="2539" dirty="0">
                <a:solidFill>
                  <a:srgbClr val="001F60"/>
                </a:solidFill>
                <a:latin typeface="Calibri"/>
                <a:cs typeface="Calibri"/>
              </a:rPr>
              <a:t>vital</a:t>
            </a:r>
            <a:r>
              <a:rPr sz="2539" spc="-77" dirty="0">
                <a:solidFill>
                  <a:srgbClr val="001F60"/>
                </a:solidFill>
                <a:latin typeface="Calibri"/>
                <a:cs typeface="Calibri"/>
              </a:rPr>
              <a:t> </a:t>
            </a:r>
            <a:r>
              <a:rPr sz="2539" dirty="0">
                <a:solidFill>
                  <a:srgbClr val="001F60"/>
                </a:solidFill>
                <a:latin typeface="Calibri"/>
                <a:cs typeface="Calibri"/>
              </a:rPr>
              <a:t>yang</a:t>
            </a:r>
            <a:r>
              <a:rPr sz="2539" spc="-82" dirty="0">
                <a:solidFill>
                  <a:srgbClr val="001F60"/>
                </a:solidFill>
                <a:latin typeface="Calibri"/>
                <a:cs typeface="Calibri"/>
              </a:rPr>
              <a:t> </a:t>
            </a:r>
            <a:r>
              <a:rPr sz="2539" dirty="0">
                <a:solidFill>
                  <a:srgbClr val="001F60"/>
                </a:solidFill>
                <a:latin typeface="Calibri"/>
                <a:cs typeface="Calibri"/>
              </a:rPr>
              <a:t>berisi</a:t>
            </a:r>
            <a:r>
              <a:rPr sz="2539" spc="-68" dirty="0">
                <a:solidFill>
                  <a:srgbClr val="001F60"/>
                </a:solidFill>
                <a:latin typeface="Calibri"/>
                <a:cs typeface="Calibri"/>
              </a:rPr>
              <a:t> </a:t>
            </a:r>
            <a:r>
              <a:rPr sz="2539" spc="-9" dirty="0">
                <a:solidFill>
                  <a:srgbClr val="001F60"/>
                </a:solidFill>
                <a:latin typeface="Calibri"/>
                <a:cs typeface="Calibri"/>
              </a:rPr>
              <a:t>informasi tentang</a:t>
            </a:r>
            <a:r>
              <a:rPr sz="2539" spc="-68" dirty="0">
                <a:solidFill>
                  <a:srgbClr val="001F60"/>
                </a:solidFill>
                <a:latin typeface="Calibri"/>
                <a:cs typeface="Calibri"/>
              </a:rPr>
              <a:t> </a:t>
            </a:r>
            <a:r>
              <a:rPr sz="2539" dirty="0">
                <a:solidFill>
                  <a:srgbClr val="001F60"/>
                </a:solidFill>
                <a:latin typeface="Calibri"/>
                <a:cs typeface="Calibri"/>
              </a:rPr>
              <a:t>arsip</a:t>
            </a:r>
            <a:r>
              <a:rPr sz="2539" spc="-54" dirty="0">
                <a:solidFill>
                  <a:srgbClr val="001F60"/>
                </a:solidFill>
                <a:latin typeface="Calibri"/>
                <a:cs typeface="Calibri"/>
              </a:rPr>
              <a:t> </a:t>
            </a:r>
            <a:r>
              <a:rPr sz="2539" dirty="0">
                <a:solidFill>
                  <a:srgbClr val="001F60"/>
                </a:solidFill>
                <a:latin typeface="Calibri"/>
                <a:cs typeface="Calibri"/>
              </a:rPr>
              <a:t>vital</a:t>
            </a:r>
            <a:r>
              <a:rPr sz="2539" spc="-77" dirty="0">
                <a:solidFill>
                  <a:srgbClr val="001F60"/>
                </a:solidFill>
                <a:latin typeface="Calibri"/>
                <a:cs typeface="Calibri"/>
              </a:rPr>
              <a:t> </a:t>
            </a:r>
            <a:r>
              <a:rPr sz="2539" dirty="0">
                <a:solidFill>
                  <a:srgbClr val="001F60"/>
                </a:solidFill>
                <a:latin typeface="Calibri"/>
                <a:cs typeface="Calibri"/>
              </a:rPr>
              <a:t>yang</a:t>
            </a:r>
            <a:r>
              <a:rPr sz="2539" spc="-59" dirty="0">
                <a:solidFill>
                  <a:srgbClr val="001F60"/>
                </a:solidFill>
                <a:latin typeface="Calibri"/>
                <a:cs typeface="Calibri"/>
              </a:rPr>
              <a:t> </a:t>
            </a:r>
            <a:r>
              <a:rPr sz="2539" dirty="0">
                <a:solidFill>
                  <a:srgbClr val="001F60"/>
                </a:solidFill>
                <a:latin typeface="Calibri"/>
                <a:cs typeface="Calibri"/>
              </a:rPr>
              <a:t>ada</a:t>
            </a:r>
            <a:r>
              <a:rPr sz="2539" spc="-68" dirty="0">
                <a:solidFill>
                  <a:srgbClr val="001F60"/>
                </a:solidFill>
                <a:latin typeface="Calibri"/>
                <a:cs typeface="Calibri"/>
              </a:rPr>
              <a:t> </a:t>
            </a:r>
            <a:r>
              <a:rPr sz="2539" dirty="0">
                <a:solidFill>
                  <a:srgbClr val="001F60"/>
                </a:solidFill>
                <a:latin typeface="Calibri"/>
                <a:cs typeface="Calibri"/>
              </a:rPr>
              <a:t>pada</a:t>
            </a:r>
            <a:r>
              <a:rPr sz="2539" spc="-68" dirty="0">
                <a:solidFill>
                  <a:srgbClr val="001F60"/>
                </a:solidFill>
                <a:latin typeface="Calibri"/>
                <a:cs typeface="Calibri"/>
              </a:rPr>
              <a:t> </a:t>
            </a:r>
            <a:r>
              <a:rPr sz="2539" spc="-9" dirty="0" err="1">
                <a:solidFill>
                  <a:srgbClr val="001F60"/>
                </a:solidFill>
                <a:latin typeface="Calibri"/>
                <a:cs typeface="Calibri"/>
              </a:rPr>
              <a:t>organisasi</a:t>
            </a:r>
            <a:endParaRPr sz="2539" dirty="0">
              <a:latin typeface="Calibri"/>
              <a:cs typeface="Calibri"/>
            </a:endParaRPr>
          </a:p>
        </p:txBody>
      </p:sp>
      <p:pic>
        <p:nvPicPr>
          <p:cNvPr id="5" name="Picture 4">
            <a:extLst>
              <a:ext uri="{FF2B5EF4-FFF2-40B4-BE49-F238E27FC236}">
                <a16:creationId xmlns:a16="http://schemas.microsoft.com/office/drawing/2014/main" id="{69E024DF-E2E6-7748-257A-1B8E85E2E916}"/>
              </a:ext>
            </a:extLst>
          </p:cNvPr>
          <p:cNvPicPr>
            <a:picLocks noChangeAspect="1"/>
          </p:cNvPicPr>
          <p:nvPr/>
        </p:nvPicPr>
        <p:blipFill>
          <a:blip r:embed="rId2"/>
          <a:stretch>
            <a:fillRect/>
          </a:stretch>
        </p:blipFill>
        <p:spPr>
          <a:xfrm>
            <a:off x="1643743" y="1937370"/>
            <a:ext cx="8871857" cy="46378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C3339"/>
          </a:solidFill>
        </p:spPr>
        <p:txBody>
          <a:bodyPr wrap="square" lIns="0" tIns="0" rIns="0" bIns="0" rtlCol="0"/>
          <a:lstStyle/>
          <a:p>
            <a:endParaRPr/>
          </a:p>
        </p:txBody>
      </p:sp>
      <p:grpSp>
        <p:nvGrpSpPr>
          <p:cNvPr id="3" name="object 3"/>
          <p:cNvGrpSpPr/>
          <p:nvPr/>
        </p:nvGrpSpPr>
        <p:grpSpPr>
          <a:xfrm>
            <a:off x="0" y="0"/>
            <a:ext cx="2851404" cy="6858000"/>
            <a:chOff x="0" y="0"/>
            <a:chExt cx="2851404" cy="6858000"/>
          </a:xfrm>
        </p:grpSpPr>
        <p:pic>
          <p:nvPicPr>
            <p:cNvPr id="4" name="object 4"/>
            <p:cNvPicPr/>
            <p:nvPr/>
          </p:nvPicPr>
          <p:blipFill>
            <a:blip r:embed="rId2" cstate="print"/>
            <a:stretch>
              <a:fillRect/>
            </a:stretch>
          </p:blipFill>
          <p:spPr>
            <a:xfrm>
              <a:off x="0" y="0"/>
              <a:ext cx="2851404" cy="6858000"/>
            </a:xfrm>
            <a:prstGeom prst="rect">
              <a:avLst/>
            </a:prstGeom>
          </p:spPr>
        </p:pic>
        <p:sp>
          <p:nvSpPr>
            <p:cNvPr id="5" name="object 5"/>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DE31DE"/>
            </a:solidFill>
          </p:spPr>
          <p:txBody>
            <a:bodyPr wrap="square" lIns="0" tIns="0" rIns="0" bIns="0" rtlCol="0"/>
            <a:lstStyle/>
            <a:p>
              <a:endParaRPr/>
            </a:p>
          </p:txBody>
        </p:sp>
        <p:sp>
          <p:nvSpPr>
            <p:cNvPr id="7" name="object 7"/>
            <p:cNvSpPr/>
            <p:nvPr/>
          </p:nvSpPr>
          <p:spPr>
            <a:xfrm>
              <a:off x="0" y="714756"/>
              <a:ext cx="1592580" cy="508000"/>
            </a:xfrm>
            <a:custGeom>
              <a:avLst/>
              <a:gdLst/>
              <a:ahLst/>
              <a:cxnLst/>
              <a:rect l="l" t="t" r="r" b="b"/>
              <a:pathLst>
                <a:path w="1592580" h="508000">
                  <a:moveTo>
                    <a:pt x="0" y="0"/>
                  </a:moveTo>
                  <a:lnTo>
                    <a:pt x="0" y="503948"/>
                  </a:lnTo>
                  <a:lnTo>
                    <a:pt x="1245844" y="507491"/>
                  </a:lnTo>
                  <a:lnTo>
                    <a:pt x="1346200" y="507491"/>
                  </a:lnTo>
                  <a:lnTo>
                    <a:pt x="1350899" y="502665"/>
                  </a:lnTo>
                  <a:lnTo>
                    <a:pt x="1354328" y="499617"/>
                  </a:lnTo>
                  <a:lnTo>
                    <a:pt x="1584960" y="268858"/>
                  </a:lnTo>
                  <a:lnTo>
                    <a:pt x="1590246" y="261714"/>
                  </a:lnTo>
                  <a:lnTo>
                    <a:pt x="1592008" y="254571"/>
                  </a:lnTo>
                  <a:lnTo>
                    <a:pt x="1590246" y="247427"/>
                  </a:lnTo>
                  <a:lnTo>
                    <a:pt x="1584960" y="240283"/>
                  </a:lnTo>
                  <a:lnTo>
                    <a:pt x="1355852" y="11302"/>
                  </a:lnTo>
                  <a:lnTo>
                    <a:pt x="1350899" y="11302"/>
                  </a:lnTo>
                  <a:lnTo>
                    <a:pt x="1350899" y="6476"/>
                  </a:lnTo>
                  <a:lnTo>
                    <a:pt x="1346200" y="6476"/>
                  </a:lnTo>
                  <a:lnTo>
                    <a:pt x="1341374" y="1777"/>
                  </a:lnTo>
                  <a:lnTo>
                    <a:pt x="0" y="0"/>
                  </a:lnTo>
                  <a:close/>
                </a:path>
              </a:pathLst>
            </a:custGeom>
            <a:solidFill>
              <a:srgbClr val="DE31DE"/>
            </a:solidFill>
          </p:spPr>
          <p:txBody>
            <a:bodyPr wrap="square" lIns="0" tIns="0" rIns="0" bIns="0" rtlCol="0"/>
            <a:lstStyle/>
            <a:p>
              <a:endParaRPr/>
            </a:p>
          </p:txBody>
        </p:sp>
      </p:grpSp>
      <p:sp>
        <p:nvSpPr>
          <p:cNvPr id="8" name="object 8"/>
          <p:cNvSpPr txBox="1"/>
          <p:nvPr/>
        </p:nvSpPr>
        <p:spPr>
          <a:xfrm>
            <a:off x="2070607" y="453665"/>
            <a:ext cx="8700135" cy="5041765"/>
          </a:xfrm>
          <a:prstGeom prst="rect">
            <a:avLst/>
          </a:prstGeom>
        </p:spPr>
        <p:txBody>
          <a:bodyPr vert="horz" wrap="square" lIns="0" tIns="95885" rIns="0" bIns="0" rtlCol="0">
            <a:spAutoFit/>
          </a:bodyPr>
          <a:lstStyle/>
          <a:p>
            <a:pPr marL="12700">
              <a:lnSpc>
                <a:spcPct val="100000"/>
              </a:lnSpc>
              <a:spcBef>
                <a:spcPts val="755"/>
              </a:spcBef>
            </a:pPr>
            <a:endParaRPr lang="en-US" sz="2800" b="1" dirty="0">
              <a:solidFill>
                <a:schemeClr val="accent4">
                  <a:lumMod val="60000"/>
                  <a:lumOff val="40000"/>
                </a:schemeClr>
              </a:solidFill>
              <a:latin typeface="Arial" pitchFamily="34" charset="0"/>
              <a:ea typeface="Arial"/>
              <a:cs typeface="Arial" pitchFamily="34" charset="0"/>
              <a:sym typeface="Arial"/>
            </a:endParaRPr>
          </a:p>
          <a:p>
            <a:pPr marL="12700">
              <a:lnSpc>
                <a:spcPct val="100000"/>
              </a:lnSpc>
              <a:spcBef>
                <a:spcPts val="755"/>
              </a:spcBef>
            </a:pPr>
            <a:endParaRPr lang="en-US" sz="2800" b="1" dirty="0">
              <a:solidFill>
                <a:schemeClr val="accent4">
                  <a:lumMod val="60000"/>
                  <a:lumOff val="40000"/>
                </a:schemeClr>
              </a:solidFill>
              <a:latin typeface="Arial" pitchFamily="34" charset="0"/>
              <a:ea typeface="Arial"/>
              <a:cs typeface="Arial" pitchFamily="34" charset="0"/>
              <a:sym typeface="Arial"/>
            </a:endParaRPr>
          </a:p>
          <a:p>
            <a:pPr marL="12700" algn="just">
              <a:lnSpc>
                <a:spcPct val="100000"/>
              </a:lnSpc>
              <a:spcBef>
                <a:spcPts val="755"/>
              </a:spcBef>
            </a:pPr>
            <a:r>
              <a:rPr lang="en-US" sz="2800" b="1" dirty="0" err="1">
                <a:solidFill>
                  <a:schemeClr val="accent4">
                    <a:lumMod val="60000"/>
                    <a:lumOff val="40000"/>
                  </a:schemeClr>
                </a:solidFill>
                <a:latin typeface="Arial" pitchFamily="34" charset="0"/>
                <a:ea typeface="Arial"/>
                <a:cs typeface="Arial" pitchFamily="34" charset="0"/>
                <a:sym typeface="Arial"/>
              </a:rPr>
              <a:t>Arsip</a:t>
            </a:r>
            <a:r>
              <a:rPr lang="en-US" sz="2800" b="1"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adalah</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rekaman</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kegiatan</a:t>
            </a:r>
            <a:r>
              <a:rPr lang="id-ID"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atau</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peristiwa</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dalam</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berbagai</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bentuk</a:t>
            </a:r>
            <a:r>
              <a:rPr lang="en-US" sz="2800" dirty="0">
                <a:solidFill>
                  <a:schemeClr val="accent4">
                    <a:lumMod val="60000"/>
                    <a:lumOff val="40000"/>
                  </a:schemeClr>
                </a:solidFill>
                <a:latin typeface="Arial" pitchFamily="34" charset="0"/>
                <a:ea typeface="Arial"/>
                <a:cs typeface="Arial" pitchFamily="34" charset="0"/>
                <a:sym typeface="Arial"/>
              </a:rPr>
              <a:t> dan media </a:t>
            </a:r>
            <a:r>
              <a:rPr lang="en-US" sz="2800" dirty="0" err="1">
                <a:solidFill>
                  <a:schemeClr val="accent4">
                    <a:lumMod val="60000"/>
                    <a:lumOff val="40000"/>
                  </a:schemeClr>
                </a:solidFill>
                <a:latin typeface="Arial" pitchFamily="34" charset="0"/>
                <a:ea typeface="Arial"/>
                <a:cs typeface="Arial" pitchFamily="34" charset="0"/>
                <a:sym typeface="Arial"/>
              </a:rPr>
              <a:t>sesuai</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dengan</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perkembangan</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teknologi</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informasi</a:t>
            </a:r>
            <a:r>
              <a:rPr lang="en-US" sz="2800" dirty="0">
                <a:solidFill>
                  <a:schemeClr val="accent4">
                    <a:lumMod val="60000"/>
                    <a:lumOff val="40000"/>
                  </a:schemeClr>
                </a:solidFill>
                <a:latin typeface="Arial" pitchFamily="34" charset="0"/>
                <a:ea typeface="Arial"/>
                <a:cs typeface="Arial" pitchFamily="34" charset="0"/>
                <a:sym typeface="Arial"/>
              </a:rPr>
              <a:t> dan </a:t>
            </a:r>
            <a:r>
              <a:rPr lang="en-US" sz="2800" dirty="0" err="1">
                <a:solidFill>
                  <a:schemeClr val="accent4">
                    <a:lumMod val="60000"/>
                    <a:lumOff val="40000"/>
                  </a:schemeClr>
                </a:solidFill>
                <a:latin typeface="Arial" pitchFamily="34" charset="0"/>
                <a:ea typeface="Arial"/>
                <a:cs typeface="Arial" pitchFamily="34" charset="0"/>
                <a:sym typeface="Arial"/>
              </a:rPr>
              <a:t>komunikasi</a:t>
            </a:r>
            <a:r>
              <a:rPr lang="en-US" sz="2800" dirty="0">
                <a:solidFill>
                  <a:schemeClr val="accent4">
                    <a:lumMod val="60000"/>
                    <a:lumOff val="40000"/>
                  </a:schemeClr>
                </a:solidFill>
                <a:latin typeface="Arial" pitchFamily="34" charset="0"/>
                <a:ea typeface="Arial"/>
                <a:cs typeface="Arial" pitchFamily="34" charset="0"/>
                <a:sym typeface="Arial"/>
              </a:rPr>
              <a:t> yang </a:t>
            </a:r>
            <a:r>
              <a:rPr lang="en-US" sz="2800" dirty="0" err="1">
                <a:solidFill>
                  <a:schemeClr val="accent4">
                    <a:lumMod val="60000"/>
                    <a:lumOff val="40000"/>
                  </a:schemeClr>
                </a:solidFill>
                <a:latin typeface="Arial" pitchFamily="34" charset="0"/>
                <a:ea typeface="Arial"/>
                <a:cs typeface="Arial" pitchFamily="34" charset="0"/>
                <a:sym typeface="Arial"/>
              </a:rPr>
              <a:t>dibuat</a:t>
            </a:r>
            <a:r>
              <a:rPr lang="en-US" sz="2800" dirty="0">
                <a:solidFill>
                  <a:schemeClr val="accent4">
                    <a:lumMod val="60000"/>
                    <a:lumOff val="40000"/>
                  </a:schemeClr>
                </a:solidFill>
                <a:latin typeface="Arial" pitchFamily="34" charset="0"/>
                <a:ea typeface="Arial"/>
                <a:cs typeface="Arial" pitchFamily="34" charset="0"/>
                <a:sym typeface="Arial"/>
              </a:rPr>
              <a:t> dan </a:t>
            </a:r>
            <a:r>
              <a:rPr lang="en-US" sz="2800" dirty="0" err="1">
                <a:solidFill>
                  <a:schemeClr val="accent4">
                    <a:lumMod val="60000"/>
                    <a:lumOff val="40000"/>
                  </a:schemeClr>
                </a:solidFill>
                <a:latin typeface="Arial" pitchFamily="34" charset="0"/>
                <a:ea typeface="Arial"/>
                <a:cs typeface="Arial" pitchFamily="34" charset="0"/>
                <a:sym typeface="Arial"/>
              </a:rPr>
              <a:t>diterima</a:t>
            </a:r>
            <a:r>
              <a:rPr lang="en-US" sz="2800" dirty="0">
                <a:solidFill>
                  <a:schemeClr val="accent4">
                    <a:lumMod val="60000"/>
                    <a:lumOff val="40000"/>
                  </a:schemeClr>
                </a:solidFill>
                <a:latin typeface="Arial" pitchFamily="34" charset="0"/>
                <a:ea typeface="Arial"/>
                <a:cs typeface="Arial" pitchFamily="34" charset="0"/>
                <a:sym typeface="Arial"/>
              </a:rPr>
              <a:t> oleh </a:t>
            </a:r>
            <a:r>
              <a:rPr lang="en-US" sz="2800" dirty="0" err="1">
                <a:solidFill>
                  <a:schemeClr val="accent4">
                    <a:lumMod val="60000"/>
                    <a:lumOff val="40000"/>
                  </a:schemeClr>
                </a:solidFill>
                <a:latin typeface="Arial" pitchFamily="34" charset="0"/>
                <a:ea typeface="Arial"/>
                <a:cs typeface="Arial" pitchFamily="34" charset="0"/>
                <a:sym typeface="Arial"/>
              </a:rPr>
              <a:t>lembaga</a:t>
            </a:r>
            <a:r>
              <a:rPr lang="en-US" sz="2800" dirty="0">
                <a:solidFill>
                  <a:schemeClr val="accent4">
                    <a:lumMod val="60000"/>
                    <a:lumOff val="40000"/>
                  </a:schemeClr>
                </a:solidFill>
                <a:latin typeface="Arial" pitchFamily="34" charset="0"/>
                <a:ea typeface="Arial"/>
                <a:cs typeface="Arial" pitchFamily="34" charset="0"/>
                <a:sym typeface="Arial"/>
              </a:rPr>
              <a:t> negara, </a:t>
            </a:r>
            <a:r>
              <a:rPr lang="en-US" sz="2800" dirty="0" err="1">
                <a:solidFill>
                  <a:schemeClr val="accent4">
                    <a:lumMod val="60000"/>
                    <a:lumOff val="40000"/>
                  </a:schemeClr>
                </a:solidFill>
                <a:latin typeface="Arial" pitchFamily="34" charset="0"/>
                <a:ea typeface="Arial"/>
                <a:cs typeface="Arial" pitchFamily="34" charset="0"/>
                <a:sym typeface="Arial"/>
              </a:rPr>
              <a:t>pemerintahan</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daerah</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lembaga</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pendidikan</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perusahaan</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organisasi</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politik</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organisasi</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kemasyarakatan</a:t>
            </a:r>
            <a:r>
              <a:rPr lang="en-US" sz="2800" dirty="0">
                <a:solidFill>
                  <a:schemeClr val="accent4">
                    <a:lumMod val="60000"/>
                    <a:lumOff val="40000"/>
                  </a:schemeClr>
                </a:solidFill>
                <a:latin typeface="Arial" pitchFamily="34" charset="0"/>
                <a:ea typeface="Arial"/>
                <a:cs typeface="Arial" pitchFamily="34" charset="0"/>
                <a:sym typeface="Arial"/>
              </a:rPr>
              <a:t>, dan </a:t>
            </a:r>
            <a:r>
              <a:rPr lang="en-US" sz="2800" dirty="0" err="1">
                <a:solidFill>
                  <a:schemeClr val="accent4">
                    <a:lumMod val="60000"/>
                    <a:lumOff val="40000"/>
                  </a:schemeClr>
                </a:solidFill>
                <a:latin typeface="Arial" pitchFamily="34" charset="0"/>
                <a:ea typeface="Arial"/>
                <a:cs typeface="Arial" pitchFamily="34" charset="0"/>
                <a:sym typeface="Arial"/>
              </a:rPr>
              <a:t>perseorangan</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dalam</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pelaksanaan</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kehidupan</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bermasyarakat</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err="1">
                <a:solidFill>
                  <a:schemeClr val="accent4">
                    <a:lumMod val="60000"/>
                    <a:lumOff val="40000"/>
                  </a:schemeClr>
                </a:solidFill>
                <a:latin typeface="Arial" pitchFamily="34" charset="0"/>
                <a:ea typeface="Arial"/>
                <a:cs typeface="Arial" pitchFamily="34" charset="0"/>
                <a:sym typeface="Arial"/>
              </a:rPr>
              <a:t>berbangsa</a:t>
            </a:r>
            <a:r>
              <a:rPr lang="en-US" sz="2800" dirty="0">
                <a:solidFill>
                  <a:schemeClr val="accent4">
                    <a:lumMod val="60000"/>
                    <a:lumOff val="40000"/>
                  </a:schemeClr>
                </a:solidFill>
                <a:latin typeface="Arial" pitchFamily="34" charset="0"/>
                <a:ea typeface="Arial"/>
                <a:cs typeface="Arial" pitchFamily="34" charset="0"/>
                <a:sym typeface="Arial"/>
              </a:rPr>
              <a:t>, dan </a:t>
            </a:r>
            <a:r>
              <a:rPr lang="en-US" sz="2800" dirty="0" err="1">
                <a:solidFill>
                  <a:schemeClr val="accent4">
                    <a:lumMod val="60000"/>
                    <a:lumOff val="40000"/>
                  </a:schemeClr>
                </a:solidFill>
                <a:latin typeface="Arial" pitchFamily="34" charset="0"/>
                <a:ea typeface="Arial"/>
                <a:cs typeface="Arial" pitchFamily="34" charset="0"/>
                <a:sym typeface="Arial"/>
              </a:rPr>
              <a:t>bernegara</a:t>
            </a:r>
            <a:r>
              <a:rPr lang="en-US" sz="2800" dirty="0">
                <a:solidFill>
                  <a:schemeClr val="accent4">
                    <a:lumMod val="60000"/>
                    <a:lumOff val="40000"/>
                  </a:schemeClr>
                </a:solidFill>
                <a:latin typeface="Arial" pitchFamily="34" charset="0"/>
                <a:ea typeface="Arial"/>
                <a:cs typeface="Arial" pitchFamily="34" charset="0"/>
                <a:sym typeface="Arial"/>
              </a:rPr>
              <a:t>.  (</a:t>
            </a:r>
            <a:r>
              <a:rPr lang="en-US" sz="2800" dirty="0">
                <a:solidFill>
                  <a:schemeClr val="accent4">
                    <a:lumMod val="60000"/>
                    <a:lumOff val="40000"/>
                  </a:schemeClr>
                </a:solidFill>
                <a:latin typeface="Arial" pitchFamily="34" charset="0"/>
                <a:ea typeface="Calibri"/>
                <a:cs typeface="Arial" pitchFamily="34" charset="0"/>
                <a:sym typeface="Calibri"/>
              </a:rPr>
              <a:t>UU 43/2009 </a:t>
            </a:r>
            <a:r>
              <a:rPr lang="en-US" sz="2800" dirty="0" err="1">
                <a:solidFill>
                  <a:schemeClr val="accent4">
                    <a:lumMod val="60000"/>
                    <a:lumOff val="40000"/>
                  </a:schemeClr>
                </a:solidFill>
                <a:latin typeface="Arial" pitchFamily="34" charset="0"/>
                <a:ea typeface="Calibri"/>
                <a:cs typeface="Arial" pitchFamily="34" charset="0"/>
                <a:sym typeface="Calibri"/>
              </a:rPr>
              <a:t>ttg</a:t>
            </a:r>
            <a:r>
              <a:rPr lang="en-US" sz="2800" dirty="0">
                <a:solidFill>
                  <a:schemeClr val="accent4">
                    <a:lumMod val="60000"/>
                    <a:lumOff val="40000"/>
                  </a:schemeClr>
                </a:solidFill>
                <a:latin typeface="Arial" pitchFamily="34" charset="0"/>
                <a:ea typeface="Calibri"/>
                <a:cs typeface="Arial" pitchFamily="34" charset="0"/>
                <a:sym typeface="Calibri"/>
              </a:rPr>
              <a:t> </a:t>
            </a:r>
            <a:r>
              <a:rPr lang="en-US" sz="2800" dirty="0" err="1">
                <a:solidFill>
                  <a:schemeClr val="accent4">
                    <a:lumMod val="60000"/>
                    <a:lumOff val="40000"/>
                  </a:schemeClr>
                </a:solidFill>
                <a:latin typeface="Arial" pitchFamily="34" charset="0"/>
                <a:ea typeface="Calibri"/>
                <a:cs typeface="Arial" pitchFamily="34" charset="0"/>
                <a:sym typeface="Calibri"/>
              </a:rPr>
              <a:t>Kearsipan</a:t>
            </a:r>
            <a:r>
              <a:rPr lang="id-ID" sz="2800" dirty="0">
                <a:solidFill>
                  <a:schemeClr val="accent4">
                    <a:lumMod val="60000"/>
                    <a:lumOff val="40000"/>
                  </a:schemeClr>
                </a:solidFill>
                <a:latin typeface="Arial" pitchFamily="34" charset="0"/>
                <a:ea typeface="Calibri"/>
                <a:cs typeface="Arial" pitchFamily="34" charset="0"/>
                <a:sym typeface="Calibri"/>
              </a:rPr>
              <a:t>)</a:t>
            </a:r>
            <a:endParaRPr lang="en-US" sz="2800" dirty="0">
              <a:solidFill>
                <a:schemeClr val="accent4">
                  <a:lumMod val="60000"/>
                  <a:lumOff val="40000"/>
                </a:schemeClr>
              </a:solidFill>
              <a:latin typeface="Arial" pitchFamily="34" charset="0"/>
              <a:ea typeface="Calibri"/>
              <a:cs typeface="Arial" pitchFamily="34" charset="0"/>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702" y="57031"/>
            <a:ext cx="15918597" cy="789515"/>
          </a:xfrm>
          <a:prstGeom prst="rect">
            <a:avLst/>
          </a:prstGeom>
        </p:spPr>
        <p:txBody>
          <a:bodyPr vert="horz" wrap="square" lIns="0" tIns="294199" rIns="0" bIns="0" rtlCol="0">
            <a:spAutoFit/>
          </a:bodyPr>
          <a:lstStyle/>
          <a:p>
            <a:pPr marL="1194617">
              <a:spcBef>
                <a:spcPts val="133"/>
              </a:spcBef>
            </a:pPr>
            <a:r>
              <a:rPr dirty="0">
                <a:solidFill>
                  <a:srgbClr val="404040"/>
                </a:solidFill>
              </a:rPr>
              <a:t>Contoh</a:t>
            </a:r>
            <a:r>
              <a:rPr spc="-100" dirty="0">
                <a:solidFill>
                  <a:srgbClr val="404040"/>
                </a:solidFill>
              </a:rPr>
              <a:t> </a:t>
            </a:r>
            <a:r>
              <a:rPr dirty="0">
                <a:solidFill>
                  <a:srgbClr val="404040"/>
                </a:solidFill>
              </a:rPr>
              <a:t>Daftar</a:t>
            </a:r>
            <a:r>
              <a:rPr spc="-187" dirty="0">
                <a:solidFill>
                  <a:srgbClr val="404040"/>
                </a:solidFill>
              </a:rPr>
              <a:t> </a:t>
            </a:r>
            <a:r>
              <a:rPr dirty="0">
                <a:solidFill>
                  <a:srgbClr val="404040"/>
                </a:solidFill>
              </a:rPr>
              <a:t>Arsip</a:t>
            </a:r>
            <a:r>
              <a:rPr spc="-87" dirty="0">
                <a:solidFill>
                  <a:srgbClr val="404040"/>
                </a:solidFill>
              </a:rPr>
              <a:t> </a:t>
            </a:r>
            <a:r>
              <a:rPr spc="-13" dirty="0">
                <a:solidFill>
                  <a:srgbClr val="404040"/>
                </a:solidFill>
              </a:rPr>
              <a:t>Vital</a:t>
            </a:r>
          </a:p>
        </p:txBody>
      </p:sp>
      <p:grpSp>
        <p:nvGrpSpPr>
          <p:cNvPr id="3" name="object 3"/>
          <p:cNvGrpSpPr/>
          <p:nvPr/>
        </p:nvGrpSpPr>
        <p:grpSpPr>
          <a:xfrm>
            <a:off x="1388534" y="846547"/>
            <a:ext cx="9335910" cy="5530532"/>
            <a:chOff x="2412492" y="828663"/>
            <a:chExt cx="4906010" cy="3954145"/>
          </a:xfrm>
        </p:grpSpPr>
        <p:pic>
          <p:nvPicPr>
            <p:cNvPr id="4" name="object 4"/>
            <p:cNvPicPr/>
            <p:nvPr/>
          </p:nvPicPr>
          <p:blipFill>
            <a:blip r:embed="rId2" cstate="print"/>
            <a:stretch>
              <a:fillRect/>
            </a:stretch>
          </p:blipFill>
          <p:spPr>
            <a:xfrm>
              <a:off x="2412492" y="828663"/>
              <a:ext cx="4905756" cy="2294012"/>
            </a:xfrm>
            <a:prstGeom prst="rect">
              <a:avLst/>
            </a:prstGeom>
          </p:spPr>
        </p:pic>
        <p:pic>
          <p:nvPicPr>
            <p:cNvPr id="5" name="object 5"/>
            <p:cNvPicPr/>
            <p:nvPr/>
          </p:nvPicPr>
          <p:blipFill>
            <a:blip r:embed="rId3" cstate="print"/>
            <a:stretch>
              <a:fillRect/>
            </a:stretch>
          </p:blipFill>
          <p:spPr>
            <a:xfrm>
              <a:off x="2703576" y="2715768"/>
              <a:ext cx="4614672" cy="2066544"/>
            </a:xfrm>
            <a:prstGeom prst="rect">
              <a:avLst/>
            </a:prstGeom>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647285" y="192641"/>
            <a:ext cx="5707513" cy="4987510"/>
          </a:xfrm>
          <a:prstGeom prst="rect">
            <a:avLst/>
          </a:prstGeom>
        </p:spPr>
      </p:pic>
      <p:sp>
        <p:nvSpPr>
          <p:cNvPr id="4" name="object 4"/>
          <p:cNvSpPr txBox="1">
            <a:spLocks noGrp="1"/>
          </p:cNvSpPr>
          <p:nvPr>
            <p:ph type="title"/>
          </p:nvPr>
        </p:nvSpPr>
        <p:spPr>
          <a:xfrm>
            <a:off x="2379311" y="2217820"/>
            <a:ext cx="6388708" cy="1351354"/>
          </a:xfrm>
          <a:prstGeom prst="rect">
            <a:avLst/>
          </a:prstGeom>
        </p:spPr>
        <p:txBody>
          <a:bodyPr vert="horz" wrap="square" lIns="0" tIns="11516" rIns="0" bIns="0" rtlCol="0">
            <a:spAutoFit/>
          </a:bodyPr>
          <a:lstStyle/>
          <a:p>
            <a:pPr marL="11516" marR="4607">
              <a:spcBef>
                <a:spcPts val="91"/>
              </a:spcBef>
            </a:pPr>
            <a:r>
              <a:rPr lang="en-US" sz="4353" u="heavy" dirty="0">
                <a:solidFill>
                  <a:srgbClr val="001F60"/>
                </a:solidFill>
                <a:uFill>
                  <a:solidFill>
                    <a:srgbClr val="001F60"/>
                  </a:solidFill>
                </a:uFill>
              </a:rPr>
              <a:t>2. </a:t>
            </a:r>
            <a:r>
              <a:rPr sz="4353" u="heavy" dirty="0">
                <a:solidFill>
                  <a:srgbClr val="001F60"/>
                </a:solidFill>
                <a:uFill>
                  <a:solidFill>
                    <a:srgbClr val="001F60"/>
                  </a:solidFill>
                </a:uFill>
              </a:rPr>
              <a:t>PER</a:t>
            </a:r>
            <a:r>
              <a:rPr sz="4353" u="heavy" dirty="0">
                <a:solidFill>
                  <a:srgbClr val="FF0000"/>
                </a:solidFill>
                <a:uFill>
                  <a:solidFill>
                    <a:srgbClr val="FF0000"/>
                  </a:solidFill>
                </a:uFill>
              </a:rPr>
              <a:t>LINDUNG</a:t>
            </a:r>
            <a:r>
              <a:rPr sz="4353" u="heavy" dirty="0">
                <a:solidFill>
                  <a:srgbClr val="FFFF00"/>
                </a:solidFill>
                <a:uFill>
                  <a:solidFill>
                    <a:srgbClr val="FFFF00"/>
                  </a:solidFill>
                </a:uFill>
              </a:rPr>
              <a:t>AN</a:t>
            </a:r>
            <a:r>
              <a:rPr sz="4353" u="heavy" spc="-195" dirty="0">
                <a:solidFill>
                  <a:srgbClr val="FFFF00"/>
                </a:solidFill>
                <a:uFill>
                  <a:solidFill>
                    <a:srgbClr val="FFFF00"/>
                  </a:solidFill>
                </a:uFill>
              </a:rPr>
              <a:t> </a:t>
            </a:r>
            <a:r>
              <a:rPr sz="4353" u="heavy" spc="-23" dirty="0">
                <a:solidFill>
                  <a:srgbClr val="FFFF00"/>
                </a:solidFill>
                <a:uFill>
                  <a:solidFill>
                    <a:srgbClr val="FFFF00"/>
                  </a:solidFill>
                </a:uFill>
              </a:rPr>
              <a:t>DAN</a:t>
            </a:r>
            <a:r>
              <a:rPr sz="4353" spc="-23" dirty="0">
                <a:solidFill>
                  <a:srgbClr val="FFFF00"/>
                </a:solidFill>
              </a:rPr>
              <a:t> </a:t>
            </a:r>
            <a:r>
              <a:rPr sz="4353" u="heavy" dirty="0">
                <a:solidFill>
                  <a:srgbClr val="001F60"/>
                </a:solidFill>
                <a:uFill>
                  <a:solidFill>
                    <a:srgbClr val="001F60"/>
                  </a:solidFill>
                </a:uFill>
              </a:rPr>
              <a:t>PENG</a:t>
            </a:r>
            <a:r>
              <a:rPr sz="4353" u="heavy" dirty="0">
                <a:solidFill>
                  <a:srgbClr val="FF0000"/>
                </a:solidFill>
                <a:uFill>
                  <a:solidFill>
                    <a:srgbClr val="FF0000"/>
                  </a:solidFill>
                </a:uFill>
              </a:rPr>
              <a:t>AMAN</a:t>
            </a:r>
            <a:r>
              <a:rPr sz="4353" u="heavy" dirty="0">
                <a:solidFill>
                  <a:srgbClr val="FFFF00"/>
                </a:solidFill>
                <a:uFill>
                  <a:solidFill>
                    <a:srgbClr val="FFFF00"/>
                  </a:solidFill>
                </a:uFill>
              </a:rPr>
              <a:t>AN</a:t>
            </a:r>
            <a:r>
              <a:rPr sz="4353" u="heavy" spc="-163" dirty="0">
                <a:solidFill>
                  <a:srgbClr val="FFFF00"/>
                </a:solidFill>
                <a:uFill>
                  <a:solidFill>
                    <a:srgbClr val="FFFF00"/>
                  </a:solidFill>
                </a:uFill>
              </a:rPr>
              <a:t> </a:t>
            </a:r>
            <a:r>
              <a:rPr sz="4353" u="heavy" dirty="0">
                <a:solidFill>
                  <a:srgbClr val="FFFF00"/>
                </a:solidFill>
                <a:uFill>
                  <a:solidFill>
                    <a:srgbClr val="FFFF00"/>
                  </a:solidFill>
                </a:uFill>
              </a:rPr>
              <a:t>ARSI</a:t>
            </a:r>
            <a:r>
              <a:rPr sz="4353" u="heavy" dirty="0">
                <a:solidFill>
                  <a:srgbClr val="001F60"/>
                </a:solidFill>
                <a:uFill>
                  <a:solidFill>
                    <a:srgbClr val="001F60"/>
                  </a:solidFill>
                </a:uFill>
              </a:rPr>
              <a:t>P</a:t>
            </a:r>
            <a:r>
              <a:rPr sz="4353" u="heavy" spc="-181" dirty="0">
                <a:solidFill>
                  <a:srgbClr val="001F60"/>
                </a:solidFill>
                <a:uFill>
                  <a:solidFill>
                    <a:srgbClr val="001F60"/>
                  </a:solidFill>
                </a:uFill>
              </a:rPr>
              <a:t> </a:t>
            </a:r>
            <a:r>
              <a:rPr sz="4353" u="heavy" spc="-18" dirty="0">
                <a:solidFill>
                  <a:srgbClr val="001F60"/>
                </a:solidFill>
                <a:uFill>
                  <a:solidFill>
                    <a:srgbClr val="001F60"/>
                  </a:solidFill>
                </a:uFill>
              </a:rPr>
              <a:t>VITAL</a:t>
            </a:r>
            <a:endParaRPr sz="4353"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702" y="57031"/>
            <a:ext cx="15918597" cy="789515"/>
          </a:xfrm>
          <a:prstGeom prst="rect">
            <a:avLst/>
          </a:prstGeom>
        </p:spPr>
        <p:txBody>
          <a:bodyPr vert="horz" wrap="square" lIns="0" tIns="294199" rIns="0" bIns="0" rtlCol="0">
            <a:spAutoFit/>
          </a:bodyPr>
          <a:lstStyle/>
          <a:p>
            <a:pPr marL="1194617">
              <a:spcBef>
                <a:spcPts val="133"/>
              </a:spcBef>
            </a:pPr>
            <a:r>
              <a:rPr dirty="0"/>
              <a:t>2.</a:t>
            </a:r>
            <a:r>
              <a:rPr spc="-53" dirty="0"/>
              <a:t> </a:t>
            </a:r>
            <a:r>
              <a:rPr dirty="0"/>
              <a:t>Perlindungan</a:t>
            </a:r>
            <a:r>
              <a:rPr spc="-80" dirty="0"/>
              <a:t> </a:t>
            </a:r>
            <a:r>
              <a:rPr dirty="0"/>
              <a:t>dan</a:t>
            </a:r>
            <a:r>
              <a:rPr spc="-40" dirty="0"/>
              <a:t> </a:t>
            </a:r>
            <a:r>
              <a:rPr spc="-13" dirty="0"/>
              <a:t>Pengamanan</a:t>
            </a:r>
            <a:r>
              <a:rPr spc="-152" dirty="0"/>
              <a:t> </a:t>
            </a:r>
            <a:r>
              <a:rPr dirty="0"/>
              <a:t>Arsip</a:t>
            </a:r>
            <a:r>
              <a:rPr spc="-47" dirty="0"/>
              <a:t> </a:t>
            </a:r>
            <a:r>
              <a:rPr spc="-13" dirty="0"/>
              <a:t>Vital</a:t>
            </a:r>
          </a:p>
        </p:txBody>
      </p:sp>
      <p:sp>
        <p:nvSpPr>
          <p:cNvPr id="3" name="object 3"/>
          <p:cNvSpPr txBox="1"/>
          <p:nvPr/>
        </p:nvSpPr>
        <p:spPr>
          <a:xfrm>
            <a:off x="1778899" y="1029620"/>
            <a:ext cx="4798060" cy="331715"/>
          </a:xfrm>
          <a:prstGeom prst="rect">
            <a:avLst/>
          </a:prstGeom>
          <a:solidFill>
            <a:srgbClr val="0DD2D9"/>
          </a:solidFill>
        </p:spPr>
        <p:txBody>
          <a:bodyPr vert="horz" wrap="square" lIns="0" tIns="54187" rIns="0" bIns="0" rtlCol="0">
            <a:spAutoFit/>
          </a:bodyPr>
          <a:lstStyle/>
          <a:p>
            <a:pPr marL="122764" defTabSz="1219170">
              <a:spcBef>
                <a:spcPts val="427"/>
              </a:spcBef>
            </a:pPr>
            <a:r>
              <a:rPr b="1" kern="0" dirty="0">
                <a:solidFill>
                  <a:srgbClr val="FFFFFF"/>
                </a:solidFill>
                <a:latin typeface="Arial"/>
                <a:cs typeface="Arial"/>
              </a:rPr>
              <a:t>A.</a:t>
            </a:r>
            <a:r>
              <a:rPr b="1" kern="0" spc="47" dirty="0">
                <a:solidFill>
                  <a:srgbClr val="FFFFFF"/>
                </a:solidFill>
                <a:latin typeface="Arial"/>
                <a:cs typeface="Arial"/>
              </a:rPr>
              <a:t> </a:t>
            </a:r>
            <a:r>
              <a:rPr b="1" kern="0" dirty="0">
                <a:solidFill>
                  <a:srgbClr val="FFFFFF"/>
                </a:solidFill>
                <a:latin typeface="Arial"/>
                <a:cs typeface="Arial"/>
              </a:rPr>
              <a:t>Faktor</a:t>
            </a:r>
            <a:r>
              <a:rPr b="1" kern="0" spc="-13" dirty="0">
                <a:solidFill>
                  <a:srgbClr val="FFFFFF"/>
                </a:solidFill>
                <a:latin typeface="Arial"/>
                <a:cs typeface="Arial"/>
              </a:rPr>
              <a:t> Pemusnah/Perusak</a:t>
            </a:r>
            <a:r>
              <a:rPr b="1" kern="0" spc="-73" dirty="0">
                <a:solidFill>
                  <a:srgbClr val="FFFFFF"/>
                </a:solidFill>
                <a:latin typeface="Arial"/>
                <a:cs typeface="Arial"/>
              </a:rPr>
              <a:t> </a:t>
            </a:r>
            <a:r>
              <a:rPr b="1" kern="0" dirty="0">
                <a:solidFill>
                  <a:srgbClr val="FFFFFF"/>
                </a:solidFill>
                <a:latin typeface="Arial"/>
                <a:cs typeface="Arial"/>
              </a:rPr>
              <a:t>Arsip</a:t>
            </a:r>
            <a:r>
              <a:rPr b="1" kern="0" spc="7" dirty="0">
                <a:solidFill>
                  <a:srgbClr val="FFFFFF"/>
                </a:solidFill>
                <a:latin typeface="Arial"/>
                <a:cs typeface="Arial"/>
              </a:rPr>
              <a:t> </a:t>
            </a:r>
            <a:r>
              <a:rPr b="1" kern="0" spc="-27" dirty="0">
                <a:solidFill>
                  <a:srgbClr val="FFFFFF"/>
                </a:solidFill>
                <a:latin typeface="Arial"/>
                <a:cs typeface="Arial"/>
              </a:rPr>
              <a:t>Vital</a:t>
            </a:r>
            <a:endParaRPr kern="0" dirty="0">
              <a:solidFill>
                <a:sysClr val="windowText" lastClr="000000"/>
              </a:solidFill>
              <a:latin typeface="Arial"/>
              <a:cs typeface="Arial"/>
            </a:endParaRPr>
          </a:p>
        </p:txBody>
      </p:sp>
      <p:sp>
        <p:nvSpPr>
          <p:cNvPr id="6" name="object 6"/>
          <p:cNvSpPr txBox="1"/>
          <p:nvPr/>
        </p:nvSpPr>
        <p:spPr>
          <a:xfrm>
            <a:off x="1778898" y="1412032"/>
            <a:ext cx="3944569" cy="3269549"/>
          </a:xfrm>
          <a:prstGeom prst="rect">
            <a:avLst/>
          </a:prstGeom>
        </p:spPr>
        <p:txBody>
          <a:bodyPr vert="horz" wrap="square" lIns="0" tIns="17780" rIns="0" bIns="0" rtlCol="0">
            <a:spAutoFit/>
          </a:bodyPr>
          <a:lstStyle/>
          <a:p>
            <a:pPr marL="366598" marR="220974" indent="-350511" algn="just" defTabSz="1219170">
              <a:lnSpc>
                <a:spcPct val="150100"/>
              </a:lnSpc>
              <a:spcBef>
                <a:spcPts val="140"/>
              </a:spcBef>
              <a:buFontTx/>
              <a:buAutoNum type="arabicPeriod"/>
              <a:tabLst>
                <a:tab pos="372524" algn="l"/>
              </a:tabLst>
            </a:pPr>
            <a:r>
              <a:rPr sz="2000" b="1" kern="0" dirty="0">
                <a:solidFill>
                  <a:sysClr val="windowText" lastClr="000000"/>
                </a:solidFill>
                <a:latin typeface="Arial MT"/>
                <a:cs typeface="Arial MT"/>
              </a:rPr>
              <a:t>Faktor</a:t>
            </a:r>
            <a:r>
              <a:rPr sz="2000" b="1" kern="0" spc="-80" dirty="0">
                <a:solidFill>
                  <a:sysClr val="windowText" lastClr="000000"/>
                </a:solidFill>
                <a:latin typeface="Arial MT"/>
                <a:cs typeface="Arial MT"/>
              </a:rPr>
              <a:t> </a:t>
            </a:r>
            <a:r>
              <a:rPr sz="2000" b="1" kern="0" dirty="0">
                <a:solidFill>
                  <a:sysClr val="windowText" lastClr="000000"/>
                </a:solidFill>
                <a:latin typeface="Arial MT"/>
                <a:cs typeface="Arial MT"/>
              </a:rPr>
              <a:t>Bencana</a:t>
            </a:r>
            <a:r>
              <a:rPr sz="2000" b="1" kern="0" spc="-40" dirty="0">
                <a:solidFill>
                  <a:sysClr val="windowText" lastClr="000000"/>
                </a:solidFill>
                <a:latin typeface="Arial MT"/>
                <a:cs typeface="Arial MT"/>
              </a:rPr>
              <a:t> </a:t>
            </a:r>
            <a:r>
              <a:rPr sz="2000" b="1" kern="0" dirty="0">
                <a:solidFill>
                  <a:sysClr val="windowText" lastClr="000000"/>
                </a:solidFill>
                <a:latin typeface="Arial MT"/>
                <a:cs typeface="Arial MT"/>
              </a:rPr>
              <a:t>Alam</a:t>
            </a:r>
            <a:r>
              <a:rPr sz="2000" kern="0" spc="-33" dirty="0">
                <a:solidFill>
                  <a:sysClr val="windowText" lastClr="000000"/>
                </a:solidFill>
                <a:latin typeface="Arial MT"/>
                <a:cs typeface="Arial MT"/>
              </a:rPr>
              <a:t> </a:t>
            </a:r>
            <a:endParaRPr lang="en-US" sz="2000" kern="0" dirty="0">
              <a:solidFill>
                <a:sysClr val="windowText" lastClr="000000"/>
              </a:solidFill>
              <a:latin typeface="Arial MT"/>
              <a:cs typeface="Arial MT"/>
            </a:endParaRPr>
          </a:p>
          <a:p>
            <a:pPr marL="16087" marR="220974" algn="just" defTabSz="1219170">
              <a:lnSpc>
                <a:spcPct val="150100"/>
              </a:lnSpc>
              <a:spcBef>
                <a:spcPts val="140"/>
              </a:spcBef>
              <a:tabLst>
                <a:tab pos="372524" algn="l"/>
              </a:tabLst>
            </a:pPr>
            <a:r>
              <a:rPr sz="2000" kern="0" spc="-60" dirty="0">
                <a:solidFill>
                  <a:sysClr val="windowText" lastClr="000000"/>
                </a:solidFill>
                <a:latin typeface="Arial MT"/>
                <a:cs typeface="Arial MT"/>
              </a:rPr>
              <a:t> </a:t>
            </a:r>
            <a:r>
              <a:rPr lang="en-US" sz="2000" kern="0" spc="-60" dirty="0">
                <a:solidFill>
                  <a:sysClr val="windowText" lastClr="000000"/>
                </a:solidFill>
                <a:latin typeface="Arial MT"/>
                <a:cs typeface="Arial MT"/>
              </a:rPr>
              <a:t>     </a:t>
            </a:r>
            <a:r>
              <a:rPr sz="2000" kern="0" dirty="0" err="1">
                <a:solidFill>
                  <a:sysClr val="windowText" lastClr="000000"/>
                </a:solidFill>
                <a:latin typeface="Arial MT"/>
                <a:cs typeface="Arial MT"/>
              </a:rPr>
              <a:t>gempa</a:t>
            </a:r>
            <a:r>
              <a:rPr sz="2000" kern="0" spc="-60" dirty="0">
                <a:solidFill>
                  <a:sysClr val="windowText" lastClr="000000"/>
                </a:solidFill>
                <a:latin typeface="Arial MT"/>
                <a:cs typeface="Arial MT"/>
              </a:rPr>
              <a:t> </a:t>
            </a:r>
            <a:r>
              <a:rPr sz="2000" kern="0" dirty="0">
                <a:solidFill>
                  <a:sysClr val="windowText" lastClr="000000"/>
                </a:solidFill>
                <a:latin typeface="Arial MT"/>
                <a:cs typeface="Arial MT"/>
              </a:rPr>
              <a:t>bumi,</a:t>
            </a:r>
            <a:r>
              <a:rPr sz="2000" kern="0" spc="-40" dirty="0">
                <a:solidFill>
                  <a:sysClr val="windowText" lastClr="000000"/>
                </a:solidFill>
                <a:latin typeface="Arial MT"/>
                <a:cs typeface="Arial MT"/>
              </a:rPr>
              <a:t> </a:t>
            </a:r>
            <a:endParaRPr lang="en-US" sz="2000" kern="0" spc="-40" dirty="0">
              <a:solidFill>
                <a:sysClr val="windowText" lastClr="000000"/>
              </a:solidFill>
              <a:latin typeface="Arial MT"/>
              <a:cs typeface="Arial MT"/>
            </a:endParaRPr>
          </a:p>
          <a:p>
            <a:pPr marL="16087" marR="220974" algn="just" defTabSz="1219170">
              <a:lnSpc>
                <a:spcPct val="150100"/>
              </a:lnSpc>
              <a:spcBef>
                <a:spcPts val="140"/>
              </a:spcBef>
              <a:tabLst>
                <a:tab pos="372524" algn="l"/>
              </a:tabLst>
            </a:pPr>
            <a:r>
              <a:rPr lang="en-US" sz="2000" kern="0" spc="-40" dirty="0">
                <a:solidFill>
                  <a:sysClr val="windowText" lastClr="000000"/>
                </a:solidFill>
                <a:latin typeface="Arial MT"/>
                <a:cs typeface="Arial MT"/>
              </a:rPr>
              <a:t>	</a:t>
            </a:r>
            <a:r>
              <a:rPr sz="2000" kern="0" spc="-13" dirty="0" err="1">
                <a:solidFill>
                  <a:sysClr val="windowText" lastClr="000000"/>
                </a:solidFill>
                <a:latin typeface="Arial MT"/>
                <a:cs typeface="Arial MT"/>
              </a:rPr>
              <a:t>banjir</a:t>
            </a:r>
            <a:r>
              <a:rPr sz="2000" kern="0" spc="-13" dirty="0">
                <a:solidFill>
                  <a:sysClr val="windowText" lastClr="000000"/>
                </a:solidFill>
                <a:latin typeface="Arial MT"/>
                <a:cs typeface="Arial MT"/>
              </a:rPr>
              <a:t>, 	</a:t>
            </a:r>
            <a:endParaRPr lang="en-US" sz="2000" kern="0" spc="-13" dirty="0">
              <a:solidFill>
                <a:sysClr val="windowText" lastClr="000000"/>
              </a:solidFill>
              <a:latin typeface="Arial MT"/>
              <a:cs typeface="Arial MT"/>
            </a:endParaRPr>
          </a:p>
          <a:p>
            <a:pPr marL="16087" marR="220974" algn="just" defTabSz="1219170">
              <a:lnSpc>
                <a:spcPct val="150100"/>
              </a:lnSpc>
              <a:spcBef>
                <a:spcPts val="140"/>
              </a:spcBef>
              <a:tabLst>
                <a:tab pos="372524" algn="l"/>
              </a:tabLst>
            </a:pPr>
            <a:r>
              <a:rPr lang="en-US" sz="2000" kern="0" spc="-13" dirty="0">
                <a:solidFill>
                  <a:sysClr val="windowText" lastClr="000000"/>
                </a:solidFill>
                <a:latin typeface="Arial MT"/>
                <a:cs typeface="Arial MT"/>
              </a:rPr>
              <a:t>	</a:t>
            </a:r>
            <a:r>
              <a:rPr sz="2000" kern="0" dirty="0">
                <a:solidFill>
                  <a:sysClr val="windowText" lastClr="000000"/>
                </a:solidFill>
                <a:latin typeface="Arial MT"/>
                <a:cs typeface="Arial MT"/>
              </a:rPr>
              <a:t>tsunami,</a:t>
            </a:r>
            <a:r>
              <a:rPr lang="en-US" sz="2000" kern="0" spc="-60" dirty="0">
                <a:solidFill>
                  <a:sysClr val="windowText" lastClr="000000"/>
                </a:solidFill>
                <a:latin typeface="Arial MT"/>
                <a:cs typeface="Arial MT"/>
              </a:rPr>
              <a:t> </a:t>
            </a:r>
          </a:p>
          <a:p>
            <a:pPr marL="16087" marR="220974" algn="just" defTabSz="1219170">
              <a:lnSpc>
                <a:spcPct val="150100"/>
              </a:lnSpc>
              <a:spcBef>
                <a:spcPts val="140"/>
              </a:spcBef>
              <a:tabLst>
                <a:tab pos="372524" algn="l"/>
              </a:tabLst>
            </a:pPr>
            <a:r>
              <a:rPr lang="en-US" sz="2000" kern="0" spc="-60" dirty="0">
                <a:solidFill>
                  <a:sysClr val="windowText" lastClr="000000"/>
                </a:solidFill>
                <a:latin typeface="Arial MT"/>
                <a:cs typeface="Arial MT"/>
              </a:rPr>
              <a:t>	</a:t>
            </a:r>
            <a:r>
              <a:rPr sz="2000" kern="0" dirty="0" err="1">
                <a:solidFill>
                  <a:sysClr val="windowText" lastClr="000000"/>
                </a:solidFill>
                <a:latin typeface="Arial MT"/>
                <a:cs typeface="Arial MT"/>
              </a:rPr>
              <a:t>longsor</a:t>
            </a:r>
            <a:r>
              <a:rPr sz="2000" kern="0" dirty="0">
                <a:solidFill>
                  <a:sysClr val="windowText" lastClr="000000"/>
                </a:solidFill>
                <a:latin typeface="Arial MT"/>
                <a:cs typeface="Arial MT"/>
              </a:rPr>
              <a:t>,</a:t>
            </a:r>
            <a:r>
              <a:rPr sz="2000" kern="0" spc="-53" dirty="0">
                <a:solidFill>
                  <a:sysClr val="windowText" lastClr="000000"/>
                </a:solidFill>
                <a:latin typeface="Arial MT"/>
                <a:cs typeface="Arial MT"/>
              </a:rPr>
              <a:t> </a:t>
            </a:r>
            <a:endParaRPr lang="en-US" sz="2000" kern="0" spc="-53" dirty="0">
              <a:solidFill>
                <a:sysClr val="windowText" lastClr="000000"/>
              </a:solidFill>
              <a:latin typeface="Arial MT"/>
              <a:cs typeface="Arial MT"/>
            </a:endParaRPr>
          </a:p>
          <a:p>
            <a:pPr marL="16087" marR="220974" algn="just" defTabSz="1219170">
              <a:lnSpc>
                <a:spcPct val="150100"/>
              </a:lnSpc>
              <a:spcBef>
                <a:spcPts val="140"/>
              </a:spcBef>
              <a:tabLst>
                <a:tab pos="372524" algn="l"/>
              </a:tabLst>
            </a:pPr>
            <a:r>
              <a:rPr lang="en-US" sz="2000" kern="0" spc="-53" dirty="0">
                <a:solidFill>
                  <a:sysClr val="windowText" lastClr="000000"/>
                </a:solidFill>
                <a:latin typeface="Arial MT"/>
                <a:cs typeface="Arial MT"/>
              </a:rPr>
              <a:t>	</a:t>
            </a:r>
            <a:r>
              <a:rPr sz="2000" kern="0" spc="-13" dirty="0" err="1">
                <a:solidFill>
                  <a:sysClr val="windowText" lastClr="000000"/>
                </a:solidFill>
                <a:latin typeface="Arial MT"/>
                <a:cs typeface="Arial MT"/>
              </a:rPr>
              <a:t>kebakaran</a:t>
            </a:r>
            <a:r>
              <a:rPr sz="2000" kern="0" spc="-13" dirty="0">
                <a:solidFill>
                  <a:sysClr val="windowText" lastClr="000000"/>
                </a:solidFill>
                <a:latin typeface="Arial MT"/>
                <a:cs typeface="Arial MT"/>
              </a:rPr>
              <a:t>,</a:t>
            </a:r>
            <a:endParaRPr lang="en-US" sz="2000" kern="0" spc="-13" dirty="0">
              <a:solidFill>
                <a:sysClr val="windowText" lastClr="000000"/>
              </a:solidFill>
              <a:latin typeface="Arial MT"/>
              <a:cs typeface="Arial MT"/>
            </a:endParaRPr>
          </a:p>
          <a:p>
            <a:pPr marL="16087" marR="220974" algn="just" defTabSz="1219170">
              <a:lnSpc>
                <a:spcPct val="150100"/>
              </a:lnSpc>
              <a:spcBef>
                <a:spcPts val="140"/>
              </a:spcBef>
              <a:tabLst>
                <a:tab pos="372524" algn="l"/>
              </a:tabLst>
            </a:pPr>
            <a:r>
              <a:rPr lang="en-US" sz="2000" kern="0" spc="-13" dirty="0">
                <a:solidFill>
                  <a:sysClr val="windowText" lastClr="000000"/>
                </a:solidFill>
                <a:latin typeface="Arial MT"/>
                <a:cs typeface="Arial MT"/>
              </a:rPr>
              <a:t>	</a:t>
            </a:r>
            <a:r>
              <a:rPr sz="2000" kern="0" dirty="0" err="1">
                <a:solidFill>
                  <a:sysClr val="windowText" lastClr="000000"/>
                </a:solidFill>
                <a:latin typeface="Arial MT"/>
                <a:cs typeface="Arial MT"/>
              </a:rPr>
              <a:t>letusan</a:t>
            </a:r>
            <a:r>
              <a:rPr sz="2000" kern="0" spc="-33" dirty="0">
                <a:solidFill>
                  <a:sysClr val="windowText" lastClr="000000"/>
                </a:solidFill>
                <a:latin typeface="Arial MT"/>
                <a:cs typeface="Arial MT"/>
              </a:rPr>
              <a:t> </a:t>
            </a:r>
            <a:r>
              <a:rPr sz="2000" kern="0" dirty="0" err="1">
                <a:solidFill>
                  <a:sysClr val="windowText" lastClr="000000"/>
                </a:solidFill>
                <a:latin typeface="Arial MT"/>
                <a:cs typeface="Arial MT"/>
              </a:rPr>
              <a:t>gunung</a:t>
            </a:r>
            <a:r>
              <a:rPr sz="2000" kern="0" spc="-53" dirty="0">
                <a:solidFill>
                  <a:sysClr val="windowText" lastClr="000000"/>
                </a:solidFill>
                <a:latin typeface="Arial MT"/>
                <a:cs typeface="Arial MT"/>
              </a:rPr>
              <a:t> </a:t>
            </a:r>
            <a:r>
              <a:rPr sz="2000" kern="0" dirty="0" err="1">
                <a:solidFill>
                  <a:sysClr val="windowText" lastClr="000000"/>
                </a:solidFill>
                <a:latin typeface="Arial MT"/>
                <a:cs typeface="Arial MT"/>
              </a:rPr>
              <a:t>berapi</a:t>
            </a:r>
            <a:endParaRPr kern="0" dirty="0">
              <a:solidFill>
                <a:sysClr val="windowText" lastClr="000000"/>
              </a:solidFill>
              <a:latin typeface="Arial MT"/>
              <a:cs typeface="Arial MT"/>
            </a:endParaRPr>
          </a:p>
        </p:txBody>
      </p:sp>
      <p:sp>
        <p:nvSpPr>
          <p:cNvPr id="4" name="object 6">
            <a:extLst>
              <a:ext uri="{FF2B5EF4-FFF2-40B4-BE49-F238E27FC236}">
                <a16:creationId xmlns:a16="http://schemas.microsoft.com/office/drawing/2014/main" id="{4EC61D24-F365-DB04-A7D4-B8CE1F01FC9C}"/>
              </a:ext>
            </a:extLst>
          </p:cNvPr>
          <p:cNvSpPr txBox="1"/>
          <p:nvPr/>
        </p:nvSpPr>
        <p:spPr>
          <a:xfrm>
            <a:off x="6988726" y="1412032"/>
            <a:ext cx="3944569" cy="3269549"/>
          </a:xfrm>
          <a:prstGeom prst="rect">
            <a:avLst/>
          </a:prstGeom>
        </p:spPr>
        <p:txBody>
          <a:bodyPr vert="horz" wrap="square" lIns="0" tIns="17780" rIns="0" bIns="0" rtlCol="0">
            <a:spAutoFit/>
          </a:bodyPr>
          <a:lstStyle/>
          <a:p>
            <a:pPr marL="16087" marR="220974" algn="just" defTabSz="1219170">
              <a:lnSpc>
                <a:spcPct val="150100"/>
              </a:lnSpc>
              <a:spcBef>
                <a:spcPts val="140"/>
              </a:spcBef>
              <a:tabLst>
                <a:tab pos="372524" algn="l"/>
              </a:tabLst>
            </a:pPr>
            <a:r>
              <a:rPr lang="en-US" sz="2000" b="1" kern="0" spc="-40" dirty="0">
                <a:solidFill>
                  <a:sysClr val="windowText" lastClr="000000"/>
                </a:solidFill>
                <a:latin typeface="Arial MT"/>
                <a:cs typeface="Arial MT"/>
              </a:rPr>
              <a:t>2.   </a:t>
            </a:r>
            <a:r>
              <a:rPr lang="en-US" sz="2000" b="1" kern="0" spc="-40" dirty="0" err="1">
                <a:solidFill>
                  <a:sysClr val="windowText" lastClr="000000"/>
                </a:solidFill>
                <a:latin typeface="Arial MT"/>
                <a:cs typeface="Arial MT"/>
              </a:rPr>
              <a:t>Manusia</a:t>
            </a:r>
            <a:r>
              <a:rPr lang="en-US" sz="2000" b="1" kern="0" spc="-40" dirty="0">
                <a:solidFill>
                  <a:sysClr val="windowText" lastClr="000000"/>
                </a:solidFill>
                <a:latin typeface="Arial MT"/>
                <a:cs typeface="Arial MT"/>
              </a:rPr>
              <a:t> </a:t>
            </a:r>
            <a:r>
              <a:rPr sz="2000" kern="0" spc="-33" dirty="0">
                <a:solidFill>
                  <a:sysClr val="windowText" lastClr="000000"/>
                </a:solidFill>
                <a:latin typeface="Arial MT"/>
                <a:cs typeface="Arial MT"/>
              </a:rPr>
              <a:t> </a:t>
            </a:r>
            <a:endParaRPr lang="en-US" sz="2000" kern="0" dirty="0">
              <a:solidFill>
                <a:sysClr val="windowText" lastClr="000000"/>
              </a:solidFill>
              <a:latin typeface="Arial MT"/>
              <a:cs typeface="Arial MT"/>
            </a:endParaRPr>
          </a:p>
          <a:p>
            <a:pPr marL="16087" marR="220974" algn="just" defTabSz="1219170">
              <a:lnSpc>
                <a:spcPct val="150100"/>
              </a:lnSpc>
              <a:spcBef>
                <a:spcPts val="140"/>
              </a:spcBef>
              <a:tabLst>
                <a:tab pos="372524" algn="l"/>
              </a:tabLst>
            </a:pPr>
            <a:r>
              <a:rPr sz="2000" kern="0" spc="-60" dirty="0">
                <a:solidFill>
                  <a:sysClr val="windowText" lastClr="000000"/>
                </a:solidFill>
                <a:latin typeface="Arial MT"/>
                <a:cs typeface="Arial MT"/>
              </a:rPr>
              <a:t> </a:t>
            </a:r>
            <a:r>
              <a:rPr lang="en-US" sz="2000" kern="0" spc="-60" dirty="0">
                <a:solidFill>
                  <a:sysClr val="windowText" lastClr="000000"/>
                </a:solidFill>
                <a:latin typeface="Arial MT"/>
                <a:cs typeface="Arial MT"/>
              </a:rPr>
              <a:t>     </a:t>
            </a:r>
            <a:r>
              <a:rPr lang="en-US" sz="2000" kern="0" dirty="0" err="1">
                <a:solidFill>
                  <a:sysClr val="windowText" lastClr="000000"/>
                </a:solidFill>
                <a:latin typeface="Arial MT"/>
                <a:cs typeface="Arial MT"/>
              </a:rPr>
              <a:t>perang</a:t>
            </a:r>
            <a:r>
              <a:rPr sz="2000" kern="0" dirty="0">
                <a:solidFill>
                  <a:sysClr val="windowText" lastClr="000000"/>
                </a:solidFill>
                <a:latin typeface="Arial MT"/>
                <a:cs typeface="Arial MT"/>
              </a:rPr>
              <a:t>,</a:t>
            </a:r>
            <a:r>
              <a:rPr sz="2000" kern="0" spc="-40" dirty="0">
                <a:solidFill>
                  <a:sysClr val="windowText" lastClr="000000"/>
                </a:solidFill>
                <a:latin typeface="Arial MT"/>
                <a:cs typeface="Arial MT"/>
              </a:rPr>
              <a:t> </a:t>
            </a:r>
            <a:endParaRPr lang="en-US" sz="2000" kern="0" spc="-40" dirty="0">
              <a:solidFill>
                <a:sysClr val="windowText" lastClr="000000"/>
              </a:solidFill>
              <a:latin typeface="Arial MT"/>
              <a:cs typeface="Arial MT"/>
            </a:endParaRPr>
          </a:p>
          <a:p>
            <a:pPr marL="16087" marR="220974" algn="just" defTabSz="1219170">
              <a:lnSpc>
                <a:spcPct val="150100"/>
              </a:lnSpc>
              <a:spcBef>
                <a:spcPts val="140"/>
              </a:spcBef>
              <a:tabLst>
                <a:tab pos="372524" algn="l"/>
              </a:tabLst>
            </a:pPr>
            <a:r>
              <a:rPr lang="en-US" sz="2000" kern="0" spc="-40" dirty="0">
                <a:solidFill>
                  <a:sysClr val="windowText" lastClr="000000"/>
                </a:solidFill>
                <a:latin typeface="Arial MT"/>
                <a:cs typeface="Arial MT"/>
              </a:rPr>
              <a:t>	</a:t>
            </a:r>
            <a:r>
              <a:rPr lang="en-US" sz="2000" kern="0" spc="-13" dirty="0" err="1">
                <a:solidFill>
                  <a:sysClr val="windowText" lastClr="000000"/>
                </a:solidFill>
                <a:latin typeface="Arial MT"/>
                <a:cs typeface="Arial MT"/>
              </a:rPr>
              <a:t>sabotase</a:t>
            </a:r>
            <a:r>
              <a:rPr sz="2000" kern="0" spc="-13" dirty="0">
                <a:solidFill>
                  <a:sysClr val="windowText" lastClr="000000"/>
                </a:solidFill>
                <a:latin typeface="Arial MT"/>
                <a:cs typeface="Arial MT"/>
              </a:rPr>
              <a:t>, 	</a:t>
            </a:r>
            <a:endParaRPr lang="en-US" sz="2000" kern="0" spc="-13" dirty="0">
              <a:solidFill>
                <a:sysClr val="windowText" lastClr="000000"/>
              </a:solidFill>
              <a:latin typeface="Arial MT"/>
              <a:cs typeface="Arial MT"/>
            </a:endParaRPr>
          </a:p>
          <a:p>
            <a:pPr marL="16087" marR="220974" algn="just" defTabSz="1219170">
              <a:lnSpc>
                <a:spcPct val="150100"/>
              </a:lnSpc>
              <a:spcBef>
                <a:spcPts val="140"/>
              </a:spcBef>
              <a:tabLst>
                <a:tab pos="372524" algn="l"/>
              </a:tabLst>
            </a:pPr>
            <a:r>
              <a:rPr lang="en-US" sz="2000" kern="0" spc="-13" dirty="0">
                <a:solidFill>
                  <a:sysClr val="windowText" lastClr="000000"/>
                </a:solidFill>
                <a:latin typeface="Arial MT"/>
                <a:cs typeface="Arial MT"/>
              </a:rPr>
              <a:t>	</a:t>
            </a:r>
            <a:r>
              <a:rPr lang="en-US" sz="2000" kern="0" dirty="0" err="1">
                <a:solidFill>
                  <a:sysClr val="windowText" lastClr="000000"/>
                </a:solidFill>
                <a:latin typeface="Arial MT"/>
                <a:cs typeface="Arial MT"/>
              </a:rPr>
              <a:t>pencurian</a:t>
            </a:r>
            <a:r>
              <a:rPr sz="2000" kern="0" dirty="0">
                <a:solidFill>
                  <a:sysClr val="windowText" lastClr="000000"/>
                </a:solidFill>
                <a:latin typeface="Arial MT"/>
                <a:cs typeface="Arial MT"/>
              </a:rPr>
              <a:t>,</a:t>
            </a:r>
            <a:r>
              <a:rPr lang="en-US" sz="2000" kern="0" spc="-60" dirty="0">
                <a:solidFill>
                  <a:sysClr val="windowText" lastClr="000000"/>
                </a:solidFill>
                <a:latin typeface="Arial MT"/>
                <a:cs typeface="Arial MT"/>
              </a:rPr>
              <a:t> </a:t>
            </a:r>
          </a:p>
          <a:p>
            <a:pPr marL="16087" marR="220974" algn="just" defTabSz="1219170">
              <a:lnSpc>
                <a:spcPct val="150100"/>
              </a:lnSpc>
              <a:spcBef>
                <a:spcPts val="140"/>
              </a:spcBef>
              <a:tabLst>
                <a:tab pos="372524" algn="l"/>
              </a:tabLst>
            </a:pPr>
            <a:r>
              <a:rPr lang="en-US" sz="2000" kern="0" spc="-60" dirty="0">
                <a:solidFill>
                  <a:sysClr val="windowText" lastClr="000000"/>
                </a:solidFill>
                <a:latin typeface="Arial MT"/>
                <a:cs typeface="Arial MT"/>
              </a:rPr>
              <a:t>	</a:t>
            </a:r>
            <a:r>
              <a:rPr lang="en-US" sz="2000" kern="0" dirty="0" err="1">
                <a:solidFill>
                  <a:sysClr val="windowText" lastClr="000000"/>
                </a:solidFill>
                <a:latin typeface="Arial MT"/>
                <a:cs typeface="Arial MT"/>
              </a:rPr>
              <a:t>penyadapan</a:t>
            </a:r>
            <a:r>
              <a:rPr sz="2000" kern="0" dirty="0">
                <a:solidFill>
                  <a:sysClr val="windowText" lastClr="000000"/>
                </a:solidFill>
                <a:latin typeface="Arial MT"/>
                <a:cs typeface="Arial MT"/>
              </a:rPr>
              <a:t>,</a:t>
            </a:r>
            <a:r>
              <a:rPr sz="2000" kern="0" spc="-53" dirty="0">
                <a:solidFill>
                  <a:sysClr val="windowText" lastClr="000000"/>
                </a:solidFill>
                <a:latin typeface="Arial MT"/>
                <a:cs typeface="Arial MT"/>
              </a:rPr>
              <a:t> </a:t>
            </a:r>
            <a:endParaRPr lang="en-US" sz="2000" kern="0" spc="-53" dirty="0">
              <a:solidFill>
                <a:sysClr val="windowText" lastClr="000000"/>
              </a:solidFill>
              <a:latin typeface="Arial MT"/>
              <a:cs typeface="Arial MT"/>
            </a:endParaRPr>
          </a:p>
          <a:p>
            <a:pPr marL="16087" marR="220974" algn="just" defTabSz="1219170">
              <a:lnSpc>
                <a:spcPct val="150100"/>
              </a:lnSpc>
              <a:spcBef>
                <a:spcPts val="140"/>
              </a:spcBef>
              <a:tabLst>
                <a:tab pos="372524" algn="l"/>
              </a:tabLst>
            </a:pPr>
            <a:r>
              <a:rPr lang="en-US" sz="2000" kern="0" spc="-53" dirty="0">
                <a:solidFill>
                  <a:sysClr val="windowText" lastClr="000000"/>
                </a:solidFill>
                <a:latin typeface="Arial MT"/>
                <a:cs typeface="Arial MT"/>
              </a:rPr>
              <a:t>	</a:t>
            </a:r>
            <a:r>
              <a:rPr lang="en-US" sz="2000" kern="0" spc="-13" dirty="0" err="1">
                <a:solidFill>
                  <a:sysClr val="windowText" lastClr="000000"/>
                </a:solidFill>
                <a:latin typeface="Arial MT"/>
                <a:cs typeface="Arial MT"/>
              </a:rPr>
              <a:t>unsur</a:t>
            </a:r>
            <a:r>
              <a:rPr lang="en-US" sz="2000" kern="0" spc="-13" dirty="0">
                <a:solidFill>
                  <a:sysClr val="windowText" lastClr="000000"/>
                </a:solidFill>
                <a:latin typeface="Arial MT"/>
                <a:cs typeface="Arial MT"/>
              </a:rPr>
              <a:t> </a:t>
            </a:r>
            <a:r>
              <a:rPr lang="en-US" sz="2000" kern="0" spc="-13" dirty="0" err="1">
                <a:solidFill>
                  <a:sysClr val="windowText" lastClr="000000"/>
                </a:solidFill>
                <a:latin typeface="Arial MT"/>
                <a:cs typeface="Arial MT"/>
              </a:rPr>
              <a:t>kesengajaan</a:t>
            </a:r>
            <a:r>
              <a:rPr sz="2000" kern="0" spc="-13" dirty="0">
                <a:solidFill>
                  <a:sysClr val="windowText" lastClr="000000"/>
                </a:solidFill>
                <a:latin typeface="Arial MT"/>
                <a:cs typeface="Arial MT"/>
              </a:rPr>
              <a:t>,</a:t>
            </a:r>
            <a:endParaRPr lang="en-US" sz="2000" kern="0" spc="-13" dirty="0">
              <a:solidFill>
                <a:sysClr val="windowText" lastClr="000000"/>
              </a:solidFill>
              <a:latin typeface="Arial MT"/>
              <a:cs typeface="Arial MT"/>
            </a:endParaRPr>
          </a:p>
          <a:p>
            <a:pPr marL="16087" marR="220974" algn="just" defTabSz="1219170">
              <a:lnSpc>
                <a:spcPct val="150100"/>
              </a:lnSpc>
              <a:spcBef>
                <a:spcPts val="140"/>
              </a:spcBef>
              <a:tabLst>
                <a:tab pos="372524" algn="l"/>
              </a:tabLst>
            </a:pPr>
            <a:r>
              <a:rPr lang="en-US" sz="2000" kern="0" spc="-13" dirty="0">
                <a:solidFill>
                  <a:sysClr val="windowText" lastClr="000000"/>
                </a:solidFill>
                <a:latin typeface="Arial MT"/>
                <a:cs typeface="Arial MT"/>
              </a:rPr>
              <a:t>	</a:t>
            </a:r>
            <a:r>
              <a:rPr lang="en-US" sz="2000" kern="0" spc="-13" dirty="0" err="1">
                <a:solidFill>
                  <a:sysClr val="windowText" lastClr="000000"/>
                </a:solidFill>
                <a:latin typeface="Arial MT"/>
                <a:cs typeface="Arial MT"/>
              </a:rPr>
              <a:t>kelalaian</a:t>
            </a:r>
            <a:r>
              <a:rPr lang="en-US" sz="2000" kern="0" spc="-13" dirty="0">
                <a:solidFill>
                  <a:sysClr val="windowText" lastClr="000000"/>
                </a:solidFill>
                <a:latin typeface="Arial MT"/>
                <a:cs typeface="Arial MT"/>
              </a:rPr>
              <a:t> </a:t>
            </a:r>
            <a:r>
              <a:rPr lang="en-US" sz="2000" kern="0" spc="-13" dirty="0" err="1">
                <a:solidFill>
                  <a:sysClr val="windowText" lastClr="000000"/>
                </a:solidFill>
                <a:latin typeface="Arial MT"/>
                <a:cs typeface="Arial MT"/>
              </a:rPr>
              <a:t>manusia</a:t>
            </a:r>
            <a:endParaRPr kern="0" dirty="0">
              <a:solidFill>
                <a:sysClr val="windowText" lastClr="000000"/>
              </a:solidFill>
              <a:latin typeface="Arial MT"/>
              <a:cs typeface="Arial M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807036" y="2204100"/>
            <a:ext cx="8730341" cy="2105404"/>
          </a:xfrm>
          <a:prstGeom prst="rect">
            <a:avLst/>
          </a:prstGeom>
        </p:spPr>
        <p:txBody>
          <a:bodyPr vert="horz" wrap="square" lIns="0" tIns="163532" rIns="0" bIns="0" rtlCol="0">
            <a:spAutoFit/>
          </a:bodyPr>
          <a:lstStyle/>
          <a:p>
            <a:pPr marL="462958" indent="-451441" defTabSz="829178">
              <a:spcBef>
                <a:spcPts val="1288"/>
              </a:spcBef>
              <a:buFontTx/>
              <a:buAutoNum type="arabicPeriod" startAt="2"/>
              <a:tabLst>
                <a:tab pos="462958" algn="l"/>
              </a:tabLst>
            </a:pPr>
            <a:r>
              <a:rPr sz="2902" b="1" kern="0" dirty="0">
                <a:solidFill>
                  <a:sysClr val="windowText" lastClr="000000"/>
                </a:solidFill>
                <a:latin typeface="Calibri"/>
                <a:cs typeface="Calibri"/>
              </a:rPr>
              <a:t>Dispersal</a:t>
            </a:r>
            <a:r>
              <a:rPr sz="2902" b="1" kern="0" spc="-77" dirty="0">
                <a:solidFill>
                  <a:sysClr val="windowText" lastClr="000000"/>
                </a:solidFill>
                <a:latin typeface="Calibri"/>
                <a:cs typeface="Calibri"/>
              </a:rPr>
              <a:t> </a:t>
            </a:r>
            <a:r>
              <a:rPr sz="2902" b="1" kern="0" spc="-9" dirty="0">
                <a:solidFill>
                  <a:sysClr val="windowText" lastClr="000000"/>
                </a:solidFill>
                <a:latin typeface="Calibri"/>
                <a:cs typeface="Calibri"/>
              </a:rPr>
              <a:t>(Pemencaran)</a:t>
            </a:r>
            <a:endParaRPr sz="2902" kern="0" dirty="0">
              <a:solidFill>
                <a:sysClr val="windowText" lastClr="000000"/>
              </a:solidFill>
              <a:latin typeface="Calibri"/>
              <a:cs typeface="Calibri"/>
            </a:endParaRPr>
          </a:p>
          <a:p>
            <a:pPr marL="425530" marR="4607" lvl="1" algn="just" defTabSz="829178">
              <a:spcBef>
                <a:spcPts val="1202"/>
              </a:spcBef>
              <a:tabLst>
                <a:tab pos="914975" algn="l"/>
              </a:tabLst>
            </a:pPr>
            <a:r>
              <a:rPr sz="2902" kern="0" dirty="0">
                <a:solidFill>
                  <a:srgbClr val="001F60"/>
                </a:solidFill>
                <a:latin typeface="Calibri"/>
                <a:cs typeface="Calibri"/>
              </a:rPr>
              <a:t>Suatu</a:t>
            </a:r>
            <a:r>
              <a:rPr sz="2902" kern="0" spc="-100" dirty="0">
                <a:solidFill>
                  <a:srgbClr val="001F60"/>
                </a:solidFill>
                <a:latin typeface="Calibri"/>
                <a:cs typeface="Calibri"/>
              </a:rPr>
              <a:t> </a:t>
            </a:r>
            <a:r>
              <a:rPr sz="2902" kern="0" dirty="0">
                <a:solidFill>
                  <a:srgbClr val="001F60"/>
                </a:solidFill>
                <a:latin typeface="Calibri"/>
                <a:cs typeface="Calibri"/>
              </a:rPr>
              <a:t>metode</a:t>
            </a:r>
            <a:r>
              <a:rPr sz="2902" kern="0" spc="-118" dirty="0">
                <a:solidFill>
                  <a:srgbClr val="001F60"/>
                </a:solidFill>
                <a:latin typeface="Calibri"/>
                <a:cs typeface="Calibri"/>
              </a:rPr>
              <a:t> </a:t>
            </a:r>
            <a:r>
              <a:rPr sz="2902" kern="0" spc="-9" dirty="0">
                <a:solidFill>
                  <a:srgbClr val="001F60"/>
                </a:solidFill>
                <a:latin typeface="Calibri"/>
                <a:cs typeface="Calibri"/>
              </a:rPr>
              <a:t>perlindungan</a:t>
            </a:r>
            <a:r>
              <a:rPr sz="2902" kern="0" spc="-82" dirty="0">
                <a:solidFill>
                  <a:srgbClr val="001F60"/>
                </a:solidFill>
                <a:latin typeface="Calibri"/>
                <a:cs typeface="Calibri"/>
              </a:rPr>
              <a:t> </a:t>
            </a:r>
            <a:r>
              <a:rPr sz="2902" kern="0" dirty="0">
                <a:solidFill>
                  <a:srgbClr val="001F60"/>
                </a:solidFill>
                <a:latin typeface="Calibri"/>
                <a:cs typeface="Calibri"/>
              </a:rPr>
              <a:t>arsip</a:t>
            </a:r>
            <a:r>
              <a:rPr sz="2902" kern="0" spc="-100" dirty="0">
                <a:solidFill>
                  <a:srgbClr val="001F60"/>
                </a:solidFill>
                <a:latin typeface="Calibri"/>
                <a:cs typeface="Calibri"/>
              </a:rPr>
              <a:t> </a:t>
            </a:r>
            <a:r>
              <a:rPr sz="2902" kern="0" spc="-9" dirty="0">
                <a:solidFill>
                  <a:srgbClr val="001F60"/>
                </a:solidFill>
                <a:latin typeface="Calibri"/>
                <a:cs typeface="Calibri"/>
              </a:rPr>
              <a:t>vital </a:t>
            </a:r>
            <a:r>
              <a:rPr sz="2902" kern="0" dirty="0">
                <a:solidFill>
                  <a:srgbClr val="001F60"/>
                </a:solidFill>
                <a:latin typeface="Calibri"/>
                <a:cs typeface="Calibri"/>
              </a:rPr>
              <a:t>dengan</a:t>
            </a:r>
            <a:r>
              <a:rPr sz="2902" kern="0" spc="-95" dirty="0">
                <a:solidFill>
                  <a:srgbClr val="001F60"/>
                </a:solidFill>
                <a:latin typeface="Calibri"/>
                <a:cs typeface="Calibri"/>
              </a:rPr>
              <a:t> </a:t>
            </a:r>
            <a:r>
              <a:rPr sz="2902" kern="0" spc="-9" dirty="0">
                <a:solidFill>
                  <a:srgbClr val="001F60"/>
                </a:solidFill>
                <a:latin typeface="Calibri"/>
                <a:cs typeface="Calibri"/>
              </a:rPr>
              <a:t>mendistribusikan</a:t>
            </a:r>
            <a:r>
              <a:rPr sz="2902" kern="0" spc="-36" dirty="0">
                <a:solidFill>
                  <a:srgbClr val="001F60"/>
                </a:solidFill>
                <a:latin typeface="Calibri"/>
                <a:cs typeface="Calibri"/>
              </a:rPr>
              <a:t> </a:t>
            </a:r>
            <a:r>
              <a:rPr sz="2902" i="1" kern="0" dirty="0">
                <a:solidFill>
                  <a:srgbClr val="001F60"/>
                </a:solidFill>
                <a:latin typeface="Calibri"/>
                <a:cs typeface="Calibri"/>
              </a:rPr>
              <a:t>copy</a:t>
            </a:r>
            <a:r>
              <a:rPr sz="2902" i="1" kern="0" spc="-109" dirty="0">
                <a:solidFill>
                  <a:srgbClr val="001F60"/>
                </a:solidFill>
                <a:latin typeface="Calibri"/>
                <a:cs typeface="Calibri"/>
              </a:rPr>
              <a:t> </a:t>
            </a:r>
            <a:r>
              <a:rPr sz="2902" kern="0" dirty="0">
                <a:solidFill>
                  <a:srgbClr val="001F60"/>
                </a:solidFill>
                <a:latin typeface="Calibri"/>
                <a:cs typeface="Calibri"/>
              </a:rPr>
              <a:t>arsip</a:t>
            </a:r>
            <a:r>
              <a:rPr sz="2902" kern="0" spc="-95" dirty="0">
                <a:solidFill>
                  <a:srgbClr val="001F60"/>
                </a:solidFill>
                <a:latin typeface="Calibri"/>
                <a:cs typeface="Calibri"/>
              </a:rPr>
              <a:t> </a:t>
            </a:r>
            <a:r>
              <a:rPr sz="2902" kern="0" spc="-18" dirty="0">
                <a:solidFill>
                  <a:srgbClr val="001F60"/>
                </a:solidFill>
                <a:latin typeface="Calibri"/>
                <a:cs typeface="Calibri"/>
              </a:rPr>
              <a:t>baik </a:t>
            </a:r>
            <a:r>
              <a:rPr sz="2902" kern="0" dirty="0">
                <a:solidFill>
                  <a:srgbClr val="001F60"/>
                </a:solidFill>
                <a:latin typeface="Calibri"/>
                <a:cs typeface="Calibri"/>
              </a:rPr>
              <a:t>didalam</a:t>
            </a:r>
            <a:r>
              <a:rPr sz="2902" kern="0" spc="-91" dirty="0">
                <a:solidFill>
                  <a:srgbClr val="001F60"/>
                </a:solidFill>
                <a:latin typeface="Calibri"/>
                <a:cs typeface="Calibri"/>
              </a:rPr>
              <a:t> </a:t>
            </a:r>
            <a:r>
              <a:rPr sz="2902" kern="0" dirty="0">
                <a:solidFill>
                  <a:srgbClr val="001F60"/>
                </a:solidFill>
                <a:latin typeface="Calibri"/>
                <a:cs typeface="Calibri"/>
              </a:rPr>
              <a:t>maupun</a:t>
            </a:r>
            <a:r>
              <a:rPr sz="2902" kern="0" spc="-73" dirty="0">
                <a:solidFill>
                  <a:srgbClr val="001F60"/>
                </a:solidFill>
                <a:latin typeface="Calibri"/>
                <a:cs typeface="Calibri"/>
              </a:rPr>
              <a:t> </a:t>
            </a:r>
            <a:r>
              <a:rPr sz="2902" kern="0" dirty="0">
                <a:solidFill>
                  <a:srgbClr val="001F60"/>
                </a:solidFill>
                <a:latin typeface="Calibri"/>
                <a:cs typeface="Calibri"/>
              </a:rPr>
              <a:t>diluar</a:t>
            </a:r>
            <a:r>
              <a:rPr sz="2902" kern="0" spc="-91" dirty="0">
                <a:solidFill>
                  <a:srgbClr val="001F60"/>
                </a:solidFill>
                <a:latin typeface="Calibri"/>
                <a:cs typeface="Calibri"/>
              </a:rPr>
              <a:t> </a:t>
            </a:r>
            <a:r>
              <a:rPr sz="2902" kern="0" spc="-9" dirty="0" err="1">
                <a:solidFill>
                  <a:srgbClr val="001F60"/>
                </a:solidFill>
                <a:latin typeface="Calibri"/>
                <a:cs typeface="Calibri"/>
              </a:rPr>
              <a:t>organisasi</a:t>
            </a:r>
            <a:r>
              <a:rPr sz="2902" kern="0" spc="-9" dirty="0">
                <a:solidFill>
                  <a:srgbClr val="001F60"/>
                </a:solidFill>
                <a:latin typeface="Calibri"/>
                <a:cs typeface="Calibri"/>
              </a:rPr>
              <a:t>.</a:t>
            </a:r>
            <a:endParaRPr sz="2902" kern="0" dirty="0">
              <a:solidFill>
                <a:sysClr val="windowText" lastClr="000000"/>
              </a:solidFill>
              <a:latin typeface="Calibri"/>
              <a:cs typeface="Calibri"/>
            </a:endParaRPr>
          </a:p>
        </p:txBody>
      </p:sp>
      <p:sp>
        <p:nvSpPr>
          <p:cNvPr id="7" name="object 5">
            <a:extLst>
              <a:ext uri="{FF2B5EF4-FFF2-40B4-BE49-F238E27FC236}">
                <a16:creationId xmlns:a16="http://schemas.microsoft.com/office/drawing/2014/main" id="{522BFA18-006F-1307-06ED-BDE5F7C7E7BC}"/>
              </a:ext>
            </a:extLst>
          </p:cNvPr>
          <p:cNvSpPr txBox="1"/>
          <p:nvPr/>
        </p:nvSpPr>
        <p:spPr>
          <a:xfrm>
            <a:off x="1730829" y="280488"/>
            <a:ext cx="8654142" cy="424902"/>
          </a:xfrm>
          <a:prstGeom prst="rect">
            <a:avLst/>
          </a:prstGeom>
          <a:solidFill>
            <a:srgbClr val="0DD2D9"/>
          </a:solidFill>
        </p:spPr>
        <p:txBody>
          <a:bodyPr vert="horz" wrap="square" lIns="0" tIns="55033" rIns="0" bIns="0" rtlCol="0">
            <a:spAutoFit/>
          </a:bodyPr>
          <a:lstStyle/>
          <a:p>
            <a:pPr marL="123610" marR="0" lvl="0" indent="0" algn="l" defTabSz="1219170" rtl="0" eaLnBrk="1" fontAlgn="auto" latinLnBrk="0" hangingPunct="1">
              <a:lnSpc>
                <a:spcPct val="100000"/>
              </a:lnSpc>
              <a:spcBef>
                <a:spcPts val="433"/>
              </a:spcBef>
              <a:spcAft>
                <a:spcPts val="0"/>
              </a:spcAft>
              <a:buClrTx/>
              <a:buSzTx/>
              <a:buFontTx/>
              <a:buNone/>
              <a:tabLst/>
              <a:defRPr/>
            </a:pPr>
            <a:r>
              <a:rPr kumimoji="0" sz="2000" b="1" i="0" u="none" strike="noStrike" kern="0" cap="none" spc="0" normalizeH="0" baseline="0" noProof="0" dirty="0">
                <a:ln>
                  <a:noFill/>
                </a:ln>
                <a:solidFill>
                  <a:srgbClr val="FFFFFF"/>
                </a:solidFill>
                <a:effectLst/>
                <a:uLnTx/>
                <a:uFillTx/>
                <a:latin typeface="Arial"/>
                <a:ea typeface="+mn-ea"/>
                <a:cs typeface="Arial"/>
              </a:rPr>
              <a:t>B.</a:t>
            </a:r>
            <a:r>
              <a:rPr kumimoji="0" sz="2000" b="1" i="0" u="none" strike="noStrike" kern="0" cap="none" spc="-53" normalizeH="0" baseline="0" noProof="0" dirty="0">
                <a:ln>
                  <a:noFill/>
                </a:ln>
                <a:solidFill>
                  <a:srgbClr val="FFFFFF"/>
                </a:solidFill>
                <a:effectLst/>
                <a:uLnTx/>
                <a:uFillTx/>
                <a:latin typeface="Arial"/>
                <a:ea typeface="+mn-ea"/>
                <a:cs typeface="Arial"/>
              </a:rPr>
              <a:t> </a:t>
            </a:r>
            <a:r>
              <a:rPr kumimoji="0" sz="2400" b="1" i="0" u="none" strike="noStrike" kern="0" cap="none" spc="0" normalizeH="0" baseline="0" noProof="0" dirty="0">
                <a:ln>
                  <a:noFill/>
                </a:ln>
                <a:solidFill>
                  <a:srgbClr val="FFFFFF"/>
                </a:solidFill>
                <a:effectLst/>
                <a:uLnTx/>
                <a:uFillTx/>
                <a:latin typeface="Arial"/>
                <a:ea typeface="+mn-ea"/>
                <a:cs typeface="Arial"/>
              </a:rPr>
              <a:t>Metode</a:t>
            </a:r>
            <a:r>
              <a:rPr kumimoji="0" sz="2400" b="1" i="0" u="none" strike="noStrike" kern="0" cap="none" spc="-40" normalizeH="0" baseline="0" noProof="0" dirty="0">
                <a:ln>
                  <a:noFill/>
                </a:ln>
                <a:solidFill>
                  <a:srgbClr val="FFFFFF"/>
                </a:solidFill>
                <a:effectLst/>
                <a:uLnTx/>
                <a:uFillTx/>
                <a:latin typeface="Arial"/>
                <a:ea typeface="+mn-ea"/>
                <a:cs typeface="Arial"/>
              </a:rPr>
              <a:t> </a:t>
            </a:r>
            <a:r>
              <a:rPr kumimoji="0" sz="2400" b="1" i="0" u="none" strike="noStrike" kern="0" cap="none" spc="0" normalizeH="0" baseline="0" noProof="0" dirty="0">
                <a:ln>
                  <a:noFill/>
                </a:ln>
                <a:solidFill>
                  <a:srgbClr val="FFFFFF"/>
                </a:solidFill>
                <a:effectLst/>
                <a:uLnTx/>
                <a:uFillTx/>
                <a:latin typeface="Arial"/>
                <a:ea typeface="+mn-ea"/>
                <a:cs typeface="Arial"/>
              </a:rPr>
              <a:t>Perlindungan</a:t>
            </a:r>
            <a:r>
              <a:rPr kumimoji="0" sz="2400" b="1" i="0" u="none" strike="noStrike" kern="0" cap="none" spc="-87" normalizeH="0" baseline="0" noProof="0" dirty="0">
                <a:ln>
                  <a:noFill/>
                </a:ln>
                <a:solidFill>
                  <a:srgbClr val="FFFFFF"/>
                </a:solidFill>
                <a:effectLst/>
                <a:uLnTx/>
                <a:uFillTx/>
                <a:latin typeface="Arial"/>
                <a:ea typeface="+mn-ea"/>
                <a:cs typeface="Arial"/>
              </a:rPr>
              <a:t> </a:t>
            </a:r>
            <a:r>
              <a:rPr kumimoji="0" sz="2400" b="1" i="0" u="none" strike="noStrike" kern="0" cap="none" spc="0" normalizeH="0" baseline="0" noProof="0" dirty="0">
                <a:ln>
                  <a:noFill/>
                </a:ln>
                <a:solidFill>
                  <a:srgbClr val="FFFFFF"/>
                </a:solidFill>
                <a:effectLst/>
                <a:uLnTx/>
                <a:uFillTx/>
                <a:latin typeface="Arial"/>
                <a:ea typeface="+mn-ea"/>
                <a:cs typeface="Arial"/>
              </a:rPr>
              <a:t>Arsip </a:t>
            </a:r>
            <a:r>
              <a:rPr kumimoji="0" sz="2400" b="1" i="0" u="none" strike="noStrike" kern="0" cap="none" spc="-27" normalizeH="0" baseline="0" noProof="0" dirty="0">
                <a:ln>
                  <a:noFill/>
                </a:ln>
                <a:solidFill>
                  <a:srgbClr val="FFFFFF"/>
                </a:solidFill>
                <a:effectLst/>
                <a:uLnTx/>
                <a:uFillTx/>
                <a:latin typeface="Arial"/>
                <a:ea typeface="+mn-ea"/>
                <a:cs typeface="Arial"/>
              </a:rPr>
              <a:t>Vital</a:t>
            </a:r>
            <a:endParaRPr kumimoji="0" sz="20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8" name="object 4">
            <a:extLst>
              <a:ext uri="{FF2B5EF4-FFF2-40B4-BE49-F238E27FC236}">
                <a16:creationId xmlns:a16="http://schemas.microsoft.com/office/drawing/2014/main" id="{63B10DDA-B014-C8ED-D435-A1694707C4A0}"/>
              </a:ext>
            </a:extLst>
          </p:cNvPr>
          <p:cNvSpPr txBox="1"/>
          <p:nvPr/>
        </p:nvSpPr>
        <p:spPr>
          <a:xfrm>
            <a:off x="1730830" y="782809"/>
            <a:ext cx="8654142" cy="1439644"/>
          </a:xfrm>
          <a:prstGeom prst="rect">
            <a:avLst/>
          </a:prstGeom>
        </p:spPr>
        <p:txBody>
          <a:bodyPr vert="horz" wrap="square" lIns="0" tIns="10941" rIns="0" bIns="0" rtlCol="0">
            <a:spAutoFit/>
          </a:bodyPr>
          <a:lstStyle/>
          <a:p>
            <a:pPr marL="11516" defTabSz="829178">
              <a:spcBef>
                <a:spcPts val="86"/>
              </a:spcBef>
              <a:tabLst>
                <a:tab pos="499234" algn="l"/>
              </a:tabLst>
            </a:pPr>
            <a:r>
              <a:rPr sz="2539" b="1" kern="0" spc="-23" dirty="0">
                <a:solidFill>
                  <a:sysClr val="windowText" lastClr="000000"/>
                </a:solidFill>
                <a:latin typeface="Calibri"/>
                <a:cs typeface="Calibri"/>
              </a:rPr>
              <a:t>1.</a:t>
            </a:r>
            <a:r>
              <a:rPr sz="2539" b="1" kern="0" dirty="0">
                <a:solidFill>
                  <a:sysClr val="windowText" lastClr="000000"/>
                </a:solidFill>
                <a:latin typeface="Calibri"/>
                <a:cs typeface="Calibri"/>
              </a:rPr>
              <a:t>	</a:t>
            </a:r>
            <a:r>
              <a:rPr sz="2800" b="1" kern="0" spc="-9" dirty="0" err="1">
                <a:solidFill>
                  <a:sysClr val="windowText" lastClr="000000"/>
                </a:solidFill>
                <a:latin typeface="Calibri"/>
                <a:cs typeface="Calibri"/>
              </a:rPr>
              <a:t>Duplikasi</a:t>
            </a:r>
            <a:r>
              <a:rPr lang="en-US" sz="2800" b="1" kern="0" spc="-9" dirty="0">
                <a:solidFill>
                  <a:sysClr val="windowText" lastClr="000000"/>
                </a:solidFill>
                <a:latin typeface="Calibri"/>
                <a:cs typeface="Calibri"/>
              </a:rPr>
              <a:t> </a:t>
            </a:r>
            <a:endParaRPr lang="en-US" sz="2539" b="1" kern="0" spc="-9" dirty="0">
              <a:solidFill>
                <a:sysClr val="windowText" lastClr="000000"/>
              </a:solidFill>
              <a:latin typeface="Calibri"/>
              <a:cs typeface="Calibri"/>
            </a:endParaRPr>
          </a:p>
          <a:p>
            <a:pPr marL="11516" algn="just" defTabSz="829178">
              <a:spcBef>
                <a:spcPts val="86"/>
              </a:spcBef>
              <a:tabLst>
                <a:tab pos="499234" algn="l"/>
              </a:tabLst>
            </a:pPr>
            <a:r>
              <a:rPr lang="en-US" sz="2539" b="1" kern="0" spc="-9" dirty="0">
                <a:solidFill>
                  <a:sysClr val="windowText" lastClr="000000"/>
                </a:solidFill>
                <a:latin typeface="Calibri"/>
                <a:cs typeface="Calibri"/>
              </a:rPr>
              <a:t>	</a:t>
            </a:r>
            <a:r>
              <a:rPr lang="id-ID" sz="3200" dirty="0">
                <a:solidFill>
                  <a:srgbClr val="001F60"/>
                </a:solidFill>
              </a:rPr>
              <a:t>Suatu</a:t>
            </a:r>
            <a:r>
              <a:rPr lang="id-ID" sz="3200" spc="-100" dirty="0">
                <a:solidFill>
                  <a:srgbClr val="001F60"/>
                </a:solidFill>
              </a:rPr>
              <a:t> </a:t>
            </a:r>
            <a:r>
              <a:rPr lang="id-ID" sz="3200" dirty="0">
                <a:solidFill>
                  <a:srgbClr val="001F60"/>
                </a:solidFill>
              </a:rPr>
              <a:t>metode</a:t>
            </a:r>
            <a:r>
              <a:rPr lang="id-ID" sz="3200" spc="-118" dirty="0">
                <a:solidFill>
                  <a:srgbClr val="001F60"/>
                </a:solidFill>
              </a:rPr>
              <a:t> </a:t>
            </a:r>
            <a:r>
              <a:rPr lang="id-ID" sz="3200" spc="-9" dirty="0">
                <a:solidFill>
                  <a:srgbClr val="001F60"/>
                </a:solidFill>
              </a:rPr>
              <a:t>perlindungan</a:t>
            </a:r>
            <a:r>
              <a:rPr lang="id-ID" sz="3200" spc="-82" dirty="0">
                <a:solidFill>
                  <a:srgbClr val="001F60"/>
                </a:solidFill>
              </a:rPr>
              <a:t> </a:t>
            </a:r>
            <a:r>
              <a:rPr lang="id-ID" sz="3200" dirty="0">
                <a:solidFill>
                  <a:srgbClr val="001F60"/>
                </a:solidFill>
              </a:rPr>
              <a:t>arsip</a:t>
            </a:r>
            <a:r>
              <a:rPr lang="id-ID" sz="3200" spc="-100" dirty="0">
                <a:solidFill>
                  <a:srgbClr val="001F60"/>
                </a:solidFill>
              </a:rPr>
              <a:t> </a:t>
            </a:r>
            <a:r>
              <a:rPr lang="id-ID" sz="3200" spc="-9" dirty="0">
                <a:solidFill>
                  <a:srgbClr val="001F60"/>
                </a:solidFill>
              </a:rPr>
              <a:t>vital </a:t>
            </a:r>
            <a:r>
              <a:rPr lang="id-ID" sz="3200" dirty="0">
                <a:solidFill>
                  <a:srgbClr val="001F60"/>
                </a:solidFill>
              </a:rPr>
              <a:t>dengan</a:t>
            </a:r>
            <a:r>
              <a:rPr lang="id-ID" sz="3200" spc="-86" dirty="0">
                <a:solidFill>
                  <a:srgbClr val="001F60"/>
                </a:solidFill>
              </a:rPr>
              <a:t> </a:t>
            </a:r>
            <a:r>
              <a:rPr lang="en-US" sz="3200" spc="-86" dirty="0">
                <a:solidFill>
                  <a:srgbClr val="001F60"/>
                </a:solidFill>
              </a:rPr>
              <a:t>  	</a:t>
            </a:r>
            <a:r>
              <a:rPr lang="id-ID" sz="3200" dirty="0">
                <a:solidFill>
                  <a:srgbClr val="001F60"/>
                </a:solidFill>
              </a:rPr>
              <a:t>membuat</a:t>
            </a:r>
            <a:r>
              <a:rPr lang="id-ID" sz="3200" spc="-68" dirty="0">
                <a:solidFill>
                  <a:srgbClr val="001F60"/>
                </a:solidFill>
              </a:rPr>
              <a:t> </a:t>
            </a:r>
            <a:r>
              <a:rPr lang="id-ID" sz="3200" i="1" dirty="0" err="1">
                <a:solidFill>
                  <a:srgbClr val="001F60"/>
                </a:solidFill>
              </a:rPr>
              <a:t>copy</a:t>
            </a:r>
            <a:r>
              <a:rPr lang="id-ID" sz="3200" i="1" spc="-95" dirty="0">
                <a:solidFill>
                  <a:srgbClr val="001F60"/>
                </a:solidFill>
              </a:rPr>
              <a:t> </a:t>
            </a:r>
            <a:r>
              <a:rPr lang="id-ID" sz="3200" dirty="0">
                <a:solidFill>
                  <a:srgbClr val="001F60"/>
                </a:solidFill>
              </a:rPr>
              <a:t>dari</a:t>
            </a:r>
            <a:r>
              <a:rPr lang="id-ID" sz="3200" spc="-86" dirty="0">
                <a:solidFill>
                  <a:srgbClr val="001F60"/>
                </a:solidFill>
              </a:rPr>
              <a:t> </a:t>
            </a:r>
            <a:r>
              <a:rPr lang="id-ID" sz="3200" dirty="0">
                <a:solidFill>
                  <a:srgbClr val="001F60"/>
                </a:solidFill>
              </a:rPr>
              <a:t>arsip</a:t>
            </a:r>
            <a:r>
              <a:rPr lang="id-ID" sz="3200" spc="-82" dirty="0">
                <a:solidFill>
                  <a:srgbClr val="001F60"/>
                </a:solidFill>
              </a:rPr>
              <a:t> </a:t>
            </a:r>
            <a:r>
              <a:rPr lang="id-ID" sz="3200" spc="-9" dirty="0" err="1">
                <a:solidFill>
                  <a:srgbClr val="001F60"/>
                </a:solidFill>
              </a:rPr>
              <a:t>asliny</a:t>
            </a:r>
            <a:r>
              <a:rPr lang="en-US" sz="3200" spc="-9" dirty="0">
                <a:solidFill>
                  <a:srgbClr val="001F60"/>
                </a:solidFill>
              </a:rPr>
              <a:t>a</a:t>
            </a:r>
            <a:endParaRPr sz="2539" kern="0" dirty="0">
              <a:solidFill>
                <a:sysClr val="windowText" lastClr="000000"/>
              </a:solidFill>
              <a:latin typeface="Calibri"/>
              <a:cs typeface="Calibri"/>
            </a:endParaRPr>
          </a:p>
        </p:txBody>
      </p:sp>
      <p:pic>
        <p:nvPicPr>
          <p:cNvPr id="9" name="object 4"/>
          <p:cNvPicPr/>
          <p:nvPr/>
        </p:nvPicPr>
        <p:blipFill>
          <a:blip r:embed="rId2" cstate="print"/>
          <a:stretch>
            <a:fillRect/>
          </a:stretch>
        </p:blipFill>
        <p:spPr>
          <a:xfrm rot="1025724">
            <a:off x="7864778" y="4264550"/>
            <a:ext cx="2313562" cy="22084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13403" y="1112572"/>
            <a:ext cx="8417139" cy="4077757"/>
          </a:xfrm>
          <a:prstGeom prst="rect">
            <a:avLst/>
          </a:prstGeom>
        </p:spPr>
        <p:txBody>
          <a:bodyPr vert="horz" wrap="square" lIns="0" tIns="191172" rIns="0" bIns="0" rtlCol="0">
            <a:spAutoFit/>
          </a:bodyPr>
          <a:lstStyle/>
          <a:p>
            <a:pPr marL="462958" indent="-451441" defTabSz="829178">
              <a:spcBef>
                <a:spcPts val="1505"/>
              </a:spcBef>
              <a:buFontTx/>
              <a:buAutoNum type="arabicPeriod" startAt="3"/>
              <a:tabLst>
                <a:tab pos="462958" algn="l"/>
              </a:tabLst>
            </a:pPr>
            <a:r>
              <a:rPr sz="2902" b="1" kern="0" dirty="0">
                <a:solidFill>
                  <a:sysClr val="windowText" lastClr="000000"/>
                </a:solidFill>
                <a:latin typeface="Calibri"/>
                <a:cs typeface="Calibri"/>
              </a:rPr>
              <a:t>Dengan</a:t>
            </a:r>
            <a:r>
              <a:rPr sz="2902" b="1" kern="0" spc="-100" dirty="0">
                <a:solidFill>
                  <a:sysClr val="windowText" lastClr="000000"/>
                </a:solidFill>
                <a:latin typeface="Calibri"/>
                <a:cs typeface="Calibri"/>
              </a:rPr>
              <a:t> </a:t>
            </a:r>
            <a:r>
              <a:rPr sz="2902" b="1" kern="0" spc="-9" dirty="0">
                <a:solidFill>
                  <a:sysClr val="windowText" lastClr="000000"/>
                </a:solidFill>
                <a:latin typeface="Calibri"/>
                <a:cs typeface="Calibri"/>
              </a:rPr>
              <a:t>Peralatan</a:t>
            </a:r>
            <a:r>
              <a:rPr sz="2902" b="1" kern="0" spc="-103" dirty="0">
                <a:solidFill>
                  <a:sysClr val="windowText" lastClr="000000"/>
                </a:solidFill>
                <a:latin typeface="Calibri"/>
                <a:cs typeface="Calibri"/>
              </a:rPr>
              <a:t> </a:t>
            </a:r>
            <a:r>
              <a:rPr sz="2902" b="1" kern="0" dirty="0">
                <a:solidFill>
                  <a:sysClr val="windowText" lastClr="000000"/>
                </a:solidFill>
                <a:latin typeface="Calibri"/>
                <a:cs typeface="Calibri"/>
              </a:rPr>
              <a:t>Khusus</a:t>
            </a:r>
            <a:r>
              <a:rPr sz="2902" b="1" kern="0" spc="-113" dirty="0">
                <a:solidFill>
                  <a:sysClr val="windowText" lastClr="000000"/>
                </a:solidFill>
                <a:latin typeface="Calibri"/>
                <a:cs typeface="Calibri"/>
              </a:rPr>
              <a:t> </a:t>
            </a:r>
            <a:r>
              <a:rPr sz="2902" b="1" kern="0" spc="-9" dirty="0">
                <a:solidFill>
                  <a:sysClr val="windowText" lastClr="000000"/>
                </a:solidFill>
                <a:latin typeface="Calibri"/>
                <a:cs typeface="Calibri"/>
              </a:rPr>
              <a:t>(</a:t>
            </a:r>
            <a:r>
              <a:rPr sz="2902" b="1" i="1" kern="0" spc="-9" dirty="0">
                <a:solidFill>
                  <a:sysClr val="windowText" lastClr="000000"/>
                </a:solidFill>
                <a:latin typeface="Calibri"/>
                <a:cs typeface="Calibri"/>
              </a:rPr>
              <a:t>Voulting</a:t>
            </a:r>
            <a:r>
              <a:rPr sz="2902" b="1" kern="0" spc="-9" dirty="0">
                <a:solidFill>
                  <a:sysClr val="windowText" lastClr="000000"/>
                </a:solidFill>
                <a:latin typeface="Calibri"/>
                <a:cs typeface="Calibri"/>
              </a:rPr>
              <a:t>)</a:t>
            </a:r>
            <a:endParaRPr sz="2902" kern="0" dirty="0">
              <a:solidFill>
                <a:sysClr val="windowText" lastClr="000000"/>
              </a:solidFill>
              <a:latin typeface="Calibri"/>
              <a:cs typeface="Calibri"/>
            </a:endParaRPr>
          </a:p>
          <a:p>
            <a:pPr marL="914975" marR="4607" lvl="1" indent="-489445" algn="just" defTabSz="829178">
              <a:spcBef>
                <a:spcPts val="1415"/>
              </a:spcBef>
              <a:buFont typeface="Wingdings"/>
              <a:buChar char=""/>
              <a:tabLst>
                <a:tab pos="914975" algn="l"/>
              </a:tabLst>
            </a:pPr>
            <a:r>
              <a:rPr sz="2902" kern="0" dirty="0">
                <a:solidFill>
                  <a:srgbClr val="001F60"/>
                </a:solidFill>
                <a:latin typeface="Calibri"/>
                <a:cs typeface="Calibri"/>
              </a:rPr>
              <a:t>Suatu</a:t>
            </a:r>
            <a:r>
              <a:rPr sz="2902" kern="0" spc="-100" dirty="0">
                <a:solidFill>
                  <a:srgbClr val="001F60"/>
                </a:solidFill>
                <a:latin typeface="Calibri"/>
                <a:cs typeface="Calibri"/>
              </a:rPr>
              <a:t> </a:t>
            </a:r>
            <a:r>
              <a:rPr sz="2902" kern="0" dirty="0">
                <a:solidFill>
                  <a:srgbClr val="001F60"/>
                </a:solidFill>
                <a:latin typeface="Calibri"/>
                <a:cs typeface="Calibri"/>
              </a:rPr>
              <a:t>metode</a:t>
            </a:r>
            <a:r>
              <a:rPr sz="2902" kern="0" spc="-118" dirty="0">
                <a:solidFill>
                  <a:srgbClr val="001F60"/>
                </a:solidFill>
                <a:latin typeface="Calibri"/>
                <a:cs typeface="Calibri"/>
              </a:rPr>
              <a:t> </a:t>
            </a:r>
            <a:r>
              <a:rPr sz="2902" kern="0" spc="-9" dirty="0">
                <a:solidFill>
                  <a:srgbClr val="001F60"/>
                </a:solidFill>
                <a:latin typeface="Calibri"/>
                <a:cs typeface="Calibri"/>
              </a:rPr>
              <a:t>perlindungan</a:t>
            </a:r>
            <a:r>
              <a:rPr sz="2902" kern="0" spc="-82" dirty="0">
                <a:solidFill>
                  <a:srgbClr val="001F60"/>
                </a:solidFill>
                <a:latin typeface="Calibri"/>
                <a:cs typeface="Calibri"/>
              </a:rPr>
              <a:t> </a:t>
            </a:r>
            <a:r>
              <a:rPr sz="2902" kern="0" dirty="0">
                <a:solidFill>
                  <a:srgbClr val="001F60"/>
                </a:solidFill>
                <a:latin typeface="Calibri"/>
                <a:cs typeface="Calibri"/>
              </a:rPr>
              <a:t>arsip</a:t>
            </a:r>
            <a:r>
              <a:rPr sz="2902" kern="0" spc="-100" dirty="0">
                <a:solidFill>
                  <a:srgbClr val="001F60"/>
                </a:solidFill>
                <a:latin typeface="Calibri"/>
                <a:cs typeface="Calibri"/>
              </a:rPr>
              <a:t> </a:t>
            </a:r>
            <a:r>
              <a:rPr sz="2902" kern="0" spc="-9" dirty="0">
                <a:solidFill>
                  <a:srgbClr val="001F60"/>
                </a:solidFill>
                <a:latin typeface="Calibri"/>
                <a:cs typeface="Calibri"/>
              </a:rPr>
              <a:t>vital </a:t>
            </a:r>
            <a:r>
              <a:rPr sz="2902" kern="0" dirty="0">
                <a:solidFill>
                  <a:srgbClr val="001F60"/>
                </a:solidFill>
                <a:latin typeface="Calibri"/>
                <a:cs typeface="Calibri"/>
              </a:rPr>
              <a:t>dengan</a:t>
            </a:r>
            <a:r>
              <a:rPr sz="2902" kern="0" spc="-150" dirty="0">
                <a:solidFill>
                  <a:srgbClr val="001F60"/>
                </a:solidFill>
                <a:latin typeface="Calibri"/>
                <a:cs typeface="Calibri"/>
              </a:rPr>
              <a:t> </a:t>
            </a:r>
            <a:r>
              <a:rPr sz="2902" kern="0" dirty="0">
                <a:solidFill>
                  <a:srgbClr val="001F60"/>
                </a:solidFill>
                <a:latin typeface="Calibri"/>
                <a:cs typeface="Calibri"/>
              </a:rPr>
              <a:t>menggunakan</a:t>
            </a:r>
            <a:r>
              <a:rPr sz="2902" kern="0" spc="-131" dirty="0">
                <a:solidFill>
                  <a:srgbClr val="001F60"/>
                </a:solidFill>
                <a:latin typeface="Calibri"/>
                <a:cs typeface="Calibri"/>
              </a:rPr>
              <a:t> </a:t>
            </a:r>
            <a:r>
              <a:rPr sz="2902" kern="0" spc="-9" dirty="0">
                <a:solidFill>
                  <a:srgbClr val="001F60"/>
                </a:solidFill>
                <a:latin typeface="Calibri"/>
                <a:cs typeface="Calibri"/>
              </a:rPr>
              <a:t>peralatan penyimpanan</a:t>
            </a:r>
            <a:r>
              <a:rPr sz="2902" kern="0" spc="-59" dirty="0">
                <a:solidFill>
                  <a:srgbClr val="001F60"/>
                </a:solidFill>
                <a:latin typeface="Calibri"/>
                <a:cs typeface="Calibri"/>
              </a:rPr>
              <a:t> </a:t>
            </a:r>
            <a:r>
              <a:rPr sz="2902" kern="0" dirty="0">
                <a:solidFill>
                  <a:srgbClr val="001F60"/>
                </a:solidFill>
                <a:latin typeface="Calibri"/>
                <a:cs typeface="Calibri"/>
              </a:rPr>
              <a:t>khusus,</a:t>
            </a:r>
            <a:r>
              <a:rPr sz="2902" kern="0" spc="-63" dirty="0">
                <a:solidFill>
                  <a:srgbClr val="001F60"/>
                </a:solidFill>
                <a:latin typeface="Calibri"/>
                <a:cs typeface="Calibri"/>
              </a:rPr>
              <a:t> </a:t>
            </a:r>
            <a:r>
              <a:rPr sz="2902" kern="0" dirty="0">
                <a:solidFill>
                  <a:srgbClr val="001F60"/>
                </a:solidFill>
                <a:latin typeface="Calibri"/>
                <a:cs typeface="Calibri"/>
              </a:rPr>
              <a:t>seperti:</a:t>
            </a:r>
            <a:r>
              <a:rPr sz="2902" kern="0" spc="-77" dirty="0">
                <a:solidFill>
                  <a:srgbClr val="001F60"/>
                </a:solidFill>
                <a:latin typeface="Calibri"/>
                <a:cs typeface="Calibri"/>
              </a:rPr>
              <a:t> </a:t>
            </a:r>
            <a:r>
              <a:rPr sz="2902" kern="0" dirty="0">
                <a:solidFill>
                  <a:srgbClr val="001F60"/>
                </a:solidFill>
                <a:latin typeface="Calibri"/>
                <a:cs typeface="Calibri"/>
              </a:rPr>
              <a:t>lemari</a:t>
            </a:r>
            <a:r>
              <a:rPr sz="2902" kern="0" spc="-82" dirty="0">
                <a:solidFill>
                  <a:srgbClr val="001F60"/>
                </a:solidFill>
                <a:latin typeface="Calibri"/>
                <a:cs typeface="Calibri"/>
              </a:rPr>
              <a:t> </a:t>
            </a:r>
            <a:r>
              <a:rPr sz="2902" kern="0" spc="-9" dirty="0">
                <a:solidFill>
                  <a:srgbClr val="001F60"/>
                </a:solidFill>
                <a:latin typeface="Calibri"/>
                <a:cs typeface="Calibri"/>
              </a:rPr>
              <a:t>besi, </a:t>
            </a:r>
            <a:r>
              <a:rPr sz="2902" i="1" kern="0" dirty="0">
                <a:solidFill>
                  <a:srgbClr val="001F60"/>
                </a:solidFill>
                <a:latin typeface="Calibri"/>
                <a:cs typeface="Calibri"/>
              </a:rPr>
              <a:t>filing</a:t>
            </a:r>
            <a:r>
              <a:rPr sz="2902" i="1" kern="0" spc="-68" dirty="0">
                <a:solidFill>
                  <a:srgbClr val="001F60"/>
                </a:solidFill>
                <a:latin typeface="Calibri"/>
                <a:cs typeface="Calibri"/>
              </a:rPr>
              <a:t> </a:t>
            </a:r>
            <a:r>
              <a:rPr sz="2902" i="1" kern="0" dirty="0">
                <a:solidFill>
                  <a:srgbClr val="001F60"/>
                </a:solidFill>
                <a:latin typeface="Calibri"/>
                <a:cs typeface="Calibri"/>
              </a:rPr>
              <a:t>cabinet</a:t>
            </a:r>
            <a:r>
              <a:rPr sz="2902" i="1" kern="0" spc="-68" dirty="0">
                <a:solidFill>
                  <a:srgbClr val="001F60"/>
                </a:solidFill>
                <a:latin typeface="Calibri"/>
                <a:cs typeface="Calibri"/>
              </a:rPr>
              <a:t> </a:t>
            </a:r>
            <a:r>
              <a:rPr sz="2902" kern="0" dirty="0">
                <a:solidFill>
                  <a:srgbClr val="001F60"/>
                </a:solidFill>
                <a:latin typeface="Calibri"/>
                <a:cs typeface="Calibri"/>
              </a:rPr>
              <a:t>tahan</a:t>
            </a:r>
            <a:r>
              <a:rPr sz="2902" kern="0" spc="-63" dirty="0">
                <a:solidFill>
                  <a:srgbClr val="001F60"/>
                </a:solidFill>
                <a:latin typeface="Calibri"/>
                <a:cs typeface="Calibri"/>
              </a:rPr>
              <a:t> </a:t>
            </a:r>
            <a:r>
              <a:rPr sz="2902" kern="0" dirty="0">
                <a:solidFill>
                  <a:srgbClr val="001F60"/>
                </a:solidFill>
                <a:latin typeface="Calibri"/>
                <a:cs typeface="Calibri"/>
              </a:rPr>
              <a:t>api,</a:t>
            </a:r>
            <a:r>
              <a:rPr sz="2902" kern="0" spc="-82" dirty="0">
                <a:solidFill>
                  <a:srgbClr val="001F60"/>
                </a:solidFill>
                <a:latin typeface="Calibri"/>
                <a:cs typeface="Calibri"/>
              </a:rPr>
              <a:t> </a:t>
            </a:r>
            <a:r>
              <a:rPr sz="2902" kern="0" dirty="0">
                <a:solidFill>
                  <a:srgbClr val="001F60"/>
                </a:solidFill>
                <a:latin typeface="Calibri"/>
                <a:cs typeface="Calibri"/>
              </a:rPr>
              <a:t>ruang</a:t>
            </a:r>
            <a:r>
              <a:rPr sz="2902" kern="0" spc="-68" dirty="0">
                <a:solidFill>
                  <a:srgbClr val="001F60"/>
                </a:solidFill>
                <a:latin typeface="Calibri"/>
                <a:cs typeface="Calibri"/>
              </a:rPr>
              <a:t> </a:t>
            </a:r>
            <a:r>
              <a:rPr sz="2902" kern="0" spc="-9" dirty="0">
                <a:solidFill>
                  <a:srgbClr val="001F60"/>
                </a:solidFill>
                <a:latin typeface="Calibri"/>
                <a:cs typeface="Calibri"/>
              </a:rPr>
              <a:t>bawah </a:t>
            </a:r>
            <a:r>
              <a:rPr sz="2902" kern="0" dirty="0">
                <a:solidFill>
                  <a:srgbClr val="001F60"/>
                </a:solidFill>
                <a:latin typeface="Calibri"/>
                <a:cs typeface="Calibri"/>
              </a:rPr>
              <a:t>tanah,</a:t>
            </a:r>
            <a:r>
              <a:rPr sz="2902" kern="0" spc="-118" dirty="0">
                <a:solidFill>
                  <a:srgbClr val="001F60"/>
                </a:solidFill>
                <a:latin typeface="Calibri"/>
                <a:cs typeface="Calibri"/>
              </a:rPr>
              <a:t> </a:t>
            </a:r>
            <a:r>
              <a:rPr sz="2902" kern="0" spc="-18" dirty="0" err="1">
                <a:solidFill>
                  <a:srgbClr val="001F60"/>
                </a:solidFill>
                <a:latin typeface="Calibri"/>
                <a:cs typeface="Calibri"/>
              </a:rPr>
              <a:t>dsb</a:t>
            </a:r>
            <a:r>
              <a:rPr sz="2902" kern="0" spc="-18" dirty="0">
                <a:solidFill>
                  <a:srgbClr val="001F60"/>
                </a:solidFill>
                <a:latin typeface="Calibri"/>
                <a:cs typeface="Calibri"/>
              </a:rPr>
              <a:t>.</a:t>
            </a:r>
            <a:endParaRPr lang="en-US" sz="2902" kern="0" spc="-18" dirty="0">
              <a:solidFill>
                <a:srgbClr val="001F60"/>
              </a:solidFill>
              <a:latin typeface="Calibri"/>
              <a:cs typeface="Calibri"/>
            </a:endParaRPr>
          </a:p>
          <a:p>
            <a:pPr marL="914975" marR="4607" lvl="1" indent="-489445" algn="just" defTabSz="829178">
              <a:spcBef>
                <a:spcPts val="1415"/>
              </a:spcBef>
              <a:buFont typeface="Wingdings"/>
              <a:buChar char=""/>
              <a:tabLst>
                <a:tab pos="914975" algn="l"/>
              </a:tabLst>
            </a:pPr>
            <a:r>
              <a:rPr lang="id-ID" sz="2800" spc="-10" dirty="0">
                <a:solidFill>
                  <a:srgbClr val="001F60"/>
                </a:solidFill>
                <a:cs typeface="Calibri"/>
              </a:rPr>
              <a:t>peralatan </a:t>
            </a:r>
            <a:r>
              <a:rPr lang="id-ID" sz="2800" dirty="0">
                <a:solidFill>
                  <a:srgbClr val="001F60"/>
                </a:solidFill>
                <a:cs typeface="Calibri"/>
              </a:rPr>
              <a:t>tersebut</a:t>
            </a:r>
            <a:r>
              <a:rPr lang="id-ID" sz="2800" spc="-100" dirty="0">
                <a:solidFill>
                  <a:srgbClr val="001F60"/>
                </a:solidFill>
                <a:cs typeface="Calibri"/>
              </a:rPr>
              <a:t> </a:t>
            </a:r>
            <a:r>
              <a:rPr lang="id-ID" sz="2800" dirty="0">
                <a:solidFill>
                  <a:srgbClr val="001F60"/>
                </a:solidFill>
                <a:cs typeface="Calibri"/>
              </a:rPr>
              <a:t>memiliki</a:t>
            </a:r>
            <a:r>
              <a:rPr lang="id-ID" sz="2800" spc="-95" dirty="0">
                <a:solidFill>
                  <a:srgbClr val="001F60"/>
                </a:solidFill>
                <a:cs typeface="Calibri"/>
              </a:rPr>
              <a:t> </a:t>
            </a:r>
            <a:r>
              <a:rPr lang="id-ID" sz="2800" spc="-20" dirty="0">
                <a:solidFill>
                  <a:srgbClr val="001F60"/>
                </a:solidFill>
                <a:cs typeface="Calibri"/>
              </a:rPr>
              <a:t>karakteristik</a:t>
            </a:r>
            <a:r>
              <a:rPr lang="id-ID" sz="2800" spc="-110" dirty="0">
                <a:solidFill>
                  <a:srgbClr val="001F60"/>
                </a:solidFill>
                <a:cs typeface="Calibri"/>
              </a:rPr>
              <a:t> </a:t>
            </a:r>
            <a:r>
              <a:rPr lang="id-ID" sz="2800" spc="-10" dirty="0">
                <a:solidFill>
                  <a:srgbClr val="001F60"/>
                </a:solidFill>
                <a:cs typeface="Calibri"/>
              </a:rPr>
              <a:t>tidak </a:t>
            </a:r>
            <a:r>
              <a:rPr lang="id-ID" sz="2800" dirty="0">
                <a:solidFill>
                  <a:srgbClr val="001F60"/>
                </a:solidFill>
                <a:cs typeface="Calibri"/>
              </a:rPr>
              <a:t>mudah</a:t>
            </a:r>
            <a:r>
              <a:rPr lang="id-ID" sz="2800" spc="-110" dirty="0">
                <a:solidFill>
                  <a:srgbClr val="001F60"/>
                </a:solidFill>
                <a:cs typeface="Calibri"/>
              </a:rPr>
              <a:t> </a:t>
            </a:r>
            <a:r>
              <a:rPr lang="id-ID" sz="2800" dirty="0">
                <a:solidFill>
                  <a:srgbClr val="001F60"/>
                </a:solidFill>
                <a:cs typeface="Calibri"/>
              </a:rPr>
              <a:t>terbakar</a:t>
            </a:r>
            <a:r>
              <a:rPr lang="id-ID" sz="2800" spc="-125" dirty="0">
                <a:solidFill>
                  <a:srgbClr val="001F60"/>
                </a:solidFill>
                <a:cs typeface="Calibri"/>
              </a:rPr>
              <a:t> </a:t>
            </a:r>
            <a:r>
              <a:rPr lang="id-ID" sz="2800" dirty="0">
                <a:solidFill>
                  <a:srgbClr val="001F60"/>
                </a:solidFill>
                <a:cs typeface="Calibri"/>
              </a:rPr>
              <a:t>(sedapat</a:t>
            </a:r>
            <a:r>
              <a:rPr lang="id-ID" sz="2800" spc="-120" dirty="0">
                <a:solidFill>
                  <a:srgbClr val="001F60"/>
                </a:solidFill>
                <a:cs typeface="Calibri"/>
              </a:rPr>
              <a:t> </a:t>
            </a:r>
            <a:r>
              <a:rPr lang="id-ID" sz="2800" dirty="0">
                <a:solidFill>
                  <a:srgbClr val="001F60"/>
                </a:solidFill>
                <a:cs typeface="Calibri"/>
              </a:rPr>
              <a:t>mungkin</a:t>
            </a:r>
            <a:r>
              <a:rPr lang="id-ID" sz="2800" spc="-105" dirty="0">
                <a:solidFill>
                  <a:srgbClr val="001F60"/>
                </a:solidFill>
                <a:cs typeface="Calibri"/>
              </a:rPr>
              <a:t> </a:t>
            </a:r>
            <a:r>
              <a:rPr lang="id-ID" sz="2800" spc="-20" dirty="0">
                <a:solidFill>
                  <a:srgbClr val="001F60"/>
                </a:solidFill>
                <a:cs typeface="Calibri"/>
              </a:rPr>
              <a:t>daya </a:t>
            </a:r>
            <a:r>
              <a:rPr lang="id-ID" sz="2800" dirty="0">
                <a:solidFill>
                  <a:srgbClr val="001F60"/>
                </a:solidFill>
                <a:cs typeface="Calibri"/>
              </a:rPr>
              <a:t>tahan</a:t>
            </a:r>
            <a:r>
              <a:rPr lang="id-ID" sz="2800" spc="-60" dirty="0">
                <a:solidFill>
                  <a:srgbClr val="001F60"/>
                </a:solidFill>
                <a:cs typeface="Calibri"/>
              </a:rPr>
              <a:t> </a:t>
            </a:r>
            <a:r>
              <a:rPr lang="id-ID" sz="2800" spc="-25" dirty="0">
                <a:solidFill>
                  <a:srgbClr val="001F60"/>
                </a:solidFill>
                <a:cs typeface="Calibri"/>
              </a:rPr>
              <a:t>sekurang-kurangnya</a:t>
            </a:r>
            <a:r>
              <a:rPr lang="id-ID" sz="2800" spc="-80" dirty="0">
                <a:solidFill>
                  <a:srgbClr val="001F60"/>
                </a:solidFill>
                <a:cs typeface="Calibri"/>
              </a:rPr>
              <a:t> </a:t>
            </a:r>
            <a:r>
              <a:rPr lang="id-ID" sz="2800" dirty="0">
                <a:solidFill>
                  <a:srgbClr val="001F60"/>
                </a:solidFill>
                <a:cs typeface="Calibri"/>
              </a:rPr>
              <a:t>4</a:t>
            </a:r>
            <a:r>
              <a:rPr lang="id-ID" sz="2800" spc="-70" dirty="0">
                <a:solidFill>
                  <a:srgbClr val="001F60"/>
                </a:solidFill>
                <a:cs typeface="Calibri"/>
              </a:rPr>
              <a:t> </a:t>
            </a:r>
            <a:r>
              <a:rPr lang="id-ID" sz="2800" spc="-25" dirty="0">
                <a:solidFill>
                  <a:srgbClr val="001F60"/>
                </a:solidFill>
                <a:cs typeface="Calibri"/>
              </a:rPr>
              <a:t>jam kebakaran)</a:t>
            </a:r>
            <a:r>
              <a:rPr lang="en-US" sz="2800" spc="-25" dirty="0">
                <a:solidFill>
                  <a:srgbClr val="001F60"/>
                </a:solidFill>
                <a:cs typeface="Calibri"/>
              </a:rPr>
              <a:t> dan</a:t>
            </a:r>
            <a:r>
              <a:rPr lang="id-ID" sz="2800" spc="-90" dirty="0">
                <a:solidFill>
                  <a:srgbClr val="001F60"/>
                </a:solidFill>
                <a:cs typeface="Calibri"/>
              </a:rPr>
              <a:t> </a:t>
            </a:r>
            <a:r>
              <a:rPr lang="id-ID" sz="2800" dirty="0">
                <a:solidFill>
                  <a:srgbClr val="001F60"/>
                </a:solidFill>
                <a:cs typeface="Calibri"/>
              </a:rPr>
              <a:t>kedap</a:t>
            </a:r>
            <a:r>
              <a:rPr lang="id-ID" sz="2800" spc="-95" dirty="0">
                <a:solidFill>
                  <a:srgbClr val="001F60"/>
                </a:solidFill>
                <a:cs typeface="Calibri"/>
              </a:rPr>
              <a:t> </a:t>
            </a:r>
            <a:r>
              <a:rPr lang="id-ID" sz="2800" spc="-50" dirty="0">
                <a:solidFill>
                  <a:srgbClr val="001F60"/>
                </a:solidFill>
                <a:cs typeface="Calibri"/>
              </a:rPr>
              <a:t>air</a:t>
            </a:r>
            <a:r>
              <a:rPr lang="en-US" sz="2800" spc="-50" dirty="0">
                <a:solidFill>
                  <a:srgbClr val="001F60"/>
                </a:solidFill>
                <a:cs typeface="Calibri"/>
              </a:rPr>
              <a:t>.</a:t>
            </a:r>
            <a:endParaRPr sz="2902" kern="0" dirty="0">
              <a:solidFill>
                <a:sysClr val="windowText" lastClr="000000"/>
              </a:solidFill>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C6FAC-D537-1675-FF93-086547B7B49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BBED251-5995-20ED-05ED-54ED10FDA7B4}"/>
              </a:ext>
            </a:extLst>
          </p:cNvPr>
          <p:cNvSpPr txBox="1">
            <a:spLocks noGrp="1"/>
          </p:cNvSpPr>
          <p:nvPr>
            <p:ph type="title"/>
          </p:nvPr>
        </p:nvSpPr>
        <p:spPr>
          <a:xfrm>
            <a:off x="168702" y="57031"/>
            <a:ext cx="15918597" cy="1121845"/>
          </a:xfrm>
          <a:prstGeom prst="rect">
            <a:avLst/>
          </a:prstGeom>
        </p:spPr>
        <p:txBody>
          <a:bodyPr vert="horz" wrap="square" lIns="0" tIns="623315" rIns="0" bIns="0" rtlCol="0">
            <a:spAutoFit/>
          </a:bodyPr>
          <a:lstStyle/>
          <a:p>
            <a:pPr marL="1194617">
              <a:spcBef>
                <a:spcPts val="133"/>
              </a:spcBef>
            </a:pPr>
            <a:r>
              <a:rPr dirty="0"/>
              <a:t>2.</a:t>
            </a:r>
            <a:r>
              <a:rPr spc="-60" dirty="0"/>
              <a:t> </a:t>
            </a:r>
            <a:r>
              <a:rPr dirty="0"/>
              <a:t>Perlindungan</a:t>
            </a:r>
            <a:r>
              <a:rPr spc="-67" dirty="0"/>
              <a:t> </a:t>
            </a:r>
            <a:r>
              <a:rPr dirty="0"/>
              <a:t>dan</a:t>
            </a:r>
            <a:r>
              <a:rPr spc="-40" dirty="0"/>
              <a:t> </a:t>
            </a:r>
            <a:r>
              <a:rPr dirty="0"/>
              <a:t>Pengamanan</a:t>
            </a:r>
            <a:r>
              <a:rPr spc="-160" dirty="0"/>
              <a:t> </a:t>
            </a:r>
            <a:r>
              <a:rPr dirty="0"/>
              <a:t>Arsip</a:t>
            </a:r>
            <a:r>
              <a:rPr spc="-40" dirty="0"/>
              <a:t> </a:t>
            </a:r>
            <a:r>
              <a:rPr spc="-13" dirty="0"/>
              <a:t>Vital</a:t>
            </a:r>
          </a:p>
        </p:txBody>
      </p:sp>
      <p:sp>
        <p:nvSpPr>
          <p:cNvPr id="3" name="object 3">
            <a:extLst>
              <a:ext uri="{FF2B5EF4-FFF2-40B4-BE49-F238E27FC236}">
                <a16:creationId xmlns:a16="http://schemas.microsoft.com/office/drawing/2014/main" id="{8F0AD3CD-B355-4414-2A83-68A185E681C6}"/>
              </a:ext>
            </a:extLst>
          </p:cNvPr>
          <p:cNvSpPr txBox="1"/>
          <p:nvPr/>
        </p:nvSpPr>
        <p:spPr>
          <a:xfrm>
            <a:off x="1685431" y="1215359"/>
            <a:ext cx="4885267" cy="362493"/>
          </a:xfrm>
          <a:prstGeom prst="rect">
            <a:avLst/>
          </a:prstGeom>
          <a:solidFill>
            <a:srgbClr val="0DD2D9"/>
          </a:solidFill>
        </p:spPr>
        <p:txBody>
          <a:bodyPr vert="horz" wrap="square" lIns="0" tIns="54187" rIns="0" bIns="0" rtlCol="0">
            <a:spAutoFit/>
          </a:bodyPr>
          <a:lstStyle/>
          <a:p>
            <a:pPr marL="121070" defTabSz="1219170">
              <a:spcBef>
                <a:spcPts val="427"/>
              </a:spcBef>
            </a:pPr>
            <a:r>
              <a:rPr sz="2000" b="1" kern="0" dirty="0">
                <a:solidFill>
                  <a:srgbClr val="FFFFFF"/>
                </a:solidFill>
                <a:latin typeface="Arial"/>
                <a:cs typeface="Arial"/>
              </a:rPr>
              <a:t>C.</a:t>
            </a:r>
            <a:r>
              <a:rPr sz="2000" b="1" kern="0" spc="-27" dirty="0">
                <a:solidFill>
                  <a:srgbClr val="FFFFFF"/>
                </a:solidFill>
                <a:latin typeface="Arial"/>
                <a:cs typeface="Arial"/>
              </a:rPr>
              <a:t> </a:t>
            </a:r>
            <a:r>
              <a:rPr sz="2000" b="1" kern="0" dirty="0">
                <a:solidFill>
                  <a:srgbClr val="FFFFFF"/>
                </a:solidFill>
                <a:latin typeface="Arial"/>
                <a:cs typeface="Arial"/>
              </a:rPr>
              <a:t>Pengamanan</a:t>
            </a:r>
            <a:r>
              <a:rPr sz="2000" b="1" kern="0" spc="-53" dirty="0">
                <a:solidFill>
                  <a:srgbClr val="FFFFFF"/>
                </a:solidFill>
                <a:latin typeface="Arial"/>
                <a:cs typeface="Arial"/>
              </a:rPr>
              <a:t> </a:t>
            </a:r>
            <a:r>
              <a:rPr sz="2000" b="1" kern="0" dirty="0">
                <a:solidFill>
                  <a:srgbClr val="FFFFFF"/>
                </a:solidFill>
                <a:latin typeface="Arial"/>
                <a:cs typeface="Arial"/>
              </a:rPr>
              <a:t>Fisik</a:t>
            </a:r>
            <a:r>
              <a:rPr sz="2000" b="1" kern="0" spc="-73" dirty="0">
                <a:solidFill>
                  <a:srgbClr val="FFFFFF"/>
                </a:solidFill>
                <a:latin typeface="Arial"/>
                <a:cs typeface="Arial"/>
              </a:rPr>
              <a:t> </a:t>
            </a:r>
            <a:r>
              <a:rPr sz="2000" b="1" kern="0" spc="-27" dirty="0">
                <a:solidFill>
                  <a:srgbClr val="FFFFFF"/>
                </a:solidFill>
                <a:latin typeface="Arial"/>
                <a:cs typeface="Arial"/>
              </a:rPr>
              <a:t>Arsip</a:t>
            </a:r>
            <a:endParaRPr sz="2000" kern="0" dirty="0">
              <a:solidFill>
                <a:sysClr val="windowText" lastClr="000000"/>
              </a:solidFill>
              <a:latin typeface="Arial"/>
              <a:cs typeface="Arial"/>
            </a:endParaRPr>
          </a:p>
        </p:txBody>
      </p:sp>
      <p:sp>
        <p:nvSpPr>
          <p:cNvPr id="5" name="object 5">
            <a:extLst>
              <a:ext uri="{FF2B5EF4-FFF2-40B4-BE49-F238E27FC236}">
                <a16:creationId xmlns:a16="http://schemas.microsoft.com/office/drawing/2014/main" id="{962D32FD-6241-9A6A-4B58-DC1CFEFE8162}"/>
              </a:ext>
            </a:extLst>
          </p:cNvPr>
          <p:cNvSpPr txBox="1">
            <a:spLocks noGrp="1"/>
          </p:cNvSpPr>
          <p:nvPr>
            <p:ph sz="half" idx="2"/>
          </p:nvPr>
        </p:nvSpPr>
        <p:spPr>
          <a:xfrm>
            <a:off x="1685430" y="1700517"/>
            <a:ext cx="8824525" cy="4224233"/>
          </a:xfrm>
          <a:prstGeom prst="rect">
            <a:avLst/>
          </a:prstGeom>
        </p:spPr>
        <p:txBody>
          <a:bodyPr vert="horz" wrap="square" lIns="0" tIns="17780" rIns="0" bIns="0" rtlCol="0">
            <a:spAutoFit/>
          </a:bodyPr>
          <a:lstStyle/>
          <a:p>
            <a:pPr marL="294631" marR="6773" indent="-278546" algn="just">
              <a:lnSpc>
                <a:spcPct val="150100"/>
              </a:lnSpc>
              <a:spcBef>
                <a:spcPts val="140"/>
              </a:spcBef>
              <a:buAutoNum type="arabicPeriod"/>
              <a:tabLst>
                <a:tab pos="294631" algn="l"/>
                <a:tab pos="318339" algn="l"/>
              </a:tabLst>
            </a:pPr>
            <a:r>
              <a:rPr sz="2000" dirty="0"/>
              <a:t>	Penggunaan</a:t>
            </a:r>
            <a:r>
              <a:rPr sz="2000" spc="27" dirty="0"/>
              <a:t> </a:t>
            </a:r>
            <a:r>
              <a:rPr sz="2000" dirty="0"/>
              <a:t>sistem</a:t>
            </a:r>
            <a:r>
              <a:rPr sz="2000" spc="60" dirty="0"/>
              <a:t> </a:t>
            </a:r>
            <a:r>
              <a:rPr sz="2000" dirty="0"/>
              <a:t>keamanan</a:t>
            </a:r>
            <a:r>
              <a:rPr sz="2000" spc="40" dirty="0"/>
              <a:t> </a:t>
            </a:r>
            <a:r>
              <a:rPr sz="2000" dirty="0"/>
              <a:t>ruang</a:t>
            </a:r>
            <a:r>
              <a:rPr sz="2000" spc="33" dirty="0"/>
              <a:t> </a:t>
            </a:r>
            <a:r>
              <a:rPr sz="2000" dirty="0"/>
              <a:t>penyimpanan</a:t>
            </a:r>
            <a:r>
              <a:rPr sz="2000" spc="33" dirty="0"/>
              <a:t> </a:t>
            </a:r>
            <a:r>
              <a:rPr sz="2000" spc="-27" dirty="0"/>
              <a:t>arsip </a:t>
            </a:r>
            <a:r>
              <a:rPr sz="2000" dirty="0"/>
              <a:t>seperti</a:t>
            </a:r>
            <a:r>
              <a:rPr sz="2000" spc="-20" dirty="0"/>
              <a:t> </a:t>
            </a:r>
            <a:r>
              <a:rPr sz="2000" spc="-13" dirty="0"/>
              <a:t>pengaturan</a:t>
            </a:r>
            <a:r>
              <a:rPr sz="2000" spc="-47" dirty="0"/>
              <a:t> </a:t>
            </a:r>
            <a:r>
              <a:rPr sz="2000" dirty="0"/>
              <a:t>akses,</a:t>
            </a:r>
            <a:r>
              <a:rPr sz="2000" spc="-47" dirty="0"/>
              <a:t> </a:t>
            </a:r>
            <a:r>
              <a:rPr sz="2000" dirty="0"/>
              <a:t>pengaturan</a:t>
            </a:r>
            <a:r>
              <a:rPr sz="2000" spc="-33" dirty="0"/>
              <a:t> </a:t>
            </a:r>
            <a:r>
              <a:rPr sz="2000" dirty="0"/>
              <a:t>ruang</a:t>
            </a:r>
            <a:r>
              <a:rPr sz="2000" spc="-33" dirty="0"/>
              <a:t> </a:t>
            </a:r>
            <a:r>
              <a:rPr sz="2000" spc="-13" dirty="0"/>
              <a:t>simpan, </a:t>
            </a:r>
            <a:r>
              <a:rPr sz="2000" dirty="0"/>
              <a:t>penggunaan</a:t>
            </a:r>
            <a:r>
              <a:rPr sz="2000" spc="-73" dirty="0"/>
              <a:t> </a:t>
            </a:r>
            <a:r>
              <a:rPr sz="2000" dirty="0"/>
              <a:t>sistem</a:t>
            </a:r>
            <a:r>
              <a:rPr sz="2000" spc="-47" dirty="0"/>
              <a:t> </a:t>
            </a:r>
            <a:r>
              <a:rPr sz="2000" dirty="0"/>
              <a:t>alarm</a:t>
            </a:r>
            <a:r>
              <a:rPr sz="2000" spc="-20" dirty="0"/>
              <a:t> </a:t>
            </a:r>
            <a:r>
              <a:rPr sz="2000" dirty="0"/>
              <a:t>dapat</a:t>
            </a:r>
            <a:r>
              <a:rPr sz="2000" spc="-67" dirty="0"/>
              <a:t> </a:t>
            </a:r>
            <a:r>
              <a:rPr sz="2000" dirty="0"/>
              <a:t>digunakan</a:t>
            </a:r>
            <a:r>
              <a:rPr sz="2000" spc="-80" dirty="0"/>
              <a:t> </a:t>
            </a:r>
            <a:r>
              <a:rPr sz="2000" spc="-13" dirty="0"/>
              <a:t>untuk </a:t>
            </a:r>
            <a:r>
              <a:rPr sz="2000" dirty="0"/>
              <a:t>mengamankan</a:t>
            </a:r>
            <a:r>
              <a:rPr sz="2000" spc="-93" dirty="0"/>
              <a:t> </a:t>
            </a:r>
            <a:r>
              <a:rPr sz="2000" dirty="0"/>
              <a:t>arsip</a:t>
            </a:r>
            <a:r>
              <a:rPr sz="2000" spc="-67" dirty="0"/>
              <a:t> </a:t>
            </a:r>
            <a:r>
              <a:rPr sz="2000" dirty="0"/>
              <a:t>dari</a:t>
            </a:r>
            <a:r>
              <a:rPr sz="2000" spc="-33" dirty="0"/>
              <a:t> </a:t>
            </a:r>
            <a:r>
              <a:rPr sz="2000" dirty="0"/>
              <a:t>bahaya</a:t>
            </a:r>
            <a:r>
              <a:rPr sz="2000" spc="-27" dirty="0"/>
              <a:t> </a:t>
            </a:r>
            <a:r>
              <a:rPr sz="2000" dirty="0"/>
              <a:t>pencurian,</a:t>
            </a:r>
            <a:r>
              <a:rPr sz="2000" spc="-60" dirty="0"/>
              <a:t> </a:t>
            </a:r>
            <a:r>
              <a:rPr sz="2000" spc="-13" dirty="0"/>
              <a:t>sabotase, </a:t>
            </a:r>
            <a:r>
              <a:rPr sz="2000" dirty="0"/>
              <a:t>penyadapan</a:t>
            </a:r>
            <a:r>
              <a:rPr sz="2000" spc="-33" dirty="0"/>
              <a:t> </a:t>
            </a:r>
            <a:r>
              <a:rPr sz="2000" dirty="0"/>
              <a:t>dan</a:t>
            </a:r>
            <a:r>
              <a:rPr sz="2000" spc="-73" dirty="0"/>
              <a:t> </a:t>
            </a:r>
            <a:r>
              <a:rPr sz="2000" spc="-13" dirty="0"/>
              <a:t>lain-</a:t>
            </a:r>
            <a:r>
              <a:rPr sz="2000" spc="-27" dirty="0"/>
              <a:t>lain.</a:t>
            </a:r>
          </a:p>
          <a:p>
            <a:pPr marL="319185" indent="-302252" algn="just">
              <a:spcBef>
                <a:spcPts val="800"/>
              </a:spcBef>
              <a:buAutoNum type="arabicPeriod"/>
              <a:tabLst>
                <a:tab pos="319185" algn="l"/>
              </a:tabLst>
            </a:pPr>
            <a:r>
              <a:rPr sz="2000" spc="-13" dirty="0"/>
              <a:t>Penggunaan</a:t>
            </a:r>
            <a:r>
              <a:rPr sz="2000" spc="-40" dirty="0"/>
              <a:t> </a:t>
            </a:r>
            <a:r>
              <a:rPr sz="2000" dirty="0"/>
              <a:t>bangunan</a:t>
            </a:r>
            <a:r>
              <a:rPr sz="2000" spc="-47" dirty="0"/>
              <a:t> </a:t>
            </a:r>
            <a:r>
              <a:rPr sz="2000" dirty="0"/>
              <a:t>kedap</a:t>
            </a:r>
            <a:r>
              <a:rPr sz="2000" spc="-53" dirty="0"/>
              <a:t> </a:t>
            </a:r>
            <a:r>
              <a:rPr sz="2000" dirty="0"/>
              <a:t>air</a:t>
            </a:r>
            <a:r>
              <a:rPr sz="2000" spc="7" dirty="0"/>
              <a:t> </a:t>
            </a:r>
            <a:r>
              <a:rPr sz="2000" dirty="0" err="1"/>
              <a:t>atau</a:t>
            </a:r>
            <a:r>
              <a:rPr sz="2000" spc="-40" dirty="0"/>
              <a:t> </a:t>
            </a:r>
            <a:r>
              <a:rPr sz="2000" spc="-13" dirty="0" err="1"/>
              <a:t>menempatkan</a:t>
            </a:r>
            <a:r>
              <a:rPr lang="en-US" sz="2000" spc="-13" dirty="0"/>
              <a:t> </a:t>
            </a:r>
            <a:r>
              <a:rPr sz="2000" dirty="0" err="1"/>
              <a:t>arsip</a:t>
            </a:r>
            <a:r>
              <a:rPr sz="2000" spc="-33" dirty="0"/>
              <a:t> </a:t>
            </a:r>
            <a:r>
              <a:rPr sz="2000" dirty="0"/>
              <a:t>pada</a:t>
            </a:r>
            <a:r>
              <a:rPr sz="2000" spc="-60" dirty="0"/>
              <a:t> </a:t>
            </a:r>
            <a:r>
              <a:rPr sz="2000" dirty="0"/>
              <a:t>tingkat</a:t>
            </a:r>
            <a:r>
              <a:rPr sz="2000" spc="-53" dirty="0"/>
              <a:t> </a:t>
            </a:r>
            <a:r>
              <a:rPr sz="2000" dirty="0"/>
              <a:t>ketinggian</a:t>
            </a:r>
            <a:r>
              <a:rPr sz="2000" spc="-60" dirty="0"/>
              <a:t> </a:t>
            </a:r>
            <a:r>
              <a:rPr sz="2000" dirty="0"/>
              <a:t>yang</a:t>
            </a:r>
            <a:r>
              <a:rPr sz="2000" spc="-13" dirty="0"/>
              <a:t> </a:t>
            </a:r>
            <a:r>
              <a:rPr sz="2000" dirty="0"/>
              <a:t>bebas</a:t>
            </a:r>
            <a:r>
              <a:rPr sz="2000" spc="-47" dirty="0"/>
              <a:t> </a:t>
            </a:r>
            <a:r>
              <a:rPr sz="2000" dirty="0"/>
              <a:t>dari</a:t>
            </a:r>
            <a:r>
              <a:rPr sz="2000" spc="-47" dirty="0"/>
              <a:t> </a:t>
            </a:r>
            <a:r>
              <a:rPr sz="2000" spc="-13" dirty="0"/>
              <a:t>banjir.</a:t>
            </a:r>
          </a:p>
          <a:p>
            <a:pPr marL="294631" marR="157476" indent="-278546" algn="just">
              <a:lnSpc>
                <a:spcPct val="150000"/>
              </a:lnSpc>
              <a:buAutoNum type="arabicPeriod" startAt="3"/>
              <a:tabLst>
                <a:tab pos="294631" algn="l"/>
                <a:tab pos="318339" algn="l"/>
              </a:tabLst>
            </a:pPr>
            <a:r>
              <a:rPr sz="2000" dirty="0"/>
              <a:t>	Penggunaan</a:t>
            </a:r>
            <a:r>
              <a:rPr sz="2000" spc="-53" dirty="0"/>
              <a:t> </a:t>
            </a:r>
            <a:r>
              <a:rPr sz="2000" dirty="0"/>
              <a:t>struktur</a:t>
            </a:r>
            <a:r>
              <a:rPr sz="2000" spc="-53" dirty="0"/>
              <a:t> </a:t>
            </a:r>
            <a:r>
              <a:rPr sz="2000" dirty="0"/>
              <a:t>bangunan</a:t>
            </a:r>
            <a:r>
              <a:rPr sz="2000" spc="-67" dirty="0"/>
              <a:t> </a:t>
            </a:r>
            <a:r>
              <a:rPr sz="2000" dirty="0"/>
              <a:t>tahan</a:t>
            </a:r>
            <a:r>
              <a:rPr sz="2000" spc="-53" dirty="0"/>
              <a:t> </a:t>
            </a:r>
            <a:r>
              <a:rPr sz="2000" dirty="0"/>
              <a:t>gempa</a:t>
            </a:r>
            <a:r>
              <a:rPr sz="2000" spc="-60" dirty="0"/>
              <a:t> </a:t>
            </a:r>
            <a:r>
              <a:rPr sz="2000" dirty="0"/>
              <a:t>dan</a:t>
            </a:r>
            <a:r>
              <a:rPr sz="2000" spc="-40" dirty="0"/>
              <a:t> </a:t>
            </a:r>
            <a:r>
              <a:rPr sz="2000" spc="-13" dirty="0"/>
              <a:t>lokasi </a:t>
            </a:r>
            <a:r>
              <a:rPr sz="2000" dirty="0"/>
              <a:t>yang tidak</a:t>
            </a:r>
            <a:r>
              <a:rPr sz="2000" spc="-47" dirty="0"/>
              <a:t> </a:t>
            </a:r>
            <a:r>
              <a:rPr sz="2000" dirty="0"/>
              <a:t>rawan</a:t>
            </a:r>
            <a:r>
              <a:rPr sz="2000" spc="-27" dirty="0"/>
              <a:t> </a:t>
            </a:r>
            <a:r>
              <a:rPr sz="2000" dirty="0"/>
              <a:t>gempa,</a:t>
            </a:r>
            <a:r>
              <a:rPr sz="2000" spc="-73" dirty="0"/>
              <a:t> </a:t>
            </a:r>
            <a:r>
              <a:rPr sz="2000" dirty="0"/>
              <a:t>angin</a:t>
            </a:r>
            <a:r>
              <a:rPr sz="2000" spc="-40" dirty="0"/>
              <a:t> </a:t>
            </a:r>
            <a:r>
              <a:rPr sz="2000" dirty="0"/>
              <a:t>topan</a:t>
            </a:r>
            <a:r>
              <a:rPr sz="2000" spc="-47" dirty="0"/>
              <a:t> </a:t>
            </a:r>
            <a:r>
              <a:rPr sz="2000" dirty="0"/>
              <a:t>dan</a:t>
            </a:r>
            <a:r>
              <a:rPr sz="2000" spc="-53" dirty="0"/>
              <a:t> </a:t>
            </a:r>
            <a:r>
              <a:rPr sz="2000" spc="-13" dirty="0"/>
              <a:t>badai.</a:t>
            </a:r>
          </a:p>
          <a:p>
            <a:pPr marL="319185" indent="-302252" algn="just">
              <a:spcBef>
                <a:spcPts val="800"/>
              </a:spcBef>
              <a:buAutoNum type="arabicPeriod" startAt="3"/>
              <a:tabLst>
                <a:tab pos="319185" algn="l"/>
              </a:tabLst>
            </a:pPr>
            <a:r>
              <a:rPr sz="2000" dirty="0"/>
              <a:t>Penggunaan</a:t>
            </a:r>
            <a:r>
              <a:rPr sz="2000" spc="-60" dirty="0"/>
              <a:t> </a:t>
            </a:r>
            <a:r>
              <a:rPr sz="2000" dirty="0"/>
              <a:t>struktur</a:t>
            </a:r>
            <a:r>
              <a:rPr sz="2000" spc="-53" dirty="0"/>
              <a:t> </a:t>
            </a:r>
            <a:r>
              <a:rPr sz="2000" dirty="0"/>
              <a:t>bangunan</a:t>
            </a:r>
            <a:r>
              <a:rPr sz="2000" spc="-73" dirty="0"/>
              <a:t> </a:t>
            </a:r>
            <a:r>
              <a:rPr sz="2000" dirty="0"/>
              <a:t>dan</a:t>
            </a:r>
            <a:r>
              <a:rPr sz="2000" spc="-40" dirty="0"/>
              <a:t> </a:t>
            </a:r>
            <a:r>
              <a:rPr sz="2000" dirty="0"/>
              <a:t>ruangan</a:t>
            </a:r>
            <a:r>
              <a:rPr sz="2000" spc="-60" dirty="0"/>
              <a:t> </a:t>
            </a:r>
            <a:r>
              <a:rPr sz="2000" dirty="0" err="1"/>
              <a:t>tahan</a:t>
            </a:r>
            <a:r>
              <a:rPr sz="2000" spc="-60" dirty="0"/>
              <a:t> </a:t>
            </a:r>
            <a:r>
              <a:rPr sz="2000" spc="-33" dirty="0" err="1"/>
              <a:t>api</a:t>
            </a:r>
            <a:r>
              <a:rPr sz="2000" dirty="0" err="1"/>
              <a:t>serta</a:t>
            </a:r>
            <a:r>
              <a:rPr sz="2000" spc="-40" dirty="0"/>
              <a:t> </a:t>
            </a:r>
            <a:r>
              <a:rPr sz="2000" dirty="0"/>
              <a:t>dilengkapi</a:t>
            </a:r>
            <a:r>
              <a:rPr sz="2000" spc="-40" dirty="0"/>
              <a:t> </a:t>
            </a:r>
            <a:r>
              <a:rPr sz="2000" dirty="0"/>
              <a:t>dengan</a:t>
            </a:r>
            <a:r>
              <a:rPr sz="2000" spc="-67" dirty="0"/>
              <a:t> </a:t>
            </a:r>
            <a:r>
              <a:rPr sz="2000" spc="-13" dirty="0"/>
              <a:t>peralatan</a:t>
            </a:r>
            <a:r>
              <a:rPr sz="2000" spc="-53" dirty="0"/>
              <a:t> </a:t>
            </a:r>
            <a:r>
              <a:rPr sz="2000" dirty="0"/>
              <a:t>alarm</a:t>
            </a:r>
            <a:r>
              <a:rPr sz="2000" spc="-7" dirty="0"/>
              <a:t> </a:t>
            </a:r>
            <a:r>
              <a:rPr sz="2000" dirty="0"/>
              <a:t>dan</a:t>
            </a:r>
            <a:r>
              <a:rPr sz="2000" spc="-53" dirty="0"/>
              <a:t> </a:t>
            </a:r>
            <a:r>
              <a:rPr sz="2000" spc="-27" dirty="0" err="1"/>
              <a:t>alat</a:t>
            </a:r>
            <a:r>
              <a:rPr lang="en-US" sz="2000" spc="-27" dirty="0"/>
              <a:t> </a:t>
            </a:r>
            <a:r>
              <a:rPr sz="2000" dirty="0" err="1"/>
              <a:t>pemadam</a:t>
            </a:r>
            <a:r>
              <a:rPr sz="2000" spc="-40" dirty="0"/>
              <a:t> </a:t>
            </a:r>
            <a:r>
              <a:rPr sz="2000" dirty="0"/>
              <a:t>kebakaran</a:t>
            </a:r>
            <a:r>
              <a:rPr sz="2000" spc="-60" dirty="0"/>
              <a:t> </a:t>
            </a:r>
            <a:r>
              <a:rPr sz="2000" dirty="0"/>
              <a:t>dan</a:t>
            </a:r>
            <a:r>
              <a:rPr sz="2000" spc="-40" dirty="0"/>
              <a:t> </a:t>
            </a:r>
            <a:r>
              <a:rPr sz="2000" spc="-13" dirty="0"/>
              <a:t>lain-</a:t>
            </a:r>
            <a:r>
              <a:rPr sz="2000" spc="-27" dirty="0"/>
              <a:t>lain.</a:t>
            </a:r>
          </a:p>
        </p:txBody>
      </p:sp>
    </p:spTree>
    <p:extLst>
      <p:ext uri="{BB962C8B-B14F-4D97-AF65-F5344CB8AC3E}">
        <p14:creationId xmlns:p14="http://schemas.microsoft.com/office/powerpoint/2010/main" val="1120209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702" y="57031"/>
            <a:ext cx="15918597" cy="1121845"/>
          </a:xfrm>
          <a:prstGeom prst="rect">
            <a:avLst/>
          </a:prstGeom>
        </p:spPr>
        <p:txBody>
          <a:bodyPr vert="horz" wrap="square" lIns="0" tIns="623315" rIns="0" bIns="0" rtlCol="0">
            <a:spAutoFit/>
          </a:bodyPr>
          <a:lstStyle/>
          <a:p>
            <a:pPr marL="1194617">
              <a:spcBef>
                <a:spcPts val="133"/>
              </a:spcBef>
            </a:pPr>
            <a:r>
              <a:rPr dirty="0"/>
              <a:t>2.</a:t>
            </a:r>
            <a:r>
              <a:rPr spc="-60" dirty="0"/>
              <a:t> </a:t>
            </a:r>
            <a:r>
              <a:rPr dirty="0"/>
              <a:t>Perlindungan</a:t>
            </a:r>
            <a:r>
              <a:rPr spc="-67" dirty="0"/>
              <a:t> </a:t>
            </a:r>
            <a:r>
              <a:rPr dirty="0"/>
              <a:t>dan</a:t>
            </a:r>
            <a:r>
              <a:rPr spc="-40" dirty="0"/>
              <a:t> </a:t>
            </a:r>
            <a:r>
              <a:rPr dirty="0"/>
              <a:t>Pengamanan</a:t>
            </a:r>
            <a:r>
              <a:rPr spc="-160" dirty="0"/>
              <a:t> </a:t>
            </a:r>
            <a:r>
              <a:rPr dirty="0"/>
              <a:t>Arsip</a:t>
            </a:r>
            <a:r>
              <a:rPr spc="-40" dirty="0"/>
              <a:t> </a:t>
            </a:r>
            <a:r>
              <a:rPr spc="-13" dirty="0"/>
              <a:t>Vital</a:t>
            </a:r>
          </a:p>
        </p:txBody>
      </p:sp>
      <p:sp>
        <p:nvSpPr>
          <p:cNvPr id="4" name="object 4"/>
          <p:cNvSpPr txBox="1"/>
          <p:nvPr/>
        </p:nvSpPr>
        <p:spPr>
          <a:xfrm>
            <a:off x="1789289" y="1224460"/>
            <a:ext cx="4802293" cy="362493"/>
          </a:xfrm>
          <a:prstGeom prst="rect">
            <a:avLst/>
          </a:prstGeom>
          <a:solidFill>
            <a:srgbClr val="0DD2D9"/>
          </a:solidFill>
        </p:spPr>
        <p:txBody>
          <a:bodyPr vert="horz" wrap="square" lIns="0" tIns="54187" rIns="0" bIns="0" rtlCol="0">
            <a:spAutoFit/>
          </a:bodyPr>
          <a:lstStyle/>
          <a:p>
            <a:pPr marL="123610" defTabSz="1219170">
              <a:spcBef>
                <a:spcPts val="427"/>
              </a:spcBef>
            </a:pPr>
            <a:r>
              <a:rPr sz="2000" b="1" kern="0" dirty="0">
                <a:solidFill>
                  <a:srgbClr val="FFFFFF"/>
                </a:solidFill>
                <a:latin typeface="Arial"/>
                <a:cs typeface="Arial"/>
              </a:rPr>
              <a:t>D.</a:t>
            </a:r>
            <a:r>
              <a:rPr sz="2000" b="1" kern="0" spc="-33" dirty="0">
                <a:solidFill>
                  <a:srgbClr val="FFFFFF"/>
                </a:solidFill>
                <a:latin typeface="Arial"/>
                <a:cs typeface="Arial"/>
              </a:rPr>
              <a:t> </a:t>
            </a:r>
            <a:r>
              <a:rPr sz="2000" b="1" kern="0" dirty="0">
                <a:solidFill>
                  <a:srgbClr val="FFFFFF"/>
                </a:solidFill>
                <a:latin typeface="Arial"/>
                <a:cs typeface="Arial"/>
              </a:rPr>
              <a:t>Pengamanan</a:t>
            </a:r>
            <a:r>
              <a:rPr sz="2000" b="1" kern="0" spc="-47" dirty="0">
                <a:solidFill>
                  <a:srgbClr val="FFFFFF"/>
                </a:solidFill>
                <a:latin typeface="Arial"/>
                <a:cs typeface="Arial"/>
              </a:rPr>
              <a:t> </a:t>
            </a:r>
            <a:r>
              <a:rPr sz="2000" b="1" kern="0" dirty="0">
                <a:solidFill>
                  <a:srgbClr val="FFFFFF"/>
                </a:solidFill>
                <a:latin typeface="Arial"/>
                <a:cs typeface="Arial"/>
              </a:rPr>
              <a:t>Informasi</a:t>
            </a:r>
            <a:r>
              <a:rPr sz="2000" b="1" kern="0" spc="-80" dirty="0">
                <a:solidFill>
                  <a:srgbClr val="FFFFFF"/>
                </a:solidFill>
                <a:latin typeface="Arial"/>
                <a:cs typeface="Arial"/>
              </a:rPr>
              <a:t> </a:t>
            </a:r>
            <a:r>
              <a:rPr sz="2000" b="1" kern="0" spc="-27" dirty="0">
                <a:solidFill>
                  <a:srgbClr val="FFFFFF"/>
                </a:solidFill>
                <a:latin typeface="Arial"/>
                <a:cs typeface="Arial"/>
              </a:rPr>
              <a:t>Arsip</a:t>
            </a:r>
            <a:endParaRPr sz="2000" kern="0" dirty="0">
              <a:solidFill>
                <a:sysClr val="windowText" lastClr="000000"/>
              </a:solidFill>
              <a:latin typeface="Arial"/>
              <a:cs typeface="Arial"/>
            </a:endParaRPr>
          </a:p>
        </p:txBody>
      </p:sp>
      <p:sp>
        <p:nvSpPr>
          <p:cNvPr id="6" name="object 6"/>
          <p:cNvSpPr txBox="1"/>
          <p:nvPr/>
        </p:nvSpPr>
        <p:spPr>
          <a:xfrm>
            <a:off x="1863794" y="1570981"/>
            <a:ext cx="8759049" cy="3382977"/>
          </a:xfrm>
          <a:prstGeom prst="rect">
            <a:avLst/>
          </a:prstGeom>
        </p:spPr>
        <p:txBody>
          <a:bodyPr vert="horz" wrap="square" lIns="0" tIns="119380" rIns="0" bIns="0" rtlCol="0">
            <a:spAutoFit/>
          </a:bodyPr>
          <a:lstStyle/>
          <a:p>
            <a:pPr marL="319185" indent="-302252" defTabSz="1219170">
              <a:spcBef>
                <a:spcPts val="940"/>
              </a:spcBef>
              <a:buFontTx/>
              <a:buAutoNum type="arabicPeriod"/>
              <a:tabLst>
                <a:tab pos="319185" algn="l"/>
              </a:tabLst>
            </a:pPr>
            <a:r>
              <a:rPr sz="2400" kern="0" dirty="0">
                <a:solidFill>
                  <a:sysClr val="windowText" lastClr="000000"/>
                </a:solidFill>
                <a:latin typeface="Arial MT"/>
                <a:cs typeface="Arial MT"/>
              </a:rPr>
              <a:t>Memberikan</a:t>
            </a:r>
            <a:r>
              <a:rPr sz="2400" kern="0" spc="-80" dirty="0">
                <a:solidFill>
                  <a:sysClr val="windowText" lastClr="000000"/>
                </a:solidFill>
                <a:latin typeface="Arial MT"/>
                <a:cs typeface="Arial MT"/>
              </a:rPr>
              <a:t> </a:t>
            </a:r>
            <a:r>
              <a:rPr sz="2400" kern="0" dirty="0">
                <a:solidFill>
                  <a:sysClr val="windowText" lastClr="000000"/>
                </a:solidFill>
                <a:latin typeface="Arial MT"/>
                <a:cs typeface="Arial MT"/>
              </a:rPr>
              <a:t>kartu</a:t>
            </a:r>
            <a:r>
              <a:rPr sz="2400" kern="0" spc="-87" dirty="0">
                <a:solidFill>
                  <a:sysClr val="windowText" lastClr="000000"/>
                </a:solidFill>
                <a:latin typeface="Arial MT"/>
                <a:cs typeface="Arial MT"/>
              </a:rPr>
              <a:t> </a:t>
            </a:r>
            <a:r>
              <a:rPr sz="2400" kern="0" dirty="0">
                <a:solidFill>
                  <a:sysClr val="windowText" lastClr="000000"/>
                </a:solidFill>
                <a:latin typeface="Arial MT"/>
                <a:cs typeface="Arial MT"/>
              </a:rPr>
              <a:t>identifikasi</a:t>
            </a:r>
            <a:r>
              <a:rPr sz="2400" kern="0" spc="-53" dirty="0">
                <a:solidFill>
                  <a:sysClr val="windowText" lastClr="000000"/>
                </a:solidFill>
                <a:latin typeface="Arial MT"/>
                <a:cs typeface="Arial MT"/>
              </a:rPr>
              <a:t> </a:t>
            </a:r>
            <a:r>
              <a:rPr sz="2400" kern="0" dirty="0">
                <a:solidFill>
                  <a:sysClr val="windowText" lastClr="000000"/>
                </a:solidFill>
                <a:latin typeface="Arial MT"/>
                <a:cs typeface="Arial MT"/>
              </a:rPr>
              <a:t>pengguna</a:t>
            </a:r>
            <a:r>
              <a:rPr sz="2400" kern="0" spc="-67" dirty="0">
                <a:solidFill>
                  <a:sysClr val="windowText" lastClr="000000"/>
                </a:solidFill>
                <a:latin typeface="Arial MT"/>
                <a:cs typeface="Arial MT"/>
              </a:rPr>
              <a:t> </a:t>
            </a:r>
            <a:r>
              <a:rPr sz="2400" kern="0" dirty="0">
                <a:solidFill>
                  <a:sysClr val="windowText" lastClr="000000"/>
                </a:solidFill>
                <a:latin typeface="Arial MT"/>
                <a:cs typeface="Arial MT"/>
              </a:rPr>
              <a:t>bagi</a:t>
            </a:r>
            <a:r>
              <a:rPr sz="2400" kern="0" spc="-60" dirty="0">
                <a:solidFill>
                  <a:sysClr val="windowText" lastClr="000000"/>
                </a:solidFill>
                <a:latin typeface="Arial MT"/>
                <a:cs typeface="Arial MT"/>
              </a:rPr>
              <a:t> </a:t>
            </a:r>
            <a:r>
              <a:rPr sz="2400" kern="0" dirty="0">
                <a:solidFill>
                  <a:sysClr val="windowText" lastClr="000000"/>
                </a:solidFill>
                <a:latin typeface="Arial MT"/>
                <a:cs typeface="Arial MT"/>
              </a:rPr>
              <a:t>yang</a:t>
            </a:r>
            <a:r>
              <a:rPr sz="2400" kern="0" spc="-33" dirty="0">
                <a:solidFill>
                  <a:sysClr val="windowText" lastClr="000000"/>
                </a:solidFill>
                <a:latin typeface="Arial MT"/>
                <a:cs typeface="Arial MT"/>
              </a:rPr>
              <a:t> </a:t>
            </a:r>
            <a:r>
              <a:rPr sz="2400" kern="0" spc="-13" dirty="0">
                <a:solidFill>
                  <a:sysClr val="windowText" lastClr="000000"/>
                </a:solidFill>
                <a:latin typeface="Arial MT"/>
                <a:cs typeface="Arial MT"/>
              </a:rPr>
              <a:t>berhak</a:t>
            </a:r>
            <a:endParaRPr sz="2400" kern="0" dirty="0">
              <a:solidFill>
                <a:sysClr val="windowText" lastClr="000000"/>
              </a:solidFill>
              <a:latin typeface="Arial MT"/>
              <a:cs typeface="Arial MT"/>
            </a:endParaRPr>
          </a:p>
          <a:p>
            <a:pPr marL="319185" indent="-302252" defTabSz="1219170">
              <a:spcBef>
                <a:spcPts val="807"/>
              </a:spcBef>
              <a:buFontTx/>
              <a:buAutoNum type="arabicPeriod"/>
              <a:tabLst>
                <a:tab pos="319185" algn="l"/>
              </a:tabLst>
            </a:pPr>
            <a:r>
              <a:rPr sz="2400" kern="0" dirty="0">
                <a:solidFill>
                  <a:sysClr val="windowText" lastClr="000000"/>
                </a:solidFill>
                <a:latin typeface="Arial MT"/>
                <a:cs typeface="Arial MT"/>
              </a:rPr>
              <a:t>Mengatur</a:t>
            </a:r>
            <a:r>
              <a:rPr sz="2400" kern="0" spc="-27" dirty="0">
                <a:solidFill>
                  <a:sysClr val="windowText" lastClr="000000"/>
                </a:solidFill>
                <a:latin typeface="Arial MT"/>
                <a:cs typeface="Arial MT"/>
              </a:rPr>
              <a:t> </a:t>
            </a:r>
            <a:r>
              <a:rPr sz="2400" kern="0" dirty="0">
                <a:solidFill>
                  <a:sysClr val="windowText" lastClr="000000"/>
                </a:solidFill>
                <a:latin typeface="Arial MT"/>
                <a:cs typeface="Arial MT"/>
              </a:rPr>
              <a:t>akses</a:t>
            </a:r>
            <a:r>
              <a:rPr sz="2400" kern="0" spc="-67" dirty="0">
                <a:solidFill>
                  <a:sysClr val="windowText" lastClr="000000"/>
                </a:solidFill>
                <a:latin typeface="Arial MT"/>
                <a:cs typeface="Arial MT"/>
              </a:rPr>
              <a:t> </a:t>
            </a:r>
            <a:r>
              <a:rPr sz="2400" kern="0" dirty="0">
                <a:solidFill>
                  <a:sysClr val="windowText" lastClr="000000"/>
                </a:solidFill>
                <a:latin typeface="Arial MT"/>
                <a:cs typeface="Arial MT"/>
              </a:rPr>
              <a:t>petugas</a:t>
            </a:r>
            <a:r>
              <a:rPr sz="2400" kern="0" spc="-40" dirty="0">
                <a:solidFill>
                  <a:sysClr val="windowText" lastClr="000000"/>
                </a:solidFill>
                <a:latin typeface="Arial MT"/>
                <a:cs typeface="Arial MT"/>
              </a:rPr>
              <a:t> </a:t>
            </a:r>
            <a:r>
              <a:rPr sz="2400" kern="0" dirty="0">
                <a:solidFill>
                  <a:sysClr val="windowText" lastClr="000000"/>
                </a:solidFill>
                <a:latin typeface="Arial MT"/>
                <a:cs typeface="Arial MT"/>
              </a:rPr>
              <a:t>arsip</a:t>
            </a:r>
            <a:r>
              <a:rPr sz="2400" kern="0" spc="-33" dirty="0">
                <a:solidFill>
                  <a:sysClr val="windowText" lastClr="000000"/>
                </a:solidFill>
                <a:latin typeface="Arial MT"/>
                <a:cs typeface="Arial MT"/>
              </a:rPr>
              <a:t> </a:t>
            </a:r>
            <a:r>
              <a:rPr sz="2400" kern="0" dirty="0">
                <a:solidFill>
                  <a:sysClr val="windowText" lastClr="000000"/>
                </a:solidFill>
                <a:latin typeface="Arial MT"/>
                <a:cs typeface="Arial MT"/>
              </a:rPr>
              <a:t>secara</a:t>
            </a:r>
            <a:r>
              <a:rPr sz="2400" kern="0" spc="-40" dirty="0">
                <a:solidFill>
                  <a:sysClr val="windowText" lastClr="000000"/>
                </a:solidFill>
                <a:latin typeface="Arial MT"/>
                <a:cs typeface="Arial MT"/>
              </a:rPr>
              <a:t> </a:t>
            </a:r>
            <a:r>
              <a:rPr sz="2400" kern="0" spc="-27" dirty="0">
                <a:solidFill>
                  <a:sysClr val="windowText" lastClr="000000"/>
                </a:solidFill>
                <a:latin typeface="Arial MT"/>
                <a:cs typeface="Arial MT"/>
              </a:rPr>
              <a:t>rinci</a:t>
            </a:r>
            <a:endParaRPr sz="2400" kern="0" dirty="0">
              <a:solidFill>
                <a:sysClr val="windowText" lastClr="000000"/>
              </a:solidFill>
              <a:latin typeface="Arial MT"/>
              <a:cs typeface="Arial MT"/>
            </a:endParaRPr>
          </a:p>
          <a:p>
            <a:pPr marL="319185" indent="-302252" defTabSz="1219170">
              <a:spcBef>
                <a:spcPts val="800"/>
              </a:spcBef>
              <a:buFontTx/>
              <a:buAutoNum type="arabicPeriod"/>
              <a:tabLst>
                <a:tab pos="319185" algn="l"/>
              </a:tabLst>
            </a:pPr>
            <a:r>
              <a:rPr sz="2400" kern="0" dirty="0">
                <a:solidFill>
                  <a:sysClr val="windowText" lastClr="000000"/>
                </a:solidFill>
                <a:latin typeface="Arial MT"/>
                <a:cs typeface="Arial MT"/>
              </a:rPr>
              <a:t>Menyusun</a:t>
            </a:r>
            <a:r>
              <a:rPr sz="2400" kern="0" spc="-20" dirty="0">
                <a:solidFill>
                  <a:sysClr val="windowText" lastClr="000000"/>
                </a:solidFill>
                <a:latin typeface="Arial MT"/>
                <a:cs typeface="Arial MT"/>
              </a:rPr>
              <a:t> </a:t>
            </a:r>
            <a:r>
              <a:rPr sz="2400" kern="0" dirty="0">
                <a:solidFill>
                  <a:sysClr val="windowText" lastClr="000000"/>
                </a:solidFill>
                <a:latin typeface="Arial MT"/>
                <a:cs typeface="Arial MT"/>
              </a:rPr>
              <a:t>prosedur</a:t>
            </a:r>
            <a:r>
              <a:rPr sz="2400" kern="0" spc="-53" dirty="0">
                <a:solidFill>
                  <a:sysClr val="windowText" lastClr="000000"/>
                </a:solidFill>
                <a:latin typeface="Arial MT"/>
                <a:cs typeface="Arial MT"/>
              </a:rPr>
              <a:t> </a:t>
            </a:r>
            <a:r>
              <a:rPr sz="2400" kern="0" dirty="0">
                <a:solidFill>
                  <a:sysClr val="windowText" lastClr="000000"/>
                </a:solidFill>
                <a:latin typeface="Arial MT"/>
                <a:cs typeface="Arial MT"/>
              </a:rPr>
              <a:t>secara</a:t>
            </a:r>
            <a:r>
              <a:rPr sz="2400" kern="0" spc="-60" dirty="0">
                <a:solidFill>
                  <a:sysClr val="windowText" lastClr="000000"/>
                </a:solidFill>
                <a:latin typeface="Arial MT"/>
                <a:cs typeface="Arial MT"/>
              </a:rPr>
              <a:t> </a:t>
            </a:r>
            <a:r>
              <a:rPr sz="2400" kern="0" spc="-13" dirty="0">
                <a:solidFill>
                  <a:sysClr val="windowText" lastClr="000000"/>
                </a:solidFill>
                <a:latin typeface="Arial MT"/>
                <a:cs typeface="Arial MT"/>
              </a:rPr>
              <a:t>rinci</a:t>
            </a:r>
            <a:endParaRPr sz="2400" kern="0" dirty="0">
              <a:solidFill>
                <a:sysClr val="windowText" lastClr="000000"/>
              </a:solidFill>
              <a:latin typeface="Arial MT"/>
              <a:cs typeface="Arial MT"/>
            </a:endParaRPr>
          </a:p>
          <a:p>
            <a:pPr marL="318339" marR="189649" indent="-302252" algn="just" defTabSz="1219170">
              <a:lnSpc>
                <a:spcPct val="150000"/>
              </a:lnSpc>
              <a:buFontTx/>
              <a:buAutoNum type="arabicPeriod"/>
              <a:tabLst>
                <a:tab pos="341197" algn="l"/>
              </a:tabLst>
            </a:pPr>
            <a:r>
              <a:rPr sz="2400" kern="0" dirty="0">
                <a:solidFill>
                  <a:sysClr val="windowText" lastClr="000000"/>
                </a:solidFill>
                <a:latin typeface="Arial MT"/>
                <a:cs typeface="Arial MT"/>
              </a:rPr>
              <a:t>Memberi</a:t>
            </a:r>
            <a:r>
              <a:rPr sz="2400" kern="0" spc="-40" dirty="0">
                <a:solidFill>
                  <a:sysClr val="windowText" lastClr="000000"/>
                </a:solidFill>
                <a:latin typeface="Arial MT"/>
                <a:cs typeface="Arial MT"/>
              </a:rPr>
              <a:t> </a:t>
            </a:r>
            <a:r>
              <a:rPr sz="2400" kern="0" dirty="0">
                <a:solidFill>
                  <a:sysClr val="windowText" lastClr="000000"/>
                </a:solidFill>
                <a:latin typeface="Arial MT"/>
                <a:cs typeface="Arial MT"/>
              </a:rPr>
              <a:t>kode</a:t>
            </a:r>
            <a:r>
              <a:rPr sz="2400" kern="0" spc="-67" dirty="0">
                <a:solidFill>
                  <a:sysClr val="windowText" lastClr="000000"/>
                </a:solidFill>
                <a:latin typeface="Arial MT"/>
                <a:cs typeface="Arial MT"/>
              </a:rPr>
              <a:t> </a:t>
            </a:r>
            <a:r>
              <a:rPr sz="2400" kern="0" dirty="0">
                <a:solidFill>
                  <a:sysClr val="windowText" lastClr="000000"/>
                </a:solidFill>
                <a:latin typeface="Arial MT"/>
                <a:cs typeface="Arial MT"/>
              </a:rPr>
              <a:t>rahasia</a:t>
            </a:r>
            <a:r>
              <a:rPr sz="2400" kern="0" spc="-33" dirty="0">
                <a:solidFill>
                  <a:sysClr val="windowText" lastClr="000000"/>
                </a:solidFill>
                <a:latin typeface="Arial MT"/>
                <a:cs typeface="Arial MT"/>
              </a:rPr>
              <a:t> </a:t>
            </a:r>
            <a:r>
              <a:rPr sz="2400" kern="0" dirty="0">
                <a:solidFill>
                  <a:sysClr val="windowText" lastClr="000000"/>
                </a:solidFill>
                <a:latin typeface="Arial MT"/>
                <a:cs typeface="Arial MT"/>
              </a:rPr>
              <a:t>pada</a:t>
            </a:r>
            <a:r>
              <a:rPr sz="2400" kern="0" spc="-53" dirty="0">
                <a:solidFill>
                  <a:sysClr val="windowText" lastClr="000000"/>
                </a:solidFill>
                <a:latin typeface="Arial MT"/>
                <a:cs typeface="Arial MT"/>
              </a:rPr>
              <a:t> </a:t>
            </a:r>
            <a:r>
              <a:rPr sz="2400" kern="0" dirty="0">
                <a:solidFill>
                  <a:sysClr val="windowText" lastClr="000000"/>
                </a:solidFill>
                <a:latin typeface="Arial MT"/>
                <a:cs typeface="Arial MT"/>
              </a:rPr>
              <a:t>arsip</a:t>
            </a:r>
            <a:r>
              <a:rPr sz="2400" kern="0" spc="-33" dirty="0">
                <a:solidFill>
                  <a:sysClr val="windowText" lastClr="000000"/>
                </a:solidFill>
                <a:latin typeface="Arial MT"/>
                <a:cs typeface="Arial MT"/>
              </a:rPr>
              <a:t> </a:t>
            </a:r>
            <a:r>
              <a:rPr sz="2400" kern="0" dirty="0">
                <a:solidFill>
                  <a:sysClr val="windowText" lastClr="000000"/>
                </a:solidFill>
                <a:latin typeface="Arial MT"/>
                <a:cs typeface="Arial MT"/>
              </a:rPr>
              <a:t>dan</a:t>
            </a:r>
            <a:r>
              <a:rPr sz="2400" kern="0" spc="-33" dirty="0">
                <a:solidFill>
                  <a:sysClr val="windowText" lastClr="000000"/>
                </a:solidFill>
                <a:latin typeface="Arial MT"/>
                <a:cs typeface="Arial MT"/>
              </a:rPr>
              <a:t> </a:t>
            </a:r>
            <a:r>
              <a:rPr sz="2400" kern="0" dirty="0">
                <a:solidFill>
                  <a:sysClr val="windowText" lastClr="000000"/>
                </a:solidFill>
                <a:latin typeface="Arial MT"/>
                <a:cs typeface="Arial MT"/>
              </a:rPr>
              <a:t>spesifikasi</a:t>
            </a:r>
            <a:r>
              <a:rPr sz="2400" kern="0" spc="-60" dirty="0">
                <a:solidFill>
                  <a:sysClr val="windowText" lastClr="000000"/>
                </a:solidFill>
                <a:latin typeface="Arial MT"/>
                <a:cs typeface="Arial MT"/>
              </a:rPr>
              <a:t> </a:t>
            </a:r>
            <a:r>
              <a:rPr sz="2400" kern="0" spc="-13" dirty="0">
                <a:solidFill>
                  <a:sysClr val="windowText" lastClr="000000"/>
                </a:solidFill>
                <a:latin typeface="Arial MT"/>
                <a:cs typeface="Arial MT"/>
              </a:rPr>
              <a:t>orang </a:t>
            </a:r>
            <a:r>
              <a:rPr sz="2400" kern="0" dirty="0" err="1">
                <a:solidFill>
                  <a:sysClr val="windowText" lastClr="000000"/>
                </a:solidFill>
                <a:latin typeface="Arial MT"/>
                <a:cs typeface="Arial MT"/>
              </a:rPr>
              <a:t>terte</a:t>
            </a:r>
            <a:r>
              <a:rPr lang="en-US" sz="2400" kern="0" dirty="0" err="1">
                <a:solidFill>
                  <a:sysClr val="windowText" lastClr="000000"/>
                </a:solidFill>
                <a:latin typeface="Arial MT"/>
                <a:cs typeface="Arial MT"/>
              </a:rPr>
              <a:t>n</a:t>
            </a:r>
            <a:r>
              <a:rPr sz="2400" kern="0" dirty="0" err="1">
                <a:solidFill>
                  <a:sysClr val="windowText" lastClr="000000"/>
                </a:solidFill>
                <a:latin typeface="Arial MT"/>
                <a:cs typeface="Arial MT"/>
              </a:rPr>
              <a:t>tu</a:t>
            </a:r>
            <a:r>
              <a:rPr sz="2400" kern="0" spc="-60" dirty="0">
                <a:solidFill>
                  <a:sysClr val="windowText" lastClr="000000"/>
                </a:solidFill>
                <a:latin typeface="Arial MT"/>
                <a:cs typeface="Arial MT"/>
              </a:rPr>
              <a:t> </a:t>
            </a:r>
            <a:r>
              <a:rPr sz="2400" kern="0" dirty="0">
                <a:solidFill>
                  <a:sysClr val="windowText" lastClr="000000"/>
                </a:solidFill>
                <a:latin typeface="Arial MT"/>
                <a:cs typeface="Arial MT"/>
              </a:rPr>
              <a:t>yang</a:t>
            </a:r>
            <a:r>
              <a:rPr sz="2400" kern="0" spc="-33" dirty="0">
                <a:solidFill>
                  <a:sysClr val="windowText" lastClr="000000"/>
                </a:solidFill>
                <a:latin typeface="Arial MT"/>
                <a:cs typeface="Arial MT"/>
              </a:rPr>
              <a:t> </a:t>
            </a:r>
            <a:r>
              <a:rPr sz="2400" kern="0" dirty="0">
                <a:solidFill>
                  <a:sysClr val="windowText" lastClr="000000"/>
                </a:solidFill>
                <a:latin typeface="Arial MT"/>
                <a:cs typeface="Arial MT"/>
              </a:rPr>
              <a:t>dapat</a:t>
            </a:r>
            <a:r>
              <a:rPr sz="2400" kern="0" spc="-73" dirty="0">
                <a:solidFill>
                  <a:sysClr val="windowText" lastClr="000000"/>
                </a:solidFill>
                <a:latin typeface="Arial MT"/>
                <a:cs typeface="Arial MT"/>
              </a:rPr>
              <a:t> </a:t>
            </a:r>
            <a:r>
              <a:rPr sz="2400" kern="0" spc="-13" dirty="0">
                <a:solidFill>
                  <a:sysClr val="windowText" lastClr="000000"/>
                </a:solidFill>
                <a:latin typeface="Arial MT"/>
                <a:cs typeface="Arial MT"/>
              </a:rPr>
              <a:t>mengakses</a:t>
            </a:r>
            <a:endParaRPr sz="2400" kern="0" dirty="0">
              <a:solidFill>
                <a:sysClr val="windowText" lastClr="000000"/>
              </a:solidFill>
              <a:latin typeface="Arial MT"/>
              <a:cs typeface="Arial MT"/>
            </a:endParaRPr>
          </a:p>
          <a:p>
            <a:pPr marL="319185" indent="-302252" algn="just" defTabSz="1219170">
              <a:spcBef>
                <a:spcPts val="800"/>
              </a:spcBef>
              <a:buFontTx/>
              <a:buAutoNum type="arabicPeriod"/>
              <a:tabLst>
                <a:tab pos="319185" algn="l"/>
              </a:tabLst>
            </a:pPr>
            <a:r>
              <a:rPr sz="2400" kern="0" dirty="0">
                <a:solidFill>
                  <a:sysClr val="windowText" lastClr="000000"/>
                </a:solidFill>
                <a:latin typeface="Arial MT"/>
                <a:cs typeface="Arial MT"/>
              </a:rPr>
              <a:t>Menjamin</a:t>
            </a:r>
            <a:r>
              <a:rPr sz="2400" kern="0" spc="-73" dirty="0">
                <a:solidFill>
                  <a:sysClr val="windowText" lastClr="000000"/>
                </a:solidFill>
                <a:latin typeface="Arial MT"/>
                <a:cs typeface="Arial MT"/>
              </a:rPr>
              <a:t> </a:t>
            </a:r>
            <a:r>
              <a:rPr sz="2400" kern="0" dirty="0">
                <a:solidFill>
                  <a:sysClr val="windowText" lastClr="000000"/>
                </a:solidFill>
                <a:latin typeface="Arial MT"/>
                <a:cs typeface="Arial MT"/>
              </a:rPr>
              <a:t>bahwa</a:t>
            </a:r>
            <a:r>
              <a:rPr sz="2400" kern="0" spc="-47" dirty="0">
                <a:solidFill>
                  <a:sysClr val="windowText" lastClr="000000"/>
                </a:solidFill>
                <a:latin typeface="Arial MT"/>
                <a:cs typeface="Arial MT"/>
              </a:rPr>
              <a:t> </a:t>
            </a:r>
            <a:r>
              <a:rPr sz="2400" kern="0" dirty="0">
                <a:solidFill>
                  <a:sysClr val="windowText" lastClr="000000"/>
                </a:solidFill>
                <a:latin typeface="Arial MT"/>
                <a:cs typeface="Arial MT"/>
              </a:rPr>
              <a:t>arsip</a:t>
            </a:r>
            <a:r>
              <a:rPr sz="2400" kern="0" spc="-53" dirty="0">
                <a:solidFill>
                  <a:sysClr val="windowText" lastClr="000000"/>
                </a:solidFill>
                <a:latin typeface="Arial MT"/>
                <a:cs typeface="Arial MT"/>
              </a:rPr>
              <a:t> </a:t>
            </a:r>
            <a:r>
              <a:rPr sz="2400" kern="0" dirty="0">
                <a:solidFill>
                  <a:sysClr val="windowText" lastClr="000000"/>
                </a:solidFill>
                <a:latin typeface="Arial MT"/>
                <a:cs typeface="Arial MT"/>
              </a:rPr>
              <a:t>hanya</a:t>
            </a:r>
            <a:r>
              <a:rPr sz="2400" kern="0" spc="-40" dirty="0">
                <a:solidFill>
                  <a:sysClr val="windowText" lastClr="000000"/>
                </a:solidFill>
                <a:latin typeface="Arial MT"/>
                <a:cs typeface="Arial MT"/>
              </a:rPr>
              <a:t> </a:t>
            </a:r>
            <a:r>
              <a:rPr sz="2400" kern="0" dirty="0">
                <a:solidFill>
                  <a:sysClr val="windowText" lastClr="000000"/>
                </a:solidFill>
                <a:latin typeface="Arial MT"/>
                <a:cs typeface="Arial MT"/>
              </a:rPr>
              <a:t>dapat</a:t>
            </a:r>
            <a:r>
              <a:rPr sz="2400" kern="0" spc="-73" dirty="0">
                <a:solidFill>
                  <a:sysClr val="windowText" lastClr="000000"/>
                </a:solidFill>
                <a:latin typeface="Arial MT"/>
                <a:cs typeface="Arial MT"/>
              </a:rPr>
              <a:t> </a:t>
            </a:r>
            <a:r>
              <a:rPr sz="2400" kern="0" dirty="0" err="1">
                <a:solidFill>
                  <a:sysClr val="windowText" lastClr="000000"/>
                </a:solidFill>
                <a:latin typeface="Arial MT"/>
                <a:cs typeface="Arial MT"/>
              </a:rPr>
              <a:t>diketahui</a:t>
            </a:r>
            <a:r>
              <a:rPr sz="2400" kern="0" spc="-73" dirty="0">
                <a:solidFill>
                  <a:sysClr val="windowText" lastClr="000000"/>
                </a:solidFill>
                <a:latin typeface="Arial MT"/>
                <a:cs typeface="Arial MT"/>
              </a:rPr>
              <a:t> </a:t>
            </a:r>
            <a:r>
              <a:rPr sz="2400" kern="0" spc="-27" dirty="0">
                <a:solidFill>
                  <a:sysClr val="windowText" lastClr="000000"/>
                </a:solidFill>
                <a:latin typeface="Arial MT"/>
                <a:cs typeface="Arial MT"/>
              </a:rPr>
              <a:t>oleh</a:t>
            </a:r>
            <a:r>
              <a:rPr lang="en-US" sz="2400" kern="0" spc="-27" dirty="0">
                <a:solidFill>
                  <a:sysClr val="windowText" lastClr="000000"/>
                </a:solidFill>
                <a:latin typeface="Arial MT"/>
                <a:cs typeface="Arial MT"/>
              </a:rPr>
              <a:t> </a:t>
            </a:r>
            <a:r>
              <a:rPr sz="2400" kern="0" dirty="0" err="1">
                <a:solidFill>
                  <a:sysClr val="windowText" lastClr="000000"/>
                </a:solidFill>
                <a:latin typeface="Arial MT"/>
                <a:cs typeface="Arial MT"/>
              </a:rPr>
              <a:t>petugas</a:t>
            </a:r>
            <a:r>
              <a:rPr sz="2400" kern="0" spc="-33" dirty="0">
                <a:solidFill>
                  <a:sysClr val="windowText" lastClr="000000"/>
                </a:solidFill>
                <a:latin typeface="Arial MT"/>
                <a:cs typeface="Arial MT"/>
              </a:rPr>
              <a:t> </a:t>
            </a:r>
            <a:r>
              <a:rPr sz="2400" kern="0" dirty="0">
                <a:solidFill>
                  <a:sysClr val="windowText" lastClr="000000"/>
                </a:solidFill>
                <a:latin typeface="Arial MT"/>
                <a:cs typeface="Arial MT"/>
              </a:rPr>
              <a:t>yang berhak</a:t>
            </a:r>
            <a:r>
              <a:rPr sz="2400" kern="0" spc="-27" dirty="0">
                <a:solidFill>
                  <a:sysClr val="windowText" lastClr="000000"/>
                </a:solidFill>
                <a:latin typeface="Arial MT"/>
                <a:cs typeface="Arial MT"/>
              </a:rPr>
              <a:t> </a:t>
            </a:r>
            <a:r>
              <a:rPr sz="2400" kern="0" dirty="0">
                <a:solidFill>
                  <a:sysClr val="windowText" lastClr="000000"/>
                </a:solidFill>
                <a:latin typeface="Arial MT"/>
                <a:cs typeface="Arial MT"/>
              </a:rPr>
              <a:t>dan</a:t>
            </a:r>
            <a:r>
              <a:rPr sz="2400" kern="0" spc="-27" dirty="0">
                <a:solidFill>
                  <a:sysClr val="windowText" lastClr="000000"/>
                </a:solidFill>
                <a:latin typeface="Arial MT"/>
                <a:cs typeface="Arial MT"/>
              </a:rPr>
              <a:t> </a:t>
            </a:r>
            <a:r>
              <a:rPr sz="2400" kern="0" spc="-13" dirty="0">
                <a:solidFill>
                  <a:sysClr val="windowText" lastClr="000000"/>
                </a:solidFill>
                <a:latin typeface="Arial MT"/>
                <a:cs typeface="Arial MT"/>
              </a:rPr>
              <a:t>penggunaan</a:t>
            </a:r>
            <a:r>
              <a:rPr sz="2400" kern="0" spc="-53" dirty="0">
                <a:solidFill>
                  <a:sysClr val="windowText" lastClr="000000"/>
                </a:solidFill>
                <a:latin typeface="Arial MT"/>
                <a:cs typeface="Arial MT"/>
              </a:rPr>
              <a:t> </a:t>
            </a:r>
            <a:r>
              <a:rPr sz="2400" kern="0" dirty="0">
                <a:solidFill>
                  <a:sysClr val="windowText" lastClr="000000"/>
                </a:solidFill>
                <a:latin typeface="Arial MT"/>
                <a:cs typeface="Arial MT"/>
              </a:rPr>
              <a:t>hak</a:t>
            </a:r>
            <a:r>
              <a:rPr sz="2400" kern="0" spc="-33" dirty="0">
                <a:solidFill>
                  <a:sysClr val="windowText" lastClr="000000"/>
                </a:solidFill>
                <a:latin typeface="Arial MT"/>
                <a:cs typeface="Arial MT"/>
              </a:rPr>
              <a:t> </a:t>
            </a:r>
            <a:r>
              <a:rPr sz="2400" kern="0" dirty="0">
                <a:solidFill>
                  <a:sysClr val="windowText" lastClr="000000"/>
                </a:solidFill>
                <a:latin typeface="Arial MT"/>
                <a:cs typeface="Arial MT"/>
              </a:rPr>
              <a:t>itu</a:t>
            </a:r>
            <a:r>
              <a:rPr sz="2400" kern="0" spc="-13" dirty="0">
                <a:solidFill>
                  <a:sysClr val="windowText" lastClr="000000"/>
                </a:solidFill>
                <a:latin typeface="Arial MT"/>
                <a:cs typeface="Arial MT"/>
              </a:rPr>
              <a:t> terkontrol </a:t>
            </a:r>
            <a:r>
              <a:rPr sz="2400" kern="0" dirty="0">
                <a:solidFill>
                  <a:sysClr val="windowText" lastClr="000000"/>
                </a:solidFill>
                <a:latin typeface="Arial MT"/>
                <a:cs typeface="Arial MT"/>
              </a:rPr>
              <a:t>dengan</a:t>
            </a:r>
            <a:r>
              <a:rPr sz="2400" kern="0" spc="-73" dirty="0">
                <a:solidFill>
                  <a:sysClr val="windowText" lastClr="000000"/>
                </a:solidFill>
                <a:latin typeface="Arial MT"/>
                <a:cs typeface="Arial MT"/>
              </a:rPr>
              <a:t> </a:t>
            </a:r>
            <a:r>
              <a:rPr sz="2400" kern="0" spc="-27" dirty="0">
                <a:solidFill>
                  <a:sysClr val="windowText" lastClr="000000"/>
                </a:solidFill>
                <a:latin typeface="Arial MT"/>
                <a:cs typeface="Arial MT"/>
              </a:rPr>
              <a:t>baik</a:t>
            </a:r>
            <a:endParaRPr sz="2400" kern="0" dirty="0">
              <a:solidFill>
                <a:sysClr val="windowText" lastClr="000000"/>
              </a:solidFill>
              <a:latin typeface="Arial MT"/>
              <a:cs typeface="Arial M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9144000" cy="5143500"/>
          </a:xfrm>
        </p:grpSpPr>
        <p:pic>
          <p:nvPicPr>
            <p:cNvPr id="3" name="object 3"/>
            <p:cNvPicPr/>
            <p:nvPr/>
          </p:nvPicPr>
          <p:blipFill>
            <a:blip r:embed="rId2" cstate="print"/>
            <a:stretch>
              <a:fillRect/>
            </a:stretch>
          </p:blipFill>
          <p:spPr>
            <a:xfrm>
              <a:off x="0" y="0"/>
              <a:ext cx="1620012" cy="5143500"/>
            </a:xfrm>
            <a:prstGeom prst="rect">
              <a:avLst/>
            </a:prstGeom>
          </p:spPr>
        </p:pic>
        <p:pic>
          <p:nvPicPr>
            <p:cNvPr id="4" name="object 4"/>
            <p:cNvPicPr/>
            <p:nvPr/>
          </p:nvPicPr>
          <p:blipFill>
            <a:blip r:embed="rId3" cstate="print"/>
            <a:stretch>
              <a:fillRect/>
            </a:stretch>
          </p:blipFill>
          <p:spPr>
            <a:xfrm>
              <a:off x="167639" y="3331464"/>
              <a:ext cx="1088136" cy="1620012"/>
            </a:xfrm>
            <a:prstGeom prst="rect">
              <a:avLst/>
            </a:prstGeom>
          </p:spPr>
        </p:pic>
        <p:sp>
          <p:nvSpPr>
            <p:cNvPr id="5" name="object 5"/>
            <p:cNvSpPr/>
            <p:nvPr/>
          </p:nvSpPr>
          <p:spPr>
            <a:xfrm>
              <a:off x="711708" y="4951476"/>
              <a:ext cx="8432800" cy="0"/>
            </a:xfrm>
            <a:custGeom>
              <a:avLst/>
              <a:gdLst/>
              <a:ahLst/>
              <a:cxnLst/>
              <a:rect l="l" t="t" r="r" b="b"/>
              <a:pathLst>
                <a:path w="8432800">
                  <a:moveTo>
                    <a:pt x="0" y="0"/>
                  </a:moveTo>
                  <a:lnTo>
                    <a:pt x="8432292" y="0"/>
                  </a:lnTo>
                </a:path>
              </a:pathLst>
            </a:custGeom>
            <a:ln w="12700">
              <a:solidFill>
                <a:srgbClr val="0DD2D9"/>
              </a:solidFill>
            </a:ln>
          </p:spPr>
          <p:txBody>
            <a:bodyPr wrap="square" lIns="0" tIns="0" rIns="0" bIns="0" rtlCol="0"/>
            <a:lstStyle/>
            <a:p>
              <a:pPr defTabSz="1219170"/>
              <a:endParaRPr sz="2400" kern="0">
                <a:solidFill>
                  <a:sysClr val="windowText" lastClr="000000"/>
                </a:solidFill>
              </a:endParaRPr>
            </a:p>
          </p:txBody>
        </p:sp>
      </p:grpSp>
      <p:sp>
        <p:nvSpPr>
          <p:cNvPr id="6" name="object 6"/>
          <p:cNvSpPr txBox="1">
            <a:spLocks noGrp="1"/>
          </p:cNvSpPr>
          <p:nvPr>
            <p:ph type="title"/>
          </p:nvPr>
        </p:nvSpPr>
        <p:spPr>
          <a:xfrm>
            <a:off x="168702" y="57031"/>
            <a:ext cx="15918597" cy="1121845"/>
          </a:xfrm>
          <a:prstGeom prst="rect">
            <a:avLst/>
          </a:prstGeom>
        </p:spPr>
        <p:txBody>
          <a:bodyPr vert="horz" wrap="square" lIns="0" tIns="623315" rIns="0" bIns="0" rtlCol="0">
            <a:spAutoFit/>
          </a:bodyPr>
          <a:lstStyle/>
          <a:p>
            <a:pPr marL="1194617">
              <a:spcBef>
                <a:spcPts val="133"/>
              </a:spcBef>
            </a:pPr>
            <a:r>
              <a:rPr dirty="0"/>
              <a:t>2.</a:t>
            </a:r>
            <a:r>
              <a:rPr spc="-60" dirty="0"/>
              <a:t> </a:t>
            </a:r>
            <a:r>
              <a:rPr dirty="0"/>
              <a:t>Perlindungan</a:t>
            </a:r>
            <a:r>
              <a:rPr spc="-67" dirty="0"/>
              <a:t> </a:t>
            </a:r>
            <a:r>
              <a:rPr dirty="0"/>
              <a:t>dan</a:t>
            </a:r>
            <a:r>
              <a:rPr spc="-40" dirty="0"/>
              <a:t> </a:t>
            </a:r>
            <a:r>
              <a:rPr dirty="0"/>
              <a:t>Pengamanan</a:t>
            </a:r>
            <a:r>
              <a:rPr spc="-160" dirty="0"/>
              <a:t> </a:t>
            </a:r>
            <a:r>
              <a:rPr dirty="0"/>
              <a:t>Arsip</a:t>
            </a:r>
            <a:r>
              <a:rPr spc="-40" dirty="0"/>
              <a:t> </a:t>
            </a:r>
            <a:r>
              <a:rPr spc="-13" dirty="0"/>
              <a:t>Vital</a:t>
            </a:r>
          </a:p>
        </p:txBody>
      </p:sp>
      <p:sp>
        <p:nvSpPr>
          <p:cNvPr id="7" name="object 7"/>
          <p:cNvSpPr txBox="1"/>
          <p:nvPr/>
        </p:nvSpPr>
        <p:spPr>
          <a:xfrm>
            <a:off x="1861310" y="1265934"/>
            <a:ext cx="5907193" cy="301792"/>
          </a:xfrm>
          <a:prstGeom prst="rect">
            <a:avLst/>
          </a:prstGeom>
          <a:solidFill>
            <a:srgbClr val="0DD2D9"/>
          </a:solidFill>
        </p:spPr>
        <p:txBody>
          <a:bodyPr vert="horz" wrap="square" lIns="0" tIns="55033" rIns="0" bIns="0" rtlCol="0">
            <a:spAutoFit/>
          </a:bodyPr>
          <a:lstStyle/>
          <a:p>
            <a:pPr marL="122764" defTabSz="1219170">
              <a:spcBef>
                <a:spcPts val="433"/>
              </a:spcBef>
            </a:pPr>
            <a:r>
              <a:rPr sz="1600" b="1" kern="0" dirty="0">
                <a:solidFill>
                  <a:srgbClr val="FFFFFF"/>
                </a:solidFill>
                <a:latin typeface="Arial"/>
                <a:cs typeface="Arial"/>
              </a:rPr>
              <a:t>D.</a:t>
            </a:r>
            <a:r>
              <a:rPr sz="1600" b="1" kern="0" spc="-47" dirty="0">
                <a:solidFill>
                  <a:srgbClr val="FFFFFF"/>
                </a:solidFill>
                <a:latin typeface="Arial"/>
                <a:cs typeface="Arial"/>
              </a:rPr>
              <a:t> </a:t>
            </a:r>
            <a:r>
              <a:rPr sz="1600" b="1" kern="0" dirty="0">
                <a:solidFill>
                  <a:srgbClr val="FFFFFF"/>
                </a:solidFill>
                <a:latin typeface="Arial"/>
                <a:cs typeface="Arial"/>
              </a:rPr>
              <a:t>Pengamanan</a:t>
            </a:r>
            <a:r>
              <a:rPr sz="1600" b="1" kern="0" spc="-80" dirty="0">
                <a:solidFill>
                  <a:srgbClr val="FFFFFF"/>
                </a:solidFill>
                <a:latin typeface="Arial"/>
                <a:cs typeface="Arial"/>
              </a:rPr>
              <a:t> </a:t>
            </a:r>
            <a:r>
              <a:rPr sz="1600" b="1" kern="0" dirty="0">
                <a:solidFill>
                  <a:srgbClr val="FFFFFF"/>
                </a:solidFill>
                <a:latin typeface="Arial"/>
                <a:cs typeface="Arial"/>
              </a:rPr>
              <a:t>Informasi</a:t>
            </a:r>
            <a:r>
              <a:rPr sz="1600" b="1" kern="0" spc="-93" dirty="0">
                <a:solidFill>
                  <a:srgbClr val="FFFFFF"/>
                </a:solidFill>
                <a:latin typeface="Arial"/>
                <a:cs typeface="Arial"/>
              </a:rPr>
              <a:t> </a:t>
            </a:r>
            <a:r>
              <a:rPr sz="1600" b="1" kern="0" dirty="0">
                <a:solidFill>
                  <a:srgbClr val="FFFFFF"/>
                </a:solidFill>
                <a:latin typeface="Arial"/>
                <a:cs typeface="Arial"/>
              </a:rPr>
              <a:t>Arsip:</a:t>
            </a:r>
            <a:r>
              <a:rPr sz="1600" b="1" kern="0" spc="-27" dirty="0">
                <a:solidFill>
                  <a:srgbClr val="FFFFFF"/>
                </a:solidFill>
                <a:latin typeface="Arial"/>
                <a:cs typeface="Arial"/>
              </a:rPr>
              <a:t> </a:t>
            </a:r>
            <a:r>
              <a:rPr sz="1600" b="1" kern="0" dirty="0">
                <a:solidFill>
                  <a:srgbClr val="FFFFFF"/>
                </a:solidFill>
                <a:latin typeface="Arial"/>
                <a:cs typeface="Arial"/>
              </a:rPr>
              <a:t>HAK</a:t>
            </a:r>
            <a:r>
              <a:rPr sz="1600" b="1" kern="0" spc="-67" dirty="0">
                <a:solidFill>
                  <a:srgbClr val="FFFFFF"/>
                </a:solidFill>
                <a:latin typeface="Arial"/>
                <a:cs typeface="Arial"/>
              </a:rPr>
              <a:t> </a:t>
            </a:r>
            <a:r>
              <a:rPr sz="1600" b="1" kern="0" dirty="0">
                <a:solidFill>
                  <a:srgbClr val="FFFFFF"/>
                </a:solidFill>
                <a:latin typeface="Arial"/>
                <a:cs typeface="Arial"/>
              </a:rPr>
              <a:t>AKSES</a:t>
            </a:r>
            <a:r>
              <a:rPr sz="1600" b="1" kern="0" spc="-67" dirty="0">
                <a:solidFill>
                  <a:srgbClr val="FFFFFF"/>
                </a:solidFill>
                <a:latin typeface="Arial"/>
                <a:cs typeface="Arial"/>
              </a:rPr>
              <a:t> </a:t>
            </a:r>
            <a:r>
              <a:rPr sz="1600" b="1" kern="0" spc="-13" dirty="0">
                <a:solidFill>
                  <a:srgbClr val="FFFFFF"/>
                </a:solidFill>
                <a:latin typeface="Arial"/>
                <a:cs typeface="Arial"/>
              </a:rPr>
              <a:t>ARSIP</a:t>
            </a:r>
            <a:endParaRPr sz="1600" kern="0" dirty="0">
              <a:solidFill>
                <a:sysClr val="windowText" lastClr="000000"/>
              </a:solidFill>
              <a:latin typeface="Arial"/>
              <a:cs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3378255731"/>
              </p:ext>
            </p:extLst>
          </p:nvPr>
        </p:nvGraphicFramePr>
        <p:xfrm>
          <a:off x="1829362" y="1726524"/>
          <a:ext cx="9409854" cy="3900593"/>
        </p:xfrm>
        <a:graphic>
          <a:graphicData uri="http://schemas.openxmlformats.org/drawingml/2006/table">
            <a:tbl>
              <a:tblPr firstRow="1" bandRow="1">
                <a:tableStyleId>{2D5ABB26-0587-4C30-8999-92F81FD0307C}</a:tableStyleId>
              </a:tblPr>
              <a:tblGrid>
                <a:gridCol w="2982807">
                  <a:extLst>
                    <a:ext uri="{9D8B030D-6E8A-4147-A177-3AD203B41FA5}">
                      <a16:colId xmlns:a16="http://schemas.microsoft.com/office/drawing/2014/main" val="20000"/>
                    </a:ext>
                  </a:extLst>
                </a:gridCol>
                <a:gridCol w="6427047">
                  <a:extLst>
                    <a:ext uri="{9D8B030D-6E8A-4147-A177-3AD203B41FA5}">
                      <a16:colId xmlns:a16="http://schemas.microsoft.com/office/drawing/2014/main" val="20001"/>
                    </a:ext>
                  </a:extLst>
                </a:gridCol>
              </a:tblGrid>
              <a:tr h="609600">
                <a:tc>
                  <a:txBody>
                    <a:bodyPr/>
                    <a:lstStyle/>
                    <a:p>
                      <a:pPr marL="91440">
                        <a:lnSpc>
                          <a:spcPct val="100000"/>
                        </a:lnSpc>
                        <a:spcBef>
                          <a:spcPts val="325"/>
                        </a:spcBef>
                      </a:pPr>
                      <a:r>
                        <a:rPr sz="1600" dirty="0">
                          <a:latin typeface="Arial MT"/>
                          <a:cs typeface="Arial MT"/>
                        </a:rPr>
                        <a:t>Penentu</a:t>
                      </a:r>
                      <a:r>
                        <a:rPr sz="1600" spc="-40" dirty="0">
                          <a:latin typeface="Arial MT"/>
                          <a:cs typeface="Arial MT"/>
                        </a:rPr>
                        <a:t> </a:t>
                      </a:r>
                      <a:r>
                        <a:rPr sz="1600" spc="-10" dirty="0">
                          <a:latin typeface="Arial MT"/>
                          <a:cs typeface="Arial MT"/>
                        </a:rPr>
                        <a:t>Kebijakan</a:t>
                      </a:r>
                      <a:endParaRPr sz="1600">
                        <a:latin typeface="Arial MT"/>
                        <a:cs typeface="Arial MT"/>
                      </a:endParaRPr>
                    </a:p>
                  </a:txBody>
                  <a:tcPr marL="0" marR="0" marT="550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5"/>
                        </a:spcBef>
                      </a:pPr>
                      <a:r>
                        <a:rPr sz="1600" dirty="0">
                          <a:latin typeface="Arial MT"/>
                          <a:cs typeface="Arial MT"/>
                        </a:rPr>
                        <a:t>mempunyai</a:t>
                      </a:r>
                      <a:r>
                        <a:rPr sz="1600" spc="-45" dirty="0">
                          <a:latin typeface="Arial MT"/>
                          <a:cs typeface="Arial MT"/>
                        </a:rPr>
                        <a:t> </a:t>
                      </a:r>
                      <a:r>
                        <a:rPr sz="1600" dirty="0">
                          <a:latin typeface="Arial MT"/>
                          <a:cs typeface="Arial MT"/>
                        </a:rPr>
                        <a:t>kewenangan</a:t>
                      </a:r>
                      <a:r>
                        <a:rPr sz="1600" spc="-55" dirty="0">
                          <a:latin typeface="Arial MT"/>
                          <a:cs typeface="Arial MT"/>
                        </a:rPr>
                        <a:t> </a:t>
                      </a:r>
                      <a:r>
                        <a:rPr sz="1600" dirty="0">
                          <a:latin typeface="Arial MT"/>
                          <a:cs typeface="Arial MT"/>
                        </a:rPr>
                        <a:t>untuk</a:t>
                      </a:r>
                      <a:r>
                        <a:rPr sz="1600" spc="-45" dirty="0">
                          <a:latin typeface="Arial MT"/>
                          <a:cs typeface="Arial MT"/>
                        </a:rPr>
                        <a:t> </a:t>
                      </a:r>
                      <a:r>
                        <a:rPr sz="1600" dirty="0">
                          <a:latin typeface="Arial MT"/>
                          <a:cs typeface="Arial MT"/>
                        </a:rPr>
                        <a:t>mengakses</a:t>
                      </a:r>
                      <a:r>
                        <a:rPr sz="1600" spc="-50" dirty="0">
                          <a:latin typeface="Arial MT"/>
                          <a:cs typeface="Arial MT"/>
                        </a:rPr>
                        <a:t> </a:t>
                      </a:r>
                      <a:r>
                        <a:rPr sz="1600" dirty="0">
                          <a:latin typeface="Arial MT"/>
                          <a:cs typeface="Arial MT"/>
                        </a:rPr>
                        <a:t>seluruh</a:t>
                      </a:r>
                      <a:r>
                        <a:rPr sz="1600" spc="-55" dirty="0">
                          <a:latin typeface="Arial MT"/>
                          <a:cs typeface="Arial MT"/>
                        </a:rPr>
                        <a:t> </a:t>
                      </a:r>
                      <a:r>
                        <a:rPr sz="1600" dirty="0">
                          <a:latin typeface="Arial MT"/>
                          <a:cs typeface="Arial MT"/>
                        </a:rPr>
                        <a:t>arsip</a:t>
                      </a:r>
                      <a:r>
                        <a:rPr sz="1600" spc="-30" dirty="0">
                          <a:latin typeface="Arial MT"/>
                          <a:cs typeface="Arial MT"/>
                        </a:rPr>
                        <a:t> </a:t>
                      </a:r>
                      <a:r>
                        <a:rPr sz="1600" spc="-10" dirty="0">
                          <a:latin typeface="Arial MT"/>
                          <a:cs typeface="Arial MT"/>
                        </a:rPr>
                        <a:t>vital</a:t>
                      </a:r>
                      <a:endParaRPr sz="1600" dirty="0">
                        <a:latin typeface="Arial MT"/>
                        <a:cs typeface="Arial MT"/>
                      </a:endParaRPr>
                    </a:p>
                    <a:p>
                      <a:pPr marL="92075" algn="just">
                        <a:lnSpc>
                          <a:spcPct val="100000"/>
                        </a:lnSpc>
                      </a:pPr>
                      <a:r>
                        <a:rPr sz="1600" dirty="0">
                          <a:latin typeface="Arial MT"/>
                          <a:cs typeface="Arial MT"/>
                        </a:rPr>
                        <a:t>yang</a:t>
                      </a:r>
                      <a:r>
                        <a:rPr sz="1600" spc="-25" dirty="0">
                          <a:latin typeface="Arial MT"/>
                          <a:cs typeface="Arial MT"/>
                        </a:rPr>
                        <a:t> </a:t>
                      </a:r>
                      <a:r>
                        <a:rPr sz="1600" dirty="0">
                          <a:latin typeface="Arial MT"/>
                          <a:cs typeface="Arial MT"/>
                        </a:rPr>
                        <a:t>berada</a:t>
                      </a:r>
                      <a:r>
                        <a:rPr sz="1600" spc="-45" dirty="0">
                          <a:latin typeface="Arial MT"/>
                          <a:cs typeface="Arial MT"/>
                        </a:rPr>
                        <a:t> </a:t>
                      </a:r>
                      <a:r>
                        <a:rPr sz="1600" dirty="0">
                          <a:latin typeface="Arial MT"/>
                          <a:cs typeface="Arial MT"/>
                        </a:rPr>
                        <a:t>di</a:t>
                      </a:r>
                      <a:r>
                        <a:rPr sz="1600" spc="-25" dirty="0">
                          <a:latin typeface="Arial MT"/>
                          <a:cs typeface="Arial MT"/>
                        </a:rPr>
                        <a:t> </a:t>
                      </a:r>
                      <a:r>
                        <a:rPr sz="1600" dirty="0">
                          <a:latin typeface="Arial MT"/>
                          <a:cs typeface="Arial MT"/>
                        </a:rPr>
                        <a:t>bawah</a:t>
                      </a:r>
                      <a:r>
                        <a:rPr sz="1600" spc="-25" dirty="0">
                          <a:latin typeface="Arial MT"/>
                          <a:cs typeface="Arial MT"/>
                        </a:rPr>
                        <a:t> </a:t>
                      </a:r>
                      <a:r>
                        <a:rPr sz="1600" spc="-10" dirty="0">
                          <a:latin typeface="Arial MT"/>
                          <a:cs typeface="Arial MT"/>
                        </a:rPr>
                        <a:t>kewenangannya</a:t>
                      </a:r>
                      <a:endParaRPr sz="1600" dirty="0">
                        <a:latin typeface="Arial MT"/>
                        <a:cs typeface="Arial MT"/>
                      </a:endParaRPr>
                    </a:p>
                  </a:txBody>
                  <a:tcPr marL="0" marR="0" marT="550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609600">
                <a:tc>
                  <a:txBody>
                    <a:bodyPr/>
                    <a:lstStyle/>
                    <a:p>
                      <a:pPr marL="91440">
                        <a:lnSpc>
                          <a:spcPct val="100000"/>
                        </a:lnSpc>
                        <a:spcBef>
                          <a:spcPts val="330"/>
                        </a:spcBef>
                      </a:pPr>
                      <a:r>
                        <a:rPr sz="1600" dirty="0">
                          <a:latin typeface="Arial MT"/>
                          <a:cs typeface="Arial MT"/>
                        </a:rPr>
                        <a:t>Pelaksana</a:t>
                      </a:r>
                      <a:r>
                        <a:rPr sz="1600" spc="-50" dirty="0">
                          <a:latin typeface="Arial MT"/>
                          <a:cs typeface="Arial MT"/>
                        </a:rPr>
                        <a:t> </a:t>
                      </a:r>
                      <a:r>
                        <a:rPr sz="1600" spc="-10" dirty="0">
                          <a:latin typeface="Arial MT"/>
                          <a:cs typeface="Arial MT"/>
                        </a:rPr>
                        <a:t>Kebijakan</a:t>
                      </a:r>
                      <a:endParaRPr sz="1600">
                        <a:latin typeface="Arial MT"/>
                        <a:cs typeface="Arial M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752475">
                        <a:lnSpc>
                          <a:spcPct val="100000"/>
                        </a:lnSpc>
                        <a:spcBef>
                          <a:spcPts val="330"/>
                        </a:spcBef>
                      </a:pPr>
                      <a:r>
                        <a:rPr sz="1600" dirty="0">
                          <a:latin typeface="Arial MT"/>
                          <a:cs typeface="Arial MT"/>
                        </a:rPr>
                        <a:t>mempunyai</a:t>
                      </a:r>
                      <a:r>
                        <a:rPr sz="1600" spc="-40" dirty="0">
                          <a:latin typeface="Arial MT"/>
                          <a:cs typeface="Arial MT"/>
                        </a:rPr>
                        <a:t> </a:t>
                      </a:r>
                      <a:r>
                        <a:rPr sz="1600" dirty="0">
                          <a:latin typeface="Arial MT"/>
                          <a:cs typeface="Arial MT"/>
                        </a:rPr>
                        <a:t>kewenangan</a:t>
                      </a:r>
                      <a:r>
                        <a:rPr sz="1600" spc="-55" dirty="0">
                          <a:latin typeface="Arial MT"/>
                          <a:cs typeface="Arial MT"/>
                        </a:rPr>
                        <a:t> </a:t>
                      </a:r>
                      <a:r>
                        <a:rPr sz="1600" dirty="0">
                          <a:latin typeface="Arial MT"/>
                          <a:cs typeface="Arial MT"/>
                        </a:rPr>
                        <a:t>untuk</a:t>
                      </a:r>
                      <a:r>
                        <a:rPr sz="1600" spc="-45" dirty="0">
                          <a:latin typeface="Arial MT"/>
                          <a:cs typeface="Arial MT"/>
                        </a:rPr>
                        <a:t> </a:t>
                      </a:r>
                      <a:r>
                        <a:rPr sz="1600" dirty="0">
                          <a:latin typeface="Arial MT"/>
                          <a:cs typeface="Arial MT"/>
                        </a:rPr>
                        <a:t>mengakses</a:t>
                      </a:r>
                      <a:r>
                        <a:rPr sz="1600" spc="-45" dirty="0">
                          <a:latin typeface="Arial MT"/>
                          <a:cs typeface="Arial MT"/>
                        </a:rPr>
                        <a:t> </a:t>
                      </a:r>
                      <a:r>
                        <a:rPr sz="1600" dirty="0">
                          <a:latin typeface="Arial MT"/>
                          <a:cs typeface="Arial MT"/>
                        </a:rPr>
                        <a:t>yang</a:t>
                      </a:r>
                      <a:r>
                        <a:rPr sz="1600" spc="-30" dirty="0">
                          <a:latin typeface="Arial MT"/>
                          <a:cs typeface="Arial MT"/>
                        </a:rPr>
                        <a:t> </a:t>
                      </a:r>
                      <a:r>
                        <a:rPr sz="1600" dirty="0">
                          <a:latin typeface="Arial MT"/>
                          <a:cs typeface="Arial MT"/>
                        </a:rPr>
                        <a:t>berada</a:t>
                      </a:r>
                      <a:r>
                        <a:rPr sz="1600" spc="-60" dirty="0">
                          <a:latin typeface="Arial MT"/>
                          <a:cs typeface="Arial MT"/>
                        </a:rPr>
                        <a:t> </a:t>
                      </a:r>
                      <a:r>
                        <a:rPr sz="1600" spc="-25" dirty="0">
                          <a:latin typeface="Arial MT"/>
                          <a:cs typeface="Arial MT"/>
                        </a:rPr>
                        <a:t>di </a:t>
                      </a:r>
                      <a:r>
                        <a:rPr sz="1600" dirty="0">
                          <a:latin typeface="Arial MT"/>
                          <a:cs typeface="Arial MT"/>
                        </a:rPr>
                        <a:t>bawah</a:t>
                      </a:r>
                      <a:r>
                        <a:rPr sz="1600" spc="-20" dirty="0">
                          <a:latin typeface="Arial MT"/>
                          <a:cs typeface="Arial MT"/>
                        </a:rPr>
                        <a:t> </a:t>
                      </a:r>
                      <a:r>
                        <a:rPr sz="1600" spc="-10" dirty="0">
                          <a:latin typeface="Arial MT"/>
                          <a:cs typeface="Arial MT"/>
                        </a:rPr>
                        <a:t>kewenangannya</a:t>
                      </a:r>
                      <a:r>
                        <a:rPr sz="1600" spc="-20" dirty="0">
                          <a:latin typeface="Arial MT"/>
                          <a:cs typeface="Arial MT"/>
                        </a:rPr>
                        <a:t> </a:t>
                      </a:r>
                      <a:r>
                        <a:rPr sz="1600" dirty="0">
                          <a:latin typeface="Arial MT"/>
                          <a:cs typeface="Arial MT"/>
                        </a:rPr>
                        <a:t>dengan</a:t>
                      </a:r>
                      <a:r>
                        <a:rPr sz="1600" spc="-40" dirty="0">
                          <a:latin typeface="Arial MT"/>
                          <a:cs typeface="Arial MT"/>
                        </a:rPr>
                        <a:t> </a:t>
                      </a:r>
                      <a:r>
                        <a:rPr sz="1600" dirty="0">
                          <a:latin typeface="Arial MT"/>
                          <a:cs typeface="Arial MT"/>
                        </a:rPr>
                        <a:t>tingkat</a:t>
                      </a:r>
                      <a:r>
                        <a:rPr sz="1600" spc="-5" dirty="0">
                          <a:latin typeface="Arial MT"/>
                          <a:cs typeface="Arial MT"/>
                        </a:rPr>
                        <a:t> </a:t>
                      </a:r>
                      <a:r>
                        <a:rPr sz="1600" dirty="0">
                          <a:latin typeface="Arial MT"/>
                          <a:cs typeface="Arial MT"/>
                        </a:rPr>
                        <a:t>klasifikasi</a:t>
                      </a:r>
                      <a:r>
                        <a:rPr sz="1600" spc="-35" dirty="0">
                          <a:latin typeface="Arial MT"/>
                          <a:cs typeface="Arial MT"/>
                        </a:rPr>
                        <a:t> </a:t>
                      </a:r>
                      <a:r>
                        <a:rPr sz="1600" spc="-10" dirty="0">
                          <a:latin typeface="Arial MT"/>
                          <a:cs typeface="Arial MT"/>
                        </a:rPr>
                        <a:t>biasa</a:t>
                      </a:r>
                      <a:endParaRPr sz="1600">
                        <a:latin typeface="Arial MT"/>
                        <a:cs typeface="Arial M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09600">
                <a:tc>
                  <a:txBody>
                    <a:bodyPr/>
                    <a:lstStyle/>
                    <a:p>
                      <a:pPr marL="91440">
                        <a:lnSpc>
                          <a:spcPct val="100000"/>
                        </a:lnSpc>
                        <a:spcBef>
                          <a:spcPts val="330"/>
                        </a:spcBef>
                      </a:pPr>
                      <a:r>
                        <a:rPr sz="1600" dirty="0">
                          <a:latin typeface="Arial MT"/>
                          <a:cs typeface="Arial MT"/>
                        </a:rPr>
                        <a:t>Pengawas</a:t>
                      </a:r>
                      <a:r>
                        <a:rPr sz="1600" spc="-40" dirty="0">
                          <a:latin typeface="Arial MT"/>
                          <a:cs typeface="Arial MT"/>
                        </a:rPr>
                        <a:t> </a:t>
                      </a:r>
                      <a:r>
                        <a:rPr sz="1600" spc="-10" dirty="0">
                          <a:latin typeface="Arial MT"/>
                          <a:cs typeface="Arial MT"/>
                        </a:rPr>
                        <a:t>Internal</a:t>
                      </a:r>
                      <a:endParaRPr sz="1600">
                        <a:latin typeface="Arial MT"/>
                        <a:cs typeface="Arial M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100330">
                        <a:lnSpc>
                          <a:spcPct val="100000"/>
                        </a:lnSpc>
                        <a:spcBef>
                          <a:spcPts val="330"/>
                        </a:spcBef>
                      </a:pPr>
                      <a:r>
                        <a:rPr sz="1600" dirty="0">
                          <a:latin typeface="Arial MT"/>
                          <a:cs typeface="Arial MT"/>
                        </a:rPr>
                        <a:t>mempunyai</a:t>
                      </a:r>
                      <a:r>
                        <a:rPr sz="1600" spc="-40" dirty="0">
                          <a:latin typeface="Arial MT"/>
                          <a:cs typeface="Arial MT"/>
                        </a:rPr>
                        <a:t> </a:t>
                      </a:r>
                      <a:r>
                        <a:rPr sz="1600" dirty="0">
                          <a:latin typeface="Arial MT"/>
                          <a:cs typeface="Arial MT"/>
                        </a:rPr>
                        <a:t>kewenangan</a:t>
                      </a:r>
                      <a:r>
                        <a:rPr sz="1600" spc="-55" dirty="0">
                          <a:latin typeface="Arial MT"/>
                          <a:cs typeface="Arial MT"/>
                        </a:rPr>
                        <a:t> </a:t>
                      </a:r>
                      <a:r>
                        <a:rPr sz="1600" dirty="0">
                          <a:latin typeface="Arial MT"/>
                          <a:cs typeface="Arial MT"/>
                        </a:rPr>
                        <a:t>untuk</a:t>
                      </a:r>
                      <a:r>
                        <a:rPr sz="1600" spc="-40" dirty="0">
                          <a:latin typeface="Arial MT"/>
                          <a:cs typeface="Arial MT"/>
                        </a:rPr>
                        <a:t> </a:t>
                      </a:r>
                      <a:r>
                        <a:rPr sz="1600" dirty="0">
                          <a:latin typeface="Arial MT"/>
                          <a:cs typeface="Arial MT"/>
                        </a:rPr>
                        <a:t>mengakses</a:t>
                      </a:r>
                      <a:r>
                        <a:rPr sz="1600" spc="-45" dirty="0">
                          <a:latin typeface="Arial MT"/>
                          <a:cs typeface="Arial MT"/>
                        </a:rPr>
                        <a:t> </a:t>
                      </a:r>
                      <a:r>
                        <a:rPr sz="1600" dirty="0">
                          <a:latin typeface="Arial MT"/>
                          <a:cs typeface="Arial MT"/>
                        </a:rPr>
                        <a:t>seluruh</a:t>
                      </a:r>
                      <a:r>
                        <a:rPr sz="1600" spc="-50" dirty="0">
                          <a:latin typeface="Arial MT"/>
                          <a:cs typeface="Arial MT"/>
                        </a:rPr>
                        <a:t> </a:t>
                      </a:r>
                      <a:r>
                        <a:rPr sz="1600" dirty="0">
                          <a:latin typeface="Arial MT"/>
                          <a:cs typeface="Arial MT"/>
                        </a:rPr>
                        <a:t>arsip</a:t>
                      </a:r>
                      <a:r>
                        <a:rPr sz="1600" spc="-30" dirty="0">
                          <a:latin typeface="Arial MT"/>
                          <a:cs typeface="Arial MT"/>
                        </a:rPr>
                        <a:t> </a:t>
                      </a:r>
                      <a:r>
                        <a:rPr sz="1600" dirty="0">
                          <a:latin typeface="Arial MT"/>
                          <a:cs typeface="Arial MT"/>
                        </a:rPr>
                        <a:t>pada</a:t>
                      </a:r>
                      <a:r>
                        <a:rPr sz="1600" spc="-50" dirty="0">
                          <a:latin typeface="Arial MT"/>
                          <a:cs typeface="Arial MT"/>
                        </a:rPr>
                        <a:t> </a:t>
                      </a:r>
                      <a:r>
                        <a:rPr sz="1600" spc="-10" dirty="0">
                          <a:latin typeface="Arial MT"/>
                          <a:cs typeface="Arial MT"/>
                        </a:rPr>
                        <a:t>penci </a:t>
                      </a:r>
                      <a:r>
                        <a:rPr sz="1600" dirty="0">
                          <a:latin typeface="Arial MT"/>
                          <a:cs typeface="Arial MT"/>
                        </a:rPr>
                        <a:t>pta</a:t>
                      </a:r>
                      <a:r>
                        <a:rPr sz="1600" spc="-10" dirty="0">
                          <a:latin typeface="Arial MT"/>
                          <a:cs typeface="Arial MT"/>
                        </a:rPr>
                        <a:t> </a:t>
                      </a:r>
                      <a:r>
                        <a:rPr sz="1600" dirty="0">
                          <a:latin typeface="Arial MT"/>
                          <a:cs typeface="Arial MT"/>
                        </a:rPr>
                        <a:t>arsip</a:t>
                      </a:r>
                      <a:r>
                        <a:rPr sz="1600" spc="-25" dirty="0">
                          <a:latin typeface="Arial MT"/>
                          <a:cs typeface="Arial MT"/>
                        </a:rPr>
                        <a:t> </a:t>
                      </a:r>
                      <a:r>
                        <a:rPr sz="1600" dirty="0">
                          <a:latin typeface="Arial MT"/>
                          <a:cs typeface="Arial MT"/>
                        </a:rPr>
                        <a:t>dalam</a:t>
                      </a:r>
                      <a:r>
                        <a:rPr sz="1600" spc="-25" dirty="0">
                          <a:latin typeface="Arial MT"/>
                          <a:cs typeface="Arial MT"/>
                        </a:rPr>
                        <a:t> </a:t>
                      </a:r>
                      <a:r>
                        <a:rPr sz="1600" dirty="0">
                          <a:latin typeface="Arial MT"/>
                          <a:cs typeface="Arial MT"/>
                        </a:rPr>
                        <a:t>rangka</a:t>
                      </a:r>
                      <a:r>
                        <a:rPr sz="1600" spc="-10" dirty="0">
                          <a:latin typeface="Arial MT"/>
                          <a:cs typeface="Arial MT"/>
                        </a:rPr>
                        <a:t> melaksanakan</a:t>
                      </a:r>
                      <a:r>
                        <a:rPr sz="1600" spc="-35" dirty="0">
                          <a:latin typeface="Arial MT"/>
                          <a:cs typeface="Arial MT"/>
                        </a:rPr>
                        <a:t> </a:t>
                      </a:r>
                      <a:r>
                        <a:rPr sz="1600" dirty="0">
                          <a:latin typeface="Arial MT"/>
                          <a:cs typeface="Arial MT"/>
                        </a:rPr>
                        <a:t>fungsi</a:t>
                      </a:r>
                      <a:r>
                        <a:rPr sz="1600" spc="-30" dirty="0">
                          <a:latin typeface="Arial MT"/>
                          <a:cs typeface="Arial MT"/>
                        </a:rPr>
                        <a:t> </a:t>
                      </a:r>
                      <a:r>
                        <a:rPr sz="1600" dirty="0">
                          <a:latin typeface="Arial MT"/>
                          <a:cs typeface="Arial MT"/>
                        </a:rPr>
                        <a:t>pengawasan</a:t>
                      </a:r>
                      <a:r>
                        <a:rPr sz="1600" spc="-40" dirty="0">
                          <a:latin typeface="Arial MT"/>
                          <a:cs typeface="Arial MT"/>
                        </a:rPr>
                        <a:t> </a:t>
                      </a:r>
                      <a:r>
                        <a:rPr sz="1600" spc="-10" dirty="0">
                          <a:latin typeface="Arial MT"/>
                          <a:cs typeface="Arial MT"/>
                        </a:rPr>
                        <a:t>internal</a:t>
                      </a:r>
                      <a:endParaRPr sz="1600">
                        <a:latin typeface="Arial MT"/>
                        <a:cs typeface="Arial M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08753">
                <a:tc>
                  <a:txBody>
                    <a:bodyPr/>
                    <a:lstStyle/>
                    <a:p>
                      <a:pPr marL="91440">
                        <a:lnSpc>
                          <a:spcPct val="100000"/>
                        </a:lnSpc>
                        <a:spcBef>
                          <a:spcPts val="330"/>
                        </a:spcBef>
                      </a:pPr>
                      <a:r>
                        <a:rPr sz="1600" spc="-10" dirty="0">
                          <a:latin typeface="Arial MT"/>
                          <a:cs typeface="Arial MT"/>
                        </a:rPr>
                        <a:t>Publik</a:t>
                      </a:r>
                      <a:endParaRPr sz="1600">
                        <a:latin typeface="Arial MT"/>
                        <a:cs typeface="Arial M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30"/>
                        </a:spcBef>
                      </a:pPr>
                      <a:r>
                        <a:rPr sz="1600" dirty="0">
                          <a:latin typeface="Arial MT"/>
                          <a:cs typeface="Arial MT"/>
                        </a:rPr>
                        <a:t>mempunyai</a:t>
                      </a:r>
                      <a:r>
                        <a:rPr sz="1600" spc="-40" dirty="0">
                          <a:latin typeface="Arial MT"/>
                          <a:cs typeface="Arial MT"/>
                        </a:rPr>
                        <a:t> </a:t>
                      </a:r>
                      <a:r>
                        <a:rPr sz="1600" dirty="0">
                          <a:latin typeface="Arial MT"/>
                          <a:cs typeface="Arial MT"/>
                        </a:rPr>
                        <a:t>hak</a:t>
                      </a:r>
                      <a:r>
                        <a:rPr sz="1600" spc="-35" dirty="0">
                          <a:latin typeface="Arial MT"/>
                          <a:cs typeface="Arial MT"/>
                        </a:rPr>
                        <a:t> </a:t>
                      </a:r>
                      <a:r>
                        <a:rPr sz="1600" dirty="0">
                          <a:latin typeface="Arial MT"/>
                          <a:cs typeface="Arial MT"/>
                        </a:rPr>
                        <a:t>untuk</a:t>
                      </a:r>
                      <a:r>
                        <a:rPr sz="1600" spc="-40" dirty="0">
                          <a:latin typeface="Arial MT"/>
                          <a:cs typeface="Arial MT"/>
                        </a:rPr>
                        <a:t> </a:t>
                      </a:r>
                      <a:r>
                        <a:rPr sz="1600" dirty="0">
                          <a:latin typeface="Arial MT"/>
                          <a:cs typeface="Arial MT"/>
                        </a:rPr>
                        <a:t>mengakses</a:t>
                      </a:r>
                      <a:r>
                        <a:rPr sz="1600" spc="-45" dirty="0">
                          <a:latin typeface="Arial MT"/>
                          <a:cs typeface="Arial MT"/>
                        </a:rPr>
                        <a:t> </a:t>
                      </a:r>
                      <a:r>
                        <a:rPr sz="1600" dirty="0">
                          <a:latin typeface="Arial MT"/>
                          <a:cs typeface="Arial MT"/>
                        </a:rPr>
                        <a:t>informasi</a:t>
                      </a:r>
                      <a:r>
                        <a:rPr sz="1600" spc="-55" dirty="0">
                          <a:latin typeface="Arial MT"/>
                          <a:cs typeface="Arial MT"/>
                        </a:rPr>
                        <a:t> </a:t>
                      </a:r>
                      <a:r>
                        <a:rPr sz="1600" dirty="0">
                          <a:latin typeface="Arial MT"/>
                          <a:cs typeface="Arial MT"/>
                        </a:rPr>
                        <a:t>pada</a:t>
                      </a:r>
                      <a:r>
                        <a:rPr sz="1600" spc="-40" dirty="0">
                          <a:latin typeface="Arial MT"/>
                          <a:cs typeface="Arial MT"/>
                        </a:rPr>
                        <a:t> </a:t>
                      </a:r>
                      <a:r>
                        <a:rPr sz="1600" dirty="0">
                          <a:latin typeface="Arial MT"/>
                          <a:cs typeface="Arial MT"/>
                        </a:rPr>
                        <a:t>arsip</a:t>
                      </a:r>
                      <a:r>
                        <a:rPr sz="1600" spc="-25" dirty="0">
                          <a:latin typeface="Arial MT"/>
                          <a:cs typeface="Arial MT"/>
                        </a:rPr>
                        <a:t> </a:t>
                      </a:r>
                      <a:r>
                        <a:rPr sz="1600" spc="-10" dirty="0">
                          <a:latin typeface="Arial MT"/>
                          <a:cs typeface="Arial MT"/>
                        </a:rPr>
                        <a:t>vital</a:t>
                      </a:r>
                      <a:endParaRPr sz="1600">
                        <a:latin typeface="Arial MT"/>
                        <a:cs typeface="Arial MT"/>
                      </a:endParaRPr>
                    </a:p>
                    <a:p>
                      <a:pPr marL="92075">
                        <a:lnSpc>
                          <a:spcPct val="100000"/>
                        </a:lnSpc>
                      </a:pPr>
                      <a:r>
                        <a:rPr sz="1600" dirty="0">
                          <a:latin typeface="Arial MT"/>
                          <a:cs typeface="Arial MT"/>
                        </a:rPr>
                        <a:t>melalui</a:t>
                      </a:r>
                      <a:r>
                        <a:rPr sz="1600" spc="-60" dirty="0">
                          <a:latin typeface="Arial MT"/>
                          <a:cs typeface="Arial MT"/>
                        </a:rPr>
                        <a:t> </a:t>
                      </a:r>
                      <a:r>
                        <a:rPr sz="1600" dirty="0">
                          <a:latin typeface="Arial MT"/>
                          <a:cs typeface="Arial MT"/>
                        </a:rPr>
                        <a:t>Pejabat</a:t>
                      </a:r>
                      <a:r>
                        <a:rPr sz="1600" spc="-55" dirty="0">
                          <a:latin typeface="Arial MT"/>
                          <a:cs typeface="Arial MT"/>
                        </a:rPr>
                        <a:t> </a:t>
                      </a:r>
                      <a:r>
                        <a:rPr sz="1600" dirty="0">
                          <a:latin typeface="Arial MT"/>
                          <a:cs typeface="Arial MT"/>
                        </a:rPr>
                        <a:t>Pengelola</a:t>
                      </a:r>
                      <a:r>
                        <a:rPr sz="1600" spc="-60" dirty="0">
                          <a:latin typeface="Arial MT"/>
                          <a:cs typeface="Arial MT"/>
                        </a:rPr>
                        <a:t> </a:t>
                      </a:r>
                      <a:r>
                        <a:rPr sz="1600" dirty="0">
                          <a:latin typeface="Arial MT"/>
                          <a:cs typeface="Arial MT"/>
                        </a:rPr>
                        <a:t>Informasi</a:t>
                      </a:r>
                      <a:r>
                        <a:rPr sz="1600" spc="-60" dirty="0">
                          <a:latin typeface="Arial MT"/>
                          <a:cs typeface="Arial MT"/>
                        </a:rPr>
                        <a:t> </a:t>
                      </a:r>
                      <a:r>
                        <a:rPr sz="1600" dirty="0">
                          <a:latin typeface="Arial MT"/>
                          <a:cs typeface="Arial MT"/>
                        </a:rPr>
                        <a:t>dan</a:t>
                      </a:r>
                      <a:r>
                        <a:rPr sz="1600" spc="-50" dirty="0">
                          <a:latin typeface="Arial MT"/>
                          <a:cs typeface="Arial MT"/>
                        </a:rPr>
                        <a:t> </a:t>
                      </a:r>
                      <a:r>
                        <a:rPr sz="1600" dirty="0">
                          <a:latin typeface="Arial MT"/>
                          <a:cs typeface="Arial MT"/>
                        </a:rPr>
                        <a:t>Dokumentasi</a:t>
                      </a:r>
                      <a:r>
                        <a:rPr sz="1600" spc="-55" dirty="0">
                          <a:latin typeface="Arial MT"/>
                          <a:cs typeface="Arial MT"/>
                        </a:rPr>
                        <a:t> </a:t>
                      </a:r>
                      <a:r>
                        <a:rPr sz="1600" spc="-10" dirty="0">
                          <a:latin typeface="Arial MT"/>
                          <a:cs typeface="Arial MT"/>
                        </a:rPr>
                        <a:t>(PPID)</a:t>
                      </a:r>
                      <a:endParaRPr sz="1600">
                        <a:latin typeface="Arial MT"/>
                        <a:cs typeface="Arial M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609600">
                <a:tc>
                  <a:txBody>
                    <a:bodyPr/>
                    <a:lstStyle/>
                    <a:p>
                      <a:pPr marL="91440">
                        <a:lnSpc>
                          <a:spcPct val="100000"/>
                        </a:lnSpc>
                        <a:spcBef>
                          <a:spcPts val="330"/>
                        </a:spcBef>
                      </a:pPr>
                      <a:r>
                        <a:rPr sz="1600" dirty="0">
                          <a:latin typeface="Arial MT"/>
                          <a:cs typeface="Arial MT"/>
                        </a:rPr>
                        <a:t>Pengawas</a:t>
                      </a:r>
                      <a:r>
                        <a:rPr sz="1600" spc="-40" dirty="0">
                          <a:latin typeface="Arial MT"/>
                          <a:cs typeface="Arial MT"/>
                        </a:rPr>
                        <a:t> </a:t>
                      </a:r>
                      <a:r>
                        <a:rPr sz="1600" spc="-10" dirty="0">
                          <a:latin typeface="Arial MT"/>
                          <a:cs typeface="Arial MT"/>
                        </a:rPr>
                        <a:t>Eksternal</a:t>
                      </a:r>
                      <a:endParaRPr sz="1600">
                        <a:latin typeface="Arial MT"/>
                        <a:cs typeface="Arial M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438150">
                        <a:lnSpc>
                          <a:spcPct val="100000"/>
                        </a:lnSpc>
                        <a:spcBef>
                          <a:spcPts val="330"/>
                        </a:spcBef>
                      </a:pPr>
                      <a:r>
                        <a:rPr sz="1600" dirty="0">
                          <a:latin typeface="Arial MT"/>
                          <a:cs typeface="Arial MT"/>
                        </a:rPr>
                        <a:t>mempunyai</a:t>
                      </a:r>
                      <a:r>
                        <a:rPr sz="1600" spc="-35" dirty="0">
                          <a:latin typeface="Arial MT"/>
                          <a:cs typeface="Arial MT"/>
                        </a:rPr>
                        <a:t> </a:t>
                      </a:r>
                      <a:r>
                        <a:rPr sz="1600" dirty="0">
                          <a:latin typeface="Arial MT"/>
                          <a:cs typeface="Arial MT"/>
                        </a:rPr>
                        <a:t>hak</a:t>
                      </a:r>
                      <a:r>
                        <a:rPr sz="1600" spc="-45" dirty="0">
                          <a:latin typeface="Arial MT"/>
                          <a:cs typeface="Arial MT"/>
                        </a:rPr>
                        <a:t> </a:t>
                      </a:r>
                      <a:r>
                        <a:rPr sz="1600" dirty="0">
                          <a:latin typeface="Arial MT"/>
                          <a:cs typeface="Arial MT"/>
                        </a:rPr>
                        <a:t>untuk</a:t>
                      </a:r>
                      <a:r>
                        <a:rPr sz="1600" spc="-40" dirty="0">
                          <a:latin typeface="Arial MT"/>
                          <a:cs typeface="Arial MT"/>
                        </a:rPr>
                        <a:t> </a:t>
                      </a:r>
                      <a:r>
                        <a:rPr sz="1600" dirty="0">
                          <a:latin typeface="Arial MT"/>
                          <a:cs typeface="Arial MT"/>
                        </a:rPr>
                        <a:t>mengakses</a:t>
                      </a:r>
                      <a:r>
                        <a:rPr sz="1600" spc="-45" dirty="0">
                          <a:latin typeface="Arial MT"/>
                          <a:cs typeface="Arial MT"/>
                        </a:rPr>
                        <a:t> </a:t>
                      </a:r>
                      <a:r>
                        <a:rPr sz="1600" dirty="0">
                          <a:latin typeface="Arial MT"/>
                          <a:cs typeface="Arial MT"/>
                        </a:rPr>
                        <a:t>seluruh</a:t>
                      </a:r>
                      <a:r>
                        <a:rPr sz="1600" spc="-45" dirty="0">
                          <a:latin typeface="Arial MT"/>
                          <a:cs typeface="Arial MT"/>
                        </a:rPr>
                        <a:t> </a:t>
                      </a:r>
                      <a:r>
                        <a:rPr sz="1600" dirty="0">
                          <a:latin typeface="Arial MT"/>
                          <a:cs typeface="Arial MT"/>
                        </a:rPr>
                        <a:t>arsip</a:t>
                      </a:r>
                      <a:r>
                        <a:rPr sz="1600" spc="-25" dirty="0">
                          <a:latin typeface="Arial MT"/>
                          <a:cs typeface="Arial MT"/>
                        </a:rPr>
                        <a:t> </a:t>
                      </a:r>
                      <a:r>
                        <a:rPr sz="1600" dirty="0">
                          <a:latin typeface="Arial MT"/>
                          <a:cs typeface="Arial MT"/>
                        </a:rPr>
                        <a:t>vital</a:t>
                      </a:r>
                      <a:r>
                        <a:rPr sz="1600" spc="-15" dirty="0">
                          <a:latin typeface="Arial MT"/>
                          <a:cs typeface="Arial MT"/>
                        </a:rPr>
                        <a:t> </a:t>
                      </a:r>
                      <a:r>
                        <a:rPr sz="1600" spc="-20" dirty="0">
                          <a:latin typeface="Arial MT"/>
                          <a:cs typeface="Arial MT"/>
                        </a:rPr>
                        <a:t>pada </a:t>
                      </a:r>
                      <a:r>
                        <a:rPr sz="1600" dirty="0">
                          <a:latin typeface="Arial MT"/>
                          <a:cs typeface="Arial MT"/>
                        </a:rPr>
                        <a:t>pencipta</a:t>
                      </a:r>
                      <a:r>
                        <a:rPr sz="1600" spc="-60" dirty="0">
                          <a:latin typeface="Arial MT"/>
                          <a:cs typeface="Arial MT"/>
                        </a:rPr>
                        <a:t> </a:t>
                      </a:r>
                      <a:r>
                        <a:rPr sz="1600" dirty="0">
                          <a:latin typeface="Arial MT"/>
                          <a:cs typeface="Arial MT"/>
                        </a:rPr>
                        <a:t>arsip</a:t>
                      </a:r>
                      <a:r>
                        <a:rPr sz="1600" spc="-20" dirty="0">
                          <a:latin typeface="Arial MT"/>
                          <a:cs typeface="Arial MT"/>
                        </a:rPr>
                        <a:t> </a:t>
                      </a:r>
                      <a:r>
                        <a:rPr sz="1600" dirty="0">
                          <a:latin typeface="Arial MT"/>
                          <a:cs typeface="Arial MT"/>
                        </a:rPr>
                        <a:t>dalam</a:t>
                      </a:r>
                      <a:r>
                        <a:rPr sz="1600" spc="-45" dirty="0">
                          <a:latin typeface="Arial MT"/>
                          <a:cs typeface="Arial MT"/>
                        </a:rPr>
                        <a:t> </a:t>
                      </a:r>
                      <a:r>
                        <a:rPr sz="1600" dirty="0">
                          <a:latin typeface="Arial MT"/>
                          <a:cs typeface="Arial MT"/>
                        </a:rPr>
                        <a:t>rangka</a:t>
                      </a:r>
                      <a:r>
                        <a:rPr sz="1600" spc="-35" dirty="0">
                          <a:latin typeface="Arial MT"/>
                          <a:cs typeface="Arial MT"/>
                        </a:rPr>
                        <a:t> </a:t>
                      </a:r>
                      <a:r>
                        <a:rPr sz="1600" dirty="0">
                          <a:latin typeface="Arial MT"/>
                          <a:cs typeface="Arial MT"/>
                        </a:rPr>
                        <a:t>melaksanakan</a:t>
                      </a:r>
                      <a:r>
                        <a:rPr sz="1600" spc="-50" dirty="0">
                          <a:latin typeface="Arial MT"/>
                          <a:cs typeface="Arial MT"/>
                        </a:rPr>
                        <a:t> </a:t>
                      </a:r>
                      <a:r>
                        <a:rPr sz="1600" dirty="0">
                          <a:latin typeface="Arial MT"/>
                          <a:cs typeface="Arial MT"/>
                        </a:rPr>
                        <a:t>fungsi</a:t>
                      </a:r>
                      <a:r>
                        <a:rPr sz="1600" spc="-45" dirty="0">
                          <a:latin typeface="Arial MT"/>
                          <a:cs typeface="Arial MT"/>
                        </a:rPr>
                        <a:t> </a:t>
                      </a:r>
                      <a:r>
                        <a:rPr sz="1600" spc="-10" dirty="0">
                          <a:latin typeface="Arial MT"/>
                          <a:cs typeface="Arial MT"/>
                        </a:rPr>
                        <a:t>pengawasan</a:t>
                      </a:r>
                      <a:endParaRPr sz="1600">
                        <a:latin typeface="Arial MT"/>
                        <a:cs typeface="Arial M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853440">
                <a:tc>
                  <a:txBody>
                    <a:bodyPr/>
                    <a:lstStyle/>
                    <a:p>
                      <a:pPr marL="91440">
                        <a:lnSpc>
                          <a:spcPct val="100000"/>
                        </a:lnSpc>
                        <a:spcBef>
                          <a:spcPts val="330"/>
                        </a:spcBef>
                      </a:pPr>
                      <a:r>
                        <a:rPr sz="1600" dirty="0">
                          <a:latin typeface="Arial MT"/>
                          <a:cs typeface="Arial MT"/>
                        </a:rPr>
                        <a:t>Aparat</a:t>
                      </a:r>
                      <a:r>
                        <a:rPr sz="1600" spc="-25" dirty="0">
                          <a:latin typeface="Arial MT"/>
                          <a:cs typeface="Arial MT"/>
                        </a:rPr>
                        <a:t> </a:t>
                      </a:r>
                      <a:r>
                        <a:rPr sz="1600" dirty="0">
                          <a:latin typeface="Arial MT"/>
                          <a:cs typeface="Arial MT"/>
                        </a:rPr>
                        <a:t>Penegak</a:t>
                      </a:r>
                      <a:r>
                        <a:rPr sz="1600" spc="-25" dirty="0">
                          <a:latin typeface="Arial MT"/>
                          <a:cs typeface="Arial MT"/>
                        </a:rPr>
                        <a:t> </a:t>
                      </a:r>
                      <a:r>
                        <a:rPr sz="1600" spc="-20" dirty="0">
                          <a:latin typeface="Arial MT"/>
                          <a:cs typeface="Arial MT"/>
                        </a:rPr>
                        <a:t>Hukum</a:t>
                      </a:r>
                      <a:endParaRPr sz="1600">
                        <a:latin typeface="Arial MT"/>
                        <a:cs typeface="Arial M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730885" algn="just">
                        <a:lnSpc>
                          <a:spcPct val="100000"/>
                        </a:lnSpc>
                        <a:spcBef>
                          <a:spcPts val="330"/>
                        </a:spcBef>
                      </a:pPr>
                      <a:r>
                        <a:rPr sz="1600" dirty="0">
                          <a:latin typeface="Arial MT"/>
                          <a:cs typeface="Arial MT"/>
                        </a:rPr>
                        <a:t>mempunyai</a:t>
                      </a:r>
                      <a:r>
                        <a:rPr sz="1600" spc="-35" dirty="0">
                          <a:latin typeface="Arial MT"/>
                          <a:cs typeface="Arial MT"/>
                        </a:rPr>
                        <a:t> </a:t>
                      </a:r>
                      <a:r>
                        <a:rPr sz="1600" dirty="0">
                          <a:latin typeface="Arial MT"/>
                          <a:cs typeface="Arial MT"/>
                        </a:rPr>
                        <a:t>hak</a:t>
                      </a:r>
                      <a:r>
                        <a:rPr sz="1600" spc="-40" dirty="0">
                          <a:latin typeface="Arial MT"/>
                          <a:cs typeface="Arial MT"/>
                        </a:rPr>
                        <a:t> </a:t>
                      </a:r>
                      <a:r>
                        <a:rPr sz="1600" dirty="0">
                          <a:latin typeface="Arial MT"/>
                          <a:cs typeface="Arial MT"/>
                        </a:rPr>
                        <a:t>untuk</a:t>
                      </a:r>
                      <a:r>
                        <a:rPr sz="1600" spc="-35" dirty="0">
                          <a:latin typeface="Arial MT"/>
                          <a:cs typeface="Arial MT"/>
                        </a:rPr>
                        <a:t> </a:t>
                      </a:r>
                      <a:r>
                        <a:rPr sz="1600" dirty="0">
                          <a:latin typeface="Arial MT"/>
                          <a:cs typeface="Arial MT"/>
                        </a:rPr>
                        <a:t>mengakses</a:t>
                      </a:r>
                      <a:r>
                        <a:rPr sz="1600" spc="-45" dirty="0">
                          <a:latin typeface="Arial MT"/>
                          <a:cs typeface="Arial MT"/>
                        </a:rPr>
                        <a:t> </a:t>
                      </a:r>
                      <a:r>
                        <a:rPr sz="1600" dirty="0">
                          <a:latin typeface="Arial MT"/>
                          <a:cs typeface="Arial MT"/>
                        </a:rPr>
                        <a:t>arsip</a:t>
                      </a:r>
                      <a:r>
                        <a:rPr sz="1600" spc="-30" dirty="0">
                          <a:latin typeface="Arial MT"/>
                          <a:cs typeface="Arial MT"/>
                        </a:rPr>
                        <a:t> </a:t>
                      </a:r>
                      <a:r>
                        <a:rPr sz="1600" dirty="0">
                          <a:latin typeface="Arial MT"/>
                          <a:cs typeface="Arial MT"/>
                        </a:rPr>
                        <a:t>vital</a:t>
                      </a:r>
                      <a:r>
                        <a:rPr sz="1600" spc="-5" dirty="0">
                          <a:latin typeface="Arial MT"/>
                          <a:cs typeface="Arial MT"/>
                        </a:rPr>
                        <a:t> </a:t>
                      </a:r>
                      <a:r>
                        <a:rPr sz="1600" dirty="0">
                          <a:latin typeface="Arial MT"/>
                          <a:cs typeface="Arial MT"/>
                        </a:rPr>
                        <a:t>pada</a:t>
                      </a:r>
                      <a:r>
                        <a:rPr sz="1600" spc="-15" dirty="0">
                          <a:latin typeface="Arial MT"/>
                          <a:cs typeface="Arial MT"/>
                        </a:rPr>
                        <a:t> </a:t>
                      </a:r>
                      <a:r>
                        <a:rPr sz="1600" spc="-10" dirty="0">
                          <a:latin typeface="Arial MT"/>
                          <a:cs typeface="Arial MT"/>
                        </a:rPr>
                        <a:t>pencipta </a:t>
                      </a:r>
                      <a:r>
                        <a:rPr sz="1600" dirty="0">
                          <a:latin typeface="Arial MT"/>
                          <a:cs typeface="Arial MT"/>
                        </a:rPr>
                        <a:t>arsip</a:t>
                      </a:r>
                      <a:r>
                        <a:rPr sz="1600" spc="-30" dirty="0">
                          <a:latin typeface="Arial MT"/>
                          <a:cs typeface="Arial MT"/>
                        </a:rPr>
                        <a:t> </a:t>
                      </a:r>
                      <a:r>
                        <a:rPr sz="1600" dirty="0">
                          <a:latin typeface="Arial MT"/>
                          <a:cs typeface="Arial MT"/>
                        </a:rPr>
                        <a:t>yang</a:t>
                      </a:r>
                      <a:r>
                        <a:rPr sz="1600" spc="-30" dirty="0">
                          <a:latin typeface="Arial MT"/>
                          <a:cs typeface="Arial MT"/>
                        </a:rPr>
                        <a:t> </a:t>
                      </a:r>
                      <a:r>
                        <a:rPr sz="1600" dirty="0">
                          <a:latin typeface="Arial MT"/>
                          <a:cs typeface="Arial MT"/>
                        </a:rPr>
                        <a:t>terkait</a:t>
                      </a:r>
                      <a:r>
                        <a:rPr sz="1600" spc="-25" dirty="0">
                          <a:latin typeface="Arial MT"/>
                          <a:cs typeface="Arial MT"/>
                        </a:rPr>
                        <a:t> </a:t>
                      </a:r>
                      <a:r>
                        <a:rPr sz="1600" dirty="0">
                          <a:latin typeface="Arial MT"/>
                          <a:cs typeface="Arial MT"/>
                        </a:rPr>
                        <a:t>dengan</a:t>
                      </a:r>
                      <a:r>
                        <a:rPr sz="1600" spc="-40" dirty="0">
                          <a:latin typeface="Arial MT"/>
                          <a:cs typeface="Arial MT"/>
                        </a:rPr>
                        <a:t> </a:t>
                      </a:r>
                      <a:r>
                        <a:rPr sz="1600" dirty="0">
                          <a:latin typeface="Arial MT"/>
                          <a:cs typeface="Arial MT"/>
                        </a:rPr>
                        <a:t>perkara</a:t>
                      </a:r>
                      <a:r>
                        <a:rPr sz="1600" spc="-35" dirty="0">
                          <a:latin typeface="Arial MT"/>
                          <a:cs typeface="Arial MT"/>
                        </a:rPr>
                        <a:t> </a:t>
                      </a:r>
                      <a:r>
                        <a:rPr sz="1600" dirty="0">
                          <a:latin typeface="Arial MT"/>
                          <a:cs typeface="Arial MT"/>
                        </a:rPr>
                        <a:t>atau</a:t>
                      </a:r>
                      <a:r>
                        <a:rPr sz="1600" spc="-35" dirty="0">
                          <a:latin typeface="Arial MT"/>
                          <a:cs typeface="Arial MT"/>
                        </a:rPr>
                        <a:t> </a:t>
                      </a:r>
                      <a:r>
                        <a:rPr sz="1600" dirty="0">
                          <a:latin typeface="Arial MT"/>
                          <a:cs typeface="Arial MT"/>
                        </a:rPr>
                        <a:t>proses</a:t>
                      </a:r>
                      <a:r>
                        <a:rPr sz="1600" spc="-35" dirty="0">
                          <a:latin typeface="Arial MT"/>
                          <a:cs typeface="Arial MT"/>
                        </a:rPr>
                        <a:t> </a:t>
                      </a:r>
                      <a:r>
                        <a:rPr sz="1600" dirty="0">
                          <a:latin typeface="Arial MT"/>
                          <a:cs typeface="Arial MT"/>
                        </a:rPr>
                        <a:t>hukum</a:t>
                      </a:r>
                      <a:r>
                        <a:rPr sz="1600" spc="-20" dirty="0">
                          <a:latin typeface="Arial MT"/>
                          <a:cs typeface="Arial MT"/>
                        </a:rPr>
                        <a:t> yang </a:t>
                      </a:r>
                      <a:r>
                        <a:rPr sz="1600" dirty="0">
                          <a:latin typeface="Arial MT"/>
                          <a:cs typeface="Arial MT"/>
                        </a:rPr>
                        <a:t>sedang</a:t>
                      </a:r>
                      <a:r>
                        <a:rPr sz="1600" spc="-45" dirty="0">
                          <a:latin typeface="Arial MT"/>
                          <a:cs typeface="Arial MT"/>
                        </a:rPr>
                        <a:t> </a:t>
                      </a:r>
                      <a:r>
                        <a:rPr sz="1600" spc="-10" dirty="0">
                          <a:latin typeface="Arial MT"/>
                          <a:cs typeface="Arial MT"/>
                        </a:rPr>
                        <a:t>ditanganinya</a:t>
                      </a:r>
                      <a:endParaRPr sz="1600" dirty="0">
                        <a:latin typeface="Arial MT"/>
                        <a:cs typeface="Arial M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784794"/>
            <a:ext cx="7199757" cy="1073714"/>
            <a:chOff x="0" y="5784794"/>
            <a:chExt cx="7199757" cy="1073714"/>
          </a:xfrm>
        </p:grpSpPr>
        <p:sp>
          <p:nvSpPr>
            <p:cNvPr id="3" name="object 3"/>
            <p:cNvSpPr/>
            <p:nvPr/>
          </p:nvSpPr>
          <p:spPr>
            <a:xfrm>
              <a:off x="667512" y="5945124"/>
              <a:ext cx="6532245" cy="913130"/>
            </a:xfrm>
            <a:custGeom>
              <a:avLst/>
              <a:gdLst/>
              <a:ahLst/>
              <a:cxnLst/>
              <a:rect l="l" t="t" r="r" b="b"/>
              <a:pathLst>
                <a:path w="6532245" h="913129">
                  <a:moveTo>
                    <a:pt x="114084" y="21309"/>
                  </a:moveTo>
                  <a:lnTo>
                    <a:pt x="4850543" y="912876"/>
                  </a:lnTo>
                  <a:lnTo>
                    <a:pt x="6531878" y="912876"/>
                  </a:lnTo>
                  <a:lnTo>
                    <a:pt x="114084" y="21309"/>
                  </a:lnTo>
                  <a:close/>
                </a:path>
                <a:path w="6532245" h="913129">
                  <a:moveTo>
                    <a:pt x="876" y="0"/>
                  </a:moveTo>
                  <a:lnTo>
                    <a:pt x="0" y="5460"/>
                  </a:lnTo>
                  <a:lnTo>
                    <a:pt x="114084" y="21309"/>
                  </a:lnTo>
                  <a:lnTo>
                    <a:pt x="876" y="0"/>
                  </a:lnTo>
                  <a:close/>
                </a:path>
              </a:pathLst>
            </a:custGeom>
            <a:solidFill>
              <a:srgbClr val="9FCADC">
                <a:alpha val="3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647700" y="5939028"/>
              <a:ext cx="4873625" cy="919480"/>
            </a:xfrm>
            <a:custGeom>
              <a:avLst/>
              <a:gdLst/>
              <a:ahLst/>
              <a:cxnLst/>
              <a:rect l="l" t="t" r="r" b="b"/>
              <a:pathLst>
                <a:path w="4873625" h="919479">
                  <a:moveTo>
                    <a:pt x="0" y="0"/>
                  </a:moveTo>
                  <a:lnTo>
                    <a:pt x="10566" y="6350"/>
                  </a:lnTo>
                  <a:lnTo>
                    <a:pt x="3828564" y="918972"/>
                  </a:lnTo>
                  <a:lnTo>
                    <a:pt x="4873496" y="918972"/>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0" y="5789678"/>
              <a:ext cx="4527042" cy="1066038"/>
            </a:xfrm>
            <a:prstGeom prst="rect">
              <a:avLst/>
            </a:prstGeom>
          </p:spPr>
        </p:pic>
        <p:pic>
          <p:nvPicPr>
            <p:cNvPr id="6" name="object 6"/>
            <p:cNvPicPr/>
            <p:nvPr/>
          </p:nvPicPr>
          <p:blipFill>
            <a:blip r:embed="rId3" cstate="print"/>
            <a:stretch>
              <a:fillRect/>
            </a:stretch>
          </p:blipFill>
          <p:spPr>
            <a:xfrm>
              <a:off x="0" y="5784794"/>
              <a:ext cx="4493927" cy="1073205"/>
            </a:xfrm>
            <a:prstGeom prst="rect">
              <a:avLst/>
            </a:prstGeom>
          </p:spPr>
        </p:pic>
      </p:grpSp>
      <p:sp>
        <p:nvSpPr>
          <p:cNvPr id="9" name="object 9"/>
          <p:cNvSpPr txBox="1">
            <a:spLocks noGrp="1"/>
          </p:cNvSpPr>
          <p:nvPr>
            <p:ph type="title"/>
          </p:nvPr>
        </p:nvSpPr>
        <p:spPr>
          <a:xfrm>
            <a:off x="1278382" y="1051786"/>
            <a:ext cx="9269875" cy="2110193"/>
          </a:xfrm>
          <a:prstGeom prst="rect">
            <a:avLst/>
          </a:prstGeom>
        </p:spPr>
        <p:txBody>
          <a:bodyPr vert="horz" wrap="square" lIns="0" tIns="65405" rIns="0" bIns="0" rtlCol="0">
            <a:spAutoFit/>
          </a:bodyPr>
          <a:lstStyle/>
          <a:p>
            <a:pPr marL="12700">
              <a:lnSpc>
                <a:spcPct val="100000"/>
              </a:lnSpc>
              <a:spcBef>
                <a:spcPts val="515"/>
              </a:spcBef>
            </a:pPr>
            <a:r>
              <a:rPr sz="3200" dirty="0">
                <a:solidFill>
                  <a:srgbClr val="000000"/>
                </a:solidFill>
                <a:latin typeface="Tahoma"/>
                <a:cs typeface="Tahoma"/>
              </a:rPr>
              <a:t>1.</a:t>
            </a:r>
            <a:r>
              <a:rPr sz="3200" spc="-90" dirty="0">
                <a:solidFill>
                  <a:srgbClr val="000000"/>
                </a:solidFill>
                <a:latin typeface="Tahoma"/>
                <a:cs typeface="Tahoma"/>
              </a:rPr>
              <a:t> </a:t>
            </a:r>
            <a:r>
              <a:rPr sz="3200" dirty="0">
                <a:solidFill>
                  <a:srgbClr val="000000"/>
                </a:solidFill>
                <a:latin typeface="Tahoma"/>
                <a:cs typeface="Tahoma"/>
              </a:rPr>
              <a:t>ON</a:t>
            </a:r>
            <a:r>
              <a:rPr sz="3200" spc="-110" dirty="0">
                <a:solidFill>
                  <a:srgbClr val="000000"/>
                </a:solidFill>
                <a:latin typeface="Tahoma"/>
                <a:cs typeface="Tahoma"/>
              </a:rPr>
              <a:t> </a:t>
            </a:r>
            <a:r>
              <a:rPr sz="3200" dirty="0">
                <a:solidFill>
                  <a:srgbClr val="000000"/>
                </a:solidFill>
                <a:latin typeface="Tahoma"/>
                <a:cs typeface="Tahoma"/>
              </a:rPr>
              <a:t>-</a:t>
            </a:r>
            <a:r>
              <a:rPr sz="3200" spc="-120" dirty="0">
                <a:solidFill>
                  <a:srgbClr val="000000"/>
                </a:solidFill>
                <a:latin typeface="Tahoma"/>
                <a:cs typeface="Tahoma"/>
              </a:rPr>
              <a:t> </a:t>
            </a:r>
            <a:r>
              <a:rPr sz="3200" spc="-25" dirty="0">
                <a:solidFill>
                  <a:srgbClr val="000000"/>
                </a:solidFill>
                <a:latin typeface="Tahoma"/>
                <a:cs typeface="Tahoma"/>
              </a:rPr>
              <a:t>SITE</a:t>
            </a:r>
            <a:r>
              <a:rPr sz="3200" spc="-120" dirty="0">
                <a:solidFill>
                  <a:srgbClr val="000000"/>
                </a:solidFill>
                <a:latin typeface="Tahoma"/>
                <a:cs typeface="Tahoma"/>
              </a:rPr>
              <a:t> </a:t>
            </a:r>
            <a:r>
              <a:rPr sz="3200" spc="-10" dirty="0">
                <a:solidFill>
                  <a:srgbClr val="000000"/>
                </a:solidFill>
                <a:latin typeface="Tahoma"/>
                <a:cs typeface="Tahoma"/>
              </a:rPr>
              <a:t>STORAGE,</a:t>
            </a:r>
            <a:endParaRPr sz="3200" dirty="0">
              <a:latin typeface="Tahoma"/>
              <a:cs typeface="Tahoma"/>
            </a:endParaRPr>
          </a:p>
          <a:p>
            <a:pPr marL="378460" marR="5080" algn="just">
              <a:lnSpc>
                <a:spcPts val="2880"/>
              </a:lnSpc>
              <a:spcBef>
                <a:spcPts val="470"/>
              </a:spcBef>
            </a:pPr>
            <a:r>
              <a:rPr sz="3200" dirty="0" err="1">
                <a:solidFill>
                  <a:srgbClr val="000000"/>
                </a:solidFill>
                <a:latin typeface="Tahoma"/>
                <a:cs typeface="Tahoma"/>
              </a:rPr>
              <a:t>adalah</a:t>
            </a:r>
            <a:r>
              <a:rPr sz="3200" spc="25" dirty="0">
                <a:solidFill>
                  <a:srgbClr val="000000"/>
                </a:solidFill>
                <a:latin typeface="Tahoma"/>
                <a:cs typeface="Tahoma"/>
              </a:rPr>
              <a:t> </a:t>
            </a:r>
            <a:r>
              <a:rPr lang="id-ID" sz="3200" dirty="0">
                <a:solidFill>
                  <a:schemeClr val="tx1"/>
                </a:solidFill>
                <a:latin typeface="Tahoma" panose="020B0604030504040204" pitchFamily="34" charset="0"/>
                <a:ea typeface="Tahoma" panose="020B0604030504040204" pitchFamily="34" charset="0"/>
                <a:cs typeface="Tahoma" panose="020B0604030504040204" pitchFamily="34" charset="0"/>
              </a:rPr>
              <a:t>penyimpanan arsip vital yang ditempatkan pada ruangan tertentu dalam satu gedung atau perkantoran dalam lingkungan lembaga pencipta arsip;</a:t>
            </a:r>
            <a:endParaRPr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object 3">
            <a:extLst>
              <a:ext uri="{FF2B5EF4-FFF2-40B4-BE49-F238E27FC236}">
                <a16:creationId xmlns:a16="http://schemas.microsoft.com/office/drawing/2014/main" id="{2056DC12-9549-9C25-E151-50EC73E00EC5}"/>
              </a:ext>
            </a:extLst>
          </p:cNvPr>
          <p:cNvSpPr txBox="1"/>
          <p:nvPr/>
        </p:nvSpPr>
        <p:spPr>
          <a:xfrm>
            <a:off x="1278382" y="615840"/>
            <a:ext cx="4962517" cy="424048"/>
          </a:xfrm>
          <a:prstGeom prst="rect">
            <a:avLst/>
          </a:prstGeom>
          <a:solidFill>
            <a:srgbClr val="0DD2D9"/>
          </a:solidFill>
        </p:spPr>
        <p:txBody>
          <a:bodyPr vert="horz" wrap="square" lIns="0" tIns="54187" rIns="0" bIns="0" rtlCol="0">
            <a:spAutoFit/>
          </a:bodyPr>
          <a:lstStyle/>
          <a:p>
            <a:pPr marL="121070" defTabSz="1219170">
              <a:spcBef>
                <a:spcPts val="427"/>
              </a:spcBef>
            </a:pPr>
            <a:r>
              <a:rPr lang="en-US" sz="2400" b="1" kern="0" dirty="0">
                <a:solidFill>
                  <a:srgbClr val="FFFFFF"/>
                </a:solidFill>
                <a:latin typeface="Arial"/>
                <a:cs typeface="Arial"/>
              </a:rPr>
              <a:t>E.  </a:t>
            </a:r>
            <a:r>
              <a:rPr lang="en-US" sz="2400" b="1" kern="0" dirty="0" err="1">
                <a:solidFill>
                  <a:srgbClr val="FFFFFF"/>
                </a:solidFill>
                <a:latin typeface="Arial"/>
                <a:cs typeface="Arial"/>
              </a:rPr>
              <a:t>Penyimpanan</a:t>
            </a:r>
            <a:r>
              <a:rPr lang="en-US" sz="2400" b="1" kern="0" dirty="0">
                <a:solidFill>
                  <a:srgbClr val="FFFFFF"/>
                </a:solidFill>
                <a:latin typeface="Arial"/>
                <a:cs typeface="Arial"/>
              </a:rPr>
              <a:t> </a:t>
            </a:r>
            <a:r>
              <a:rPr lang="en-US" sz="2400" b="1" kern="0" dirty="0" err="1">
                <a:solidFill>
                  <a:srgbClr val="FFFFFF"/>
                </a:solidFill>
                <a:latin typeface="Arial"/>
                <a:cs typeface="Arial"/>
              </a:rPr>
              <a:t>Arsip</a:t>
            </a:r>
            <a:r>
              <a:rPr lang="en-US" sz="2400" b="1" kern="0" dirty="0">
                <a:solidFill>
                  <a:srgbClr val="FFFFFF"/>
                </a:solidFill>
                <a:latin typeface="Arial"/>
                <a:cs typeface="Arial"/>
              </a:rPr>
              <a:t> Vital</a:t>
            </a:r>
            <a:endParaRPr kern="0" dirty="0">
              <a:solidFill>
                <a:sysClr val="windowText" lastClr="000000"/>
              </a:solidFill>
              <a:latin typeface="Arial"/>
              <a:cs typeface="Arial"/>
            </a:endParaRPr>
          </a:p>
        </p:txBody>
      </p:sp>
      <p:sp>
        <p:nvSpPr>
          <p:cNvPr id="7" name="object 9">
            <a:extLst>
              <a:ext uri="{FF2B5EF4-FFF2-40B4-BE49-F238E27FC236}">
                <a16:creationId xmlns:a16="http://schemas.microsoft.com/office/drawing/2014/main" id="{50634DFD-210F-84AD-9F44-DDF6EDE08121}"/>
              </a:ext>
            </a:extLst>
          </p:cNvPr>
          <p:cNvSpPr txBox="1">
            <a:spLocks/>
          </p:cNvSpPr>
          <p:nvPr/>
        </p:nvSpPr>
        <p:spPr>
          <a:xfrm>
            <a:off x="1278381" y="3662703"/>
            <a:ext cx="9269875" cy="1738296"/>
          </a:xfrm>
          <a:prstGeom prst="rect">
            <a:avLst/>
          </a:prstGeom>
        </p:spPr>
        <p:txBody>
          <a:bodyPr vert="horz" wrap="square" lIns="0" tIns="65405" rIns="0" bIns="0" rtlCol="0">
            <a:spAutoFit/>
          </a:bodyPr>
          <a:lstStyle>
            <a:lvl1pPr>
              <a:defRPr sz="4300" b="0" i="0">
                <a:solidFill>
                  <a:srgbClr val="562213"/>
                </a:solidFill>
                <a:latin typeface="Georgia"/>
                <a:ea typeface="+mj-ea"/>
                <a:cs typeface="Georgia"/>
              </a:defRPr>
            </a:lvl1pPr>
          </a:lstStyle>
          <a:p>
            <a:pPr marL="12700">
              <a:spcBef>
                <a:spcPts val="515"/>
              </a:spcBef>
            </a:pPr>
            <a:r>
              <a:rPr lang="en-US" sz="3200" kern="0" dirty="0">
                <a:solidFill>
                  <a:srgbClr val="000000"/>
                </a:solidFill>
                <a:latin typeface="Tahoma"/>
                <a:cs typeface="Tahoma"/>
              </a:rPr>
              <a:t>2</a:t>
            </a:r>
            <a:r>
              <a:rPr lang="id-ID" sz="3200" kern="0" dirty="0">
                <a:solidFill>
                  <a:srgbClr val="000000"/>
                </a:solidFill>
                <a:latin typeface="Tahoma"/>
                <a:cs typeface="Tahoma"/>
              </a:rPr>
              <a:t>.</a:t>
            </a:r>
            <a:r>
              <a:rPr lang="id-ID" sz="3200" kern="0" spc="-90" dirty="0">
                <a:solidFill>
                  <a:srgbClr val="000000"/>
                </a:solidFill>
                <a:latin typeface="Tahoma"/>
                <a:cs typeface="Tahoma"/>
              </a:rPr>
              <a:t> </a:t>
            </a:r>
            <a:r>
              <a:rPr lang="id-ID" sz="3200" kern="0" dirty="0">
                <a:solidFill>
                  <a:srgbClr val="000000"/>
                </a:solidFill>
                <a:latin typeface="Tahoma"/>
                <a:cs typeface="Tahoma"/>
              </a:rPr>
              <a:t>O</a:t>
            </a:r>
            <a:r>
              <a:rPr lang="en-US" sz="3200" kern="0" dirty="0">
                <a:solidFill>
                  <a:srgbClr val="000000"/>
                </a:solidFill>
                <a:latin typeface="Tahoma"/>
                <a:cs typeface="Tahoma"/>
              </a:rPr>
              <a:t>ff</a:t>
            </a:r>
            <a:r>
              <a:rPr lang="id-ID" sz="3200" kern="0" spc="-110" dirty="0">
                <a:solidFill>
                  <a:srgbClr val="000000"/>
                </a:solidFill>
                <a:latin typeface="Tahoma"/>
                <a:cs typeface="Tahoma"/>
              </a:rPr>
              <a:t> </a:t>
            </a:r>
            <a:r>
              <a:rPr lang="id-ID" sz="3200" kern="0" dirty="0">
                <a:solidFill>
                  <a:srgbClr val="000000"/>
                </a:solidFill>
                <a:latin typeface="Tahoma"/>
                <a:cs typeface="Tahoma"/>
              </a:rPr>
              <a:t>-</a:t>
            </a:r>
            <a:r>
              <a:rPr lang="id-ID" sz="3200" kern="0" spc="-120" dirty="0">
                <a:solidFill>
                  <a:srgbClr val="000000"/>
                </a:solidFill>
                <a:latin typeface="Tahoma"/>
                <a:cs typeface="Tahoma"/>
              </a:rPr>
              <a:t> </a:t>
            </a:r>
            <a:r>
              <a:rPr lang="id-ID" sz="3200" kern="0" spc="-25" dirty="0">
                <a:solidFill>
                  <a:srgbClr val="000000"/>
                </a:solidFill>
                <a:latin typeface="Tahoma"/>
                <a:cs typeface="Tahoma"/>
              </a:rPr>
              <a:t>SITE</a:t>
            </a:r>
            <a:r>
              <a:rPr lang="id-ID" sz="3200" kern="0" spc="-120" dirty="0">
                <a:solidFill>
                  <a:srgbClr val="000000"/>
                </a:solidFill>
                <a:latin typeface="Tahoma"/>
                <a:cs typeface="Tahoma"/>
              </a:rPr>
              <a:t> </a:t>
            </a:r>
            <a:r>
              <a:rPr lang="id-ID" sz="3200" kern="0" spc="-10" dirty="0">
                <a:solidFill>
                  <a:srgbClr val="000000"/>
                </a:solidFill>
                <a:latin typeface="Tahoma"/>
                <a:cs typeface="Tahoma"/>
              </a:rPr>
              <a:t>STORAGE,</a:t>
            </a:r>
            <a:endParaRPr lang="id-ID" sz="3200" kern="0" dirty="0">
              <a:latin typeface="Tahoma"/>
              <a:cs typeface="Tahoma"/>
            </a:endParaRPr>
          </a:p>
          <a:p>
            <a:pPr marL="378460" marR="5080" algn="just">
              <a:lnSpc>
                <a:spcPts val="2880"/>
              </a:lnSpc>
              <a:spcBef>
                <a:spcPts val="470"/>
              </a:spcBef>
            </a:pPr>
            <a:r>
              <a:rPr lang="id-ID" sz="3200" kern="0" dirty="0">
                <a:solidFill>
                  <a:schemeClr val="tx1"/>
                </a:solidFill>
                <a:latin typeface="Tahoma"/>
                <a:cs typeface="Tahoma"/>
              </a:rPr>
              <a:t>adalah</a:t>
            </a:r>
            <a:r>
              <a:rPr lang="id-ID" sz="3200" kern="0" spc="25" dirty="0">
                <a:solidFill>
                  <a:schemeClr val="tx1"/>
                </a:solidFill>
                <a:latin typeface="Tahoma"/>
                <a:cs typeface="Tahoma"/>
              </a:rPr>
              <a:t> </a:t>
            </a:r>
            <a:r>
              <a:rPr lang="id-ID" sz="3200" dirty="0">
                <a:solidFill>
                  <a:schemeClr val="tx1"/>
                </a:solidFill>
                <a:latin typeface="Tahoma" panose="020B0604030504040204" pitchFamily="34" charset="0"/>
                <a:ea typeface="Tahoma" panose="020B0604030504040204" pitchFamily="34" charset="0"/>
                <a:cs typeface="Tahoma" panose="020B0604030504040204" pitchFamily="34" charset="0"/>
              </a:rPr>
              <a:t>penyimpanan arsip vital yang ditempatkan di luar lingkungan gedung perkantoran lembaga pencipta arsip</a:t>
            </a:r>
            <a:endParaRPr lang="id-ID" sz="3200" kern="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87666" y="1199715"/>
            <a:ext cx="6080644" cy="5142290"/>
          </a:xfrm>
          <a:prstGeom prst="rect">
            <a:avLst/>
          </a:prstGeom>
        </p:spPr>
      </p:pic>
      <p:sp>
        <p:nvSpPr>
          <p:cNvPr id="4" name="object 4"/>
          <p:cNvSpPr txBox="1">
            <a:spLocks noGrp="1"/>
          </p:cNvSpPr>
          <p:nvPr>
            <p:ph type="title"/>
          </p:nvPr>
        </p:nvSpPr>
        <p:spPr>
          <a:xfrm>
            <a:off x="2379311" y="2571949"/>
            <a:ext cx="5724789" cy="1351354"/>
          </a:xfrm>
          <a:prstGeom prst="rect">
            <a:avLst/>
          </a:prstGeom>
        </p:spPr>
        <p:txBody>
          <a:bodyPr vert="horz" wrap="square" lIns="0" tIns="11516" rIns="0" bIns="0" rtlCol="0">
            <a:spAutoFit/>
          </a:bodyPr>
          <a:lstStyle/>
          <a:p>
            <a:pPr marL="11516" marR="4607">
              <a:spcBef>
                <a:spcPts val="91"/>
              </a:spcBef>
            </a:pPr>
            <a:r>
              <a:rPr lang="en-US" sz="4353" u="heavy" spc="-63" dirty="0">
                <a:solidFill>
                  <a:srgbClr val="001F60"/>
                </a:solidFill>
                <a:uFill>
                  <a:solidFill>
                    <a:srgbClr val="001F60"/>
                  </a:solidFill>
                </a:uFill>
              </a:rPr>
              <a:t>3. </a:t>
            </a:r>
            <a:r>
              <a:rPr sz="4353" u="heavy" spc="-63" dirty="0">
                <a:solidFill>
                  <a:srgbClr val="001F60"/>
                </a:solidFill>
                <a:uFill>
                  <a:solidFill>
                    <a:srgbClr val="001F60"/>
                  </a:solidFill>
                </a:uFill>
              </a:rPr>
              <a:t>PENYELA</a:t>
            </a:r>
            <a:r>
              <a:rPr sz="4353" u="heavy" spc="-63" dirty="0">
                <a:solidFill>
                  <a:srgbClr val="FF0000"/>
                </a:solidFill>
                <a:uFill>
                  <a:solidFill>
                    <a:srgbClr val="FF0000"/>
                  </a:solidFill>
                </a:uFill>
              </a:rPr>
              <a:t>M</a:t>
            </a:r>
            <a:r>
              <a:rPr sz="4353" u="heavy" spc="-63" dirty="0">
                <a:solidFill>
                  <a:srgbClr val="00AFEF"/>
                </a:solidFill>
                <a:uFill>
                  <a:solidFill>
                    <a:srgbClr val="00AFEF"/>
                  </a:solidFill>
                </a:uFill>
              </a:rPr>
              <a:t>A</a:t>
            </a:r>
            <a:r>
              <a:rPr sz="4353" u="heavy" spc="-63" dirty="0">
                <a:solidFill>
                  <a:srgbClr val="FFFF00"/>
                </a:solidFill>
                <a:uFill>
                  <a:solidFill>
                    <a:srgbClr val="FFFF00"/>
                  </a:solidFill>
                </a:uFill>
              </a:rPr>
              <a:t>TAN</a:t>
            </a:r>
            <a:r>
              <a:rPr sz="4353" u="heavy" spc="-163" dirty="0">
                <a:solidFill>
                  <a:srgbClr val="FFFF00"/>
                </a:solidFill>
                <a:uFill>
                  <a:solidFill>
                    <a:srgbClr val="FF0000"/>
                  </a:solidFill>
                </a:uFill>
              </a:rPr>
              <a:t> </a:t>
            </a:r>
            <a:r>
              <a:rPr sz="4353" u="heavy" spc="-23" dirty="0">
                <a:solidFill>
                  <a:srgbClr val="FFFF00"/>
                </a:solidFill>
                <a:uFill>
                  <a:solidFill>
                    <a:srgbClr val="FFFF00"/>
                  </a:solidFill>
                </a:uFill>
              </a:rPr>
              <a:t>DAN</a:t>
            </a:r>
            <a:r>
              <a:rPr sz="4353" spc="-23" dirty="0">
                <a:solidFill>
                  <a:srgbClr val="FFFF00"/>
                </a:solidFill>
              </a:rPr>
              <a:t> </a:t>
            </a:r>
            <a:r>
              <a:rPr sz="4353" u="heavy" dirty="0">
                <a:solidFill>
                  <a:srgbClr val="001F60"/>
                </a:solidFill>
                <a:uFill>
                  <a:solidFill>
                    <a:srgbClr val="001F60"/>
                  </a:solidFill>
                </a:uFill>
              </a:rPr>
              <a:t>PEMULIHAN</a:t>
            </a:r>
            <a:r>
              <a:rPr sz="4353" u="heavy" spc="-73" dirty="0">
                <a:solidFill>
                  <a:srgbClr val="001F60"/>
                </a:solidFill>
                <a:uFill>
                  <a:solidFill>
                    <a:srgbClr val="001F60"/>
                  </a:solidFill>
                </a:uFill>
              </a:rPr>
              <a:t> </a:t>
            </a:r>
            <a:r>
              <a:rPr sz="4353" u="heavy" dirty="0">
                <a:solidFill>
                  <a:srgbClr val="FFFF00"/>
                </a:solidFill>
                <a:uFill>
                  <a:solidFill>
                    <a:srgbClr val="FFFF00"/>
                  </a:solidFill>
                </a:uFill>
              </a:rPr>
              <a:t>A</a:t>
            </a:r>
            <a:r>
              <a:rPr sz="4353" u="heavy" dirty="0">
                <a:solidFill>
                  <a:srgbClr val="FF0000"/>
                </a:solidFill>
                <a:uFill>
                  <a:solidFill>
                    <a:srgbClr val="FF0000"/>
                  </a:solidFill>
                </a:uFill>
              </a:rPr>
              <a:t>RS</a:t>
            </a:r>
            <a:r>
              <a:rPr sz="4353" u="heavy" dirty="0">
                <a:solidFill>
                  <a:srgbClr val="FFFF00"/>
                </a:solidFill>
                <a:uFill>
                  <a:solidFill>
                    <a:srgbClr val="FFFF00"/>
                  </a:solidFill>
                </a:uFill>
              </a:rPr>
              <a:t>IP</a:t>
            </a:r>
            <a:r>
              <a:rPr sz="4353" u="heavy" spc="-91" dirty="0">
                <a:solidFill>
                  <a:srgbClr val="FFFF00"/>
                </a:solidFill>
                <a:uFill>
                  <a:solidFill>
                    <a:srgbClr val="FFFF00"/>
                  </a:solidFill>
                </a:uFill>
              </a:rPr>
              <a:t> </a:t>
            </a:r>
            <a:r>
              <a:rPr sz="4353" u="heavy" spc="-59" dirty="0">
                <a:solidFill>
                  <a:srgbClr val="FFFF00"/>
                </a:solidFill>
                <a:uFill>
                  <a:solidFill>
                    <a:srgbClr val="FFFF00"/>
                  </a:solidFill>
                </a:uFill>
              </a:rPr>
              <a:t>VITAL</a:t>
            </a:r>
            <a:endParaRPr sz="435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3600" dirty="0">
                <a:solidFill>
                  <a:srgbClr val="003366"/>
                </a:solidFill>
                <a:latin typeface="Impact"/>
              </a:rPr>
              <a:t>RUANG LINGKUP PENGELOLAAN ARSIP</a:t>
            </a:r>
            <a:endParaRPr lang="id-ID" sz="3600" dirty="0"/>
          </a:p>
        </p:txBody>
      </p:sp>
      <p:sp>
        <p:nvSpPr>
          <p:cNvPr id="3" name="Content Placeholder 2"/>
          <p:cNvSpPr>
            <a:spLocks noGrp="1"/>
          </p:cNvSpPr>
          <p:nvPr>
            <p:ph sz="quarter" idx="1"/>
          </p:nvPr>
        </p:nvSpPr>
        <p:spPr/>
        <p:txBody>
          <a:bodyPr>
            <a:normAutofit/>
          </a:bodyPr>
          <a:lstStyle/>
          <a:p>
            <a:pPr algn="just">
              <a:buNone/>
            </a:pPr>
            <a:r>
              <a:rPr lang="id-ID" b="1" dirty="0">
                <a:latin typeface="Comic Sans MS" pitchFamily="66" charset="0"/>
                <a:ea typeface="Tahoma"/>
                <a:cs typeface="Tahoma"/>
                <a:sym typeface="Tahoma"/>
              </a:rPr>
              <a:t> </a:t>
            </a:r>
            <a:r>
              <a:rPr lang="en-US" b="1" dirty="0">
                <a:latin typeface="Comic Sans MS" pitchFamily="66" charset="0"/>
                <a:ea typeface="Tahoma"/>
                <a:cs typeface="Tahoma"/>
                <a:sym typeface="Tahoma"/>
              </a:rPr>
              <a:t>1. ARSIP DINAMIS</a:t>
            </a:r>
            <a:r>
              <a:rPr lang="id-ID" b="1" dirty="0">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adalah</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arsip</a:t>
            </a:r>
            <a:r>
              <a:rPr lang="en-US" b="1" dirty="0">
                <a:solidFill>
                  <a:schemeClr val="dk1"/>
                </a:solidFill>
                <a:latin typeface="Comic Sans MS" pitchFamily="66" charset="0"/>
                <a:ea typeface="Tahoma"/>
                <a:cs typeface="Tahoma"/>
                <a:sym typeface="Tahoma"/>
              </a:rPr>
              <a:t> yang</a:t>
            </a:r>
            <a:r>
              <a:rPr lang="id-ID"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digunakan</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secara</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langsung</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dalam</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kegiatan</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pencipta</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arsip</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dan</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disimpan</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selama</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jangka</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waktu</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tertentu</a:t>
            </a:r>
            <a:r>
              <a:rPr lang="en-US" b="1" dirty="0">
                <a:solidFill>
                  <a:schemeClr val="dk1"/>
                </a:solidFill>
                <a:latin typeface="Comic Sans MS" pitchFamily="66" charset="0"/>
                <a:ea typeface="Tahoma"/>
                <a:cs typeface="Tahoma"/>
                <a:sym typeface="Tahoma"/>
              </a:rPr>
              <a:t>.</a:t>
            </a:r>
            <a:endParaRPr lang="en-US" dirty="0">
              <a:latin typeface="Comic Sans MS" pitchFamily="66" charset="0"/>
            </a:endParaRPr>
          </a:p>
          <a:p>
            <a:pPr lvl="0">
              <a:buNone/>
            </a:pPr>
            <a:r>
              <a:rPr lang="id-ID" b="1" dirty="0">
                <a:solidFill>
                  <a:schemeClr val="dk1"/>
                </a:solidFill>
                <a:latin typeface="Comic Sans MS" pitchFamily="66" charset="0"/>
                <a:ea typeface="Tahoma"/>
                <a:cs typeface="Tahoma"/>
                <a:sym typeface="Tahoma"/>
              </a:rPr>
              <a:t>  </a:t>
            </a:r>
          </a:p>
          <a:p>
            <a:pPr lvl="0" algn="just">
              <a:buNone/>
            </a:pPr>
            <a:r>
              <a:rPr lang="id-ID" b="1" dirty="0">
                <a:solidFill>
                  <a:schemeClr val="dk1"/>
                </a:solidFill>
                <a:latin typeface="Comic Sans MS" pitchFamily="66" charset="0"/>
                <a:ea typeface="Tahoma"/>
                <a:cs typeface="Tahoma"/>
                <a:sym typeface="Tahoma"/>
              </a:rPr>
              <a:t>  </a:t>
            </a:r>
            <a:r>
              <a:rPr lang="en-US" b="1" dirty="0">
                <a:solidFill>
                  <a:schemeClr val="dk1"/>
                </a:solidFill>
                <a:latin typeface="Comic Sans MS" pitchFamily="66" charset="0"/>
                <a:ea typeface="Tahoma"/>
                <a:cs typeface="Tahoma"/>
                <a:sym typeface="Tahoma"/>
              </a:rPr>
              <a:t>2. ARSIP STATIS </a:t>
            </a:r>
            <a:r>
              <a:rPr lang="en-US" b="1" dirty="0" err="1">
                <a:solidFill>
                  <a:schemeClr val="dk1"/>
                </a:solidFill>
                <a:latin typeface="Comic Sans MS" pitchFamily="66" charset="0"/>
                <a:ea typeface="Tahoma"/>
                <a:cs typeface="Tahoma"/>
                <a:sym typeface="Tahoma"/>
              </a:rPr>
              <a:t>adalah</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arsip</a:t>
            </a:r>
            <a:r>
              <a:rPr lang="en-US" b="1" dirty="0">
                <a:solidFill>
                  <a:schemeClr val="dk1"/>
                </a:solidFill>
                <a:latin typeface="Comic Sans MS" pitchFamily="66" charset="0"/>
                <a:ea typeface="Tahoma"/>
                <a:cs typeface="Tahoma"/>
                <a:sym typeface="Tahoma"/>
              </a:rPr>
              <a:t> yang </a:t>
            </a:r>
            <a:r>
              <a:rPr lang="en-US" b="1" dirty="0" err="1">
                <a:solidFill>
                  <a:schemeClr val="dk1"/>
                </a:solidFill>
                <a:latin typeface="Comic Sans MS" pitchFamily="66" charset="0"/>
                <a:ea typeface="Tahoma"/>
                <a:cs typeface="Tahoma"/>
                <a:sym typeface="Tahoma"/>
              </a:rPr>
              <a:t>dihasilkan</a:t>
            </a:r>
            <a:r>
              <a:rPr lang="en-US" b="1" dirty="0">
                <a:solidFill>
                  <a:schemeClr val="dk1"/>
                </a:solidFill>
                <a:latin typeface="Comic Sans MS" pitchFamily="66" charset="0"/>
                <a:ea typeface="Tahoma"/>
                <a:cs typeface="Tahoma"/>
                <a:sym typeface="Tahoma"/>
              </a:rPr>
              <a:t> oleh</a:t>
            </a:r>
            <a:r>
              <a:rPr lang="id-ID" b="1" dirty="0">
                <a:solidFill>
                  <a:schemeClr val="dk1"/>
                </a:solidFill>
                <a:latin typeface="Comic Sans MS" pitchFamily="66" charset="0"/>
                <a:ea typeface="Tahoma"/>
                <a:cs typeface="Tahoma"/>
                <a:sym typeface="Tahoma"/>
              </a:rPr>
              <a:t> p</a:t>
            </a:r>
            <a:r>
              <a:rPr lang="en-US" b="1" dirty="0" err="1">
                <a:solidFill>
                  <a:schemeClr val="dk1"/>
                </a:solidFill>
                <a:latin typeface="Comic Sans MS" pitchFamily="66" charset="0"/>
                <a:ea typeface="Tahoma"/>
                <a:cs typeface="Tahoma"/>
                <a:sym typeface="Tahoma"/>
              </a:rPr>
              <a:t>encipta</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arsip</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karena</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memiliki</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nilai</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guna</a:t>
            </a:r>
            <a:r>
              <a:rPr lang="id-ID" b="1" dirty="0">
                <a:solidFill>
                  <a:schemeClr val="dk1"/>
                </a:solidFill>
                <a:latin typeface="Comic Sans MS" pitchFamily="66" charset="0"/>
                <a:ea typeface="Tahoma"/>
                <a:cs typeface="Tahoma"/>
                <a:sym typeface="Tahoma"/>
              </a:rPr>
              <a:t> k</a:t>
            </a:r>
            <a:r>
              <a:rPr lang="en-US" b="1" dirty="0" err="1">
                <a:solidFill>
                  <a:schemeClr val="dk1"/>
                </a:solidFill>
                <a:latin typeface="Comic Sans MS" pitchFamily="66" charset="0"/>
                <a:ea typeface="Tahoma"/>
                <a:cs typeface="Tahoma"/>
                <a:sym typeface="Tahoma"/>
              </a:rPr>
              <a:t>esejarahan</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telah</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habis</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retensinya</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dan</a:t>
            </a:r>
            <a:r>
              <a:rPr lang="id-ID"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berketerangan</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dipermanenkan</a:t>
            </a:r>
            <a:r>
              <a:rPr lang="en-US" b="1" dirty="0">
                <a:solidFill>
                  <a:schemeClr val="dk1"/>
                </a:solidFill>
                <a:latin typeface="Comic Sans MS" pitchFamily="66" charset="0"/>
                <a:ea typeface="Tahoma"/>
                <a:cs typeface="Tahoma"/>
                <a:sym typeface="Tahoma"/>
              </a:rPr>
              <a:t> yang </a:t>
            </a:r>
            <a:r>
              <a:rPr lang="en-US" b="1" dirty="0" err="1">
                <a:solidFill>
                  <a:schemeClr val="dk1"/>
                </a:solidFill>
                <a:latin typeface="Comic Sans MS" pitchFamily="66" charset="0"/>
                <a:ea typeface="Tahoma"/>
                <a:cs typeface="Tahoma"/>
                <a:sym typeface="Tahoma"/>
              </a:rPr>
              <a:t>telah</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diverifikasi</a:t>
            </a:r>
            <a:r>
              <a:rPr lang="id-ID" b="1" dirty="0">
                <a:solidFill>
                  <a:schemeClr val="dk1"/>
                </a:solidFill>
                <a:latin typeface="Comic Sans MS" pitchFamily="66" charset="0"/>
                <a:ea typeface="Tahoma"/>
                <a:cs typeface="Tahoma"/>
                <a:sym typeface="Tahoma"/>
              </a:rPr>
              <a:t>  b</a:t>
            </a:r>
            <a:r>
              <a:rPr lang="en-US" b="1" dirty="0" err="1">
                <a:solidFill>
                  <a:schemeClr val="dk1"/>
                </a:solidFill>
                <a:latin typeface="Comic Sans MS" pitchFamily="66" charset="0"/>
                <a:ea typeface="Tahoma"/>
                <a:cs typeface="Tahoma"/>
                <a:sym typeface="Tahoma"/>
              </a:rPr>
              <a:t>aik</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secara</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langsung</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maupun</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tidak</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langsung</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oleh</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Arsip</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Nasional</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Republik</a:t>
            </a:r>
            <a:r>
              <a:rPr lang="en-US" b="1" dirty="0">
                <a:solidFill>
                  <a:schemeClr val="dk1"/>
                </a:solidFill>
                <a:latin typeface="Comic Sans MS" pitchFamily="66" charset="0"/>
                <a:ea typeface="Tahoma"/>
                <a:cs typeface="Tahoma"/>
                <a:sym typeface="Tahoma"/>
              </a:rPr>
              <a:t> Indonesia </a:t>
            </a:r>
            <a:r>
              <a:rPr lang="en-US" b="1" dirty="0" err="1">
                <a:solidFill>
                  <a:schemeClr val="dk1"/>
                </a:solidFill>
                <a:latin typeface="Comic Sans MS" pitchFamily="66" charset="0"/>
                <a:ea typeface="Tahoma"/>
                <a:cs typeface="Tahoma"/>
                <a:sym typeface="Tahoma"/>
              </a:rPr>
              <a:t>dan</a:t>
            </a:r>
            <a:r>
              <a:rPr lang="en-US" b="1" dirty="0">
                <a:solidFill>
                  <a:schemeClr val="dk1"/>
                </a:solidFill>
                <a:latin typeface="Comic Sans MS" pitchFamily="66" charset="0"/>
                <a:ea typeface="Tahoma"/>
                <a:cs typeface="Tahoma"/>
                <a:sym typeface="Tahoma"/>
              </a:rPr>
              <a:t>/</a:t>
            </a:r>
            <a:r>
              <a:rPr lang="en-US" b="1" dirty="0" err="1">
                <a:solidFill>
                  <a:schemeClr val="dk1"/>
                </a:solidFill>
                <a:latin typeface="Comic Sans MS" pitchFamily="66" charset="0"/>
                <a:ea typeface="Tahoma"/>
                <a:cs typeface="Tahoma"/>
                <a:sym typeface="Tahoma"/>
              </a:rPr>
              <a:t>atau</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lembaga</a:t>
            </a:r>
            <a:r>
              <a:rPr lang="en-US" b="1" dirty="0">
                <a:solidFill>
                  <a:schemeClr val="dk1"/>
                </a:solidFill>
                <a:latin typeface="Comic Sans MS" pitchFamily="66" charset="0"/>
                <a:ea typeface="Tahoma"/>
                <a:cs typeface="Tahoma"/>
                <a:sym typeface="Tahoma"/>
              </a:rPr>
              <a:t> </a:t>
            </a:r>
            <a:r>
              <a:rPr lang="en-US" b="1" dirty="0" err="1">
                <a:solidFill>
                  <a:schemeClr val="dk1"/>
                </a:solidFill>
                <a:latin typeface="Comic Sans MS" pitchFamily="66" charset="0"/>
                <a:ea typeface="Tahoma"/>
                <a:cs typeface="Tahoma"/>
                <a:sym typeface="Tahoma"/>
              </a:rPr>
              <a:t>kearsipan</a:t>
            </a:r>
            <a:r>
              <a:rPr lang="en-US" b="1" dirty="0">
                <a:solidFill>
                  <a:schemeClr val="dk1"/>
                </a:solidFill>
                <a:latin typeface="Comic Sans MS" pitchFamily="66" charset="0"/>
                <a:ea typeface="Tahoma"/>
                <a:cs typeface="Tahoma"/>
                <a:sym typeface="Tahoma"/>
              </a:rPr>
              <a:t>.</a:t>
            </a:r>
            <a:endParaRPr lang="en-US" sz="4000" dirty="0">
              <a:latin typeface="Comic Sans MS" pitchFamily="66" charset="0"/>
            </a:endParaRPr>
          </a:p>
          <a:p>
            <a:pPr>
              <a:buNone/>
            </a:pPr>
            <a:endParaRPr lang="id-ID"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53886" y="317853"/>
            <a:ext cx="10265228" cy="6220222"/>
          </a:xfrm>
          <a:prstGeom prst="rect">
            <a:avLst/>
          </a:prstGeom>
        </p:spPr>
      </p:pic>
      <p:sp>
        <p:nvSpPr>
          <p:cNvPr id="4" name="object 4"/>
          <p:cNvSpPr txBox="1">
            <a:spLocks noGrp="1"/>
          </p:cNvSpPr>
          <p:nvPr>
            <p:ph type="title"/>
          </p:nvPr>
        </p:nvSpPr>
        <p:spPr>
          <a:xfrm>
            <a:off x="3585823" y="591018"/>
            <a:ext cx="5289470" cy="625643"/>
          </a:xfrm>
          <a:prstGeom prst="rect">
            <a:avLst/>
          </a:prstGeom>
        </p:spPr>
        <p:txBody>
          <a:bodyPr vert="horz" wrap="square" lIns="0" tIns="11516" rIns="0" bIns="0" rtlCol="0">
            <a:spAutoFit/>
          </a:bodyPr>
          <a:lstStyle/>
          <a:p>
            <a:pPr marL="11516">
              <a:spcBef>
                <a:spcPts val="91"/>
              </a:spcBef>
            </a:pPr>
            <a:r>
              <a:rPr spc="-23" dirty="0"/>
              <a:t>Penyelamatan</a:t>
            </a:r>
            <a:r>
              <a:rPr spc="-122" dirty="0"/>
              <a:t> </a:t>
            </a:r>
            <a:r>
              <a:rPr dirty="0"/>
              <a:t>Arsip</a:t>
            </a:r>
            <a:r>
              <a:rPr spc="-100" dirty="0"/>
              <a:t> </a:t>
            </a:r>
            <a:r>
              <a:rPr spc="-9" dirty="0"/>
              <a:t>Vital</a:t>
            </a:r>
          </a:p>
        </p:txBody>
      </p:sp>
      <p:sp>
        <p:nvSpPr>
          <p:cNvPr id="5" name="object 5"/>
          <p:cNvSpPr txBox="1"/>
          <p:nvPr/>
        </p:nvSpPr>
        <p:spPr>
          <a:xfrm>
            <a:off x="2573651" y="1363536"/>
            <a:ext cx="7276043" cy="4624747"/>
          </a:xfrm>
          <a:prstGeom prst="rect">
            <a:avLst/>
          </a:prstGeom>
        </p:spPr>
        <p:txBody>
          <a:bodyPr vert="horz" wrap="square" lIns="0" tIns="10941" rIns="0" bIns="0" rtlCol="0">
            <a:spAutoFit/>
          </a:bodyPr>
          <a:lstStyle/>
          <a:p>
            <a:pPr marL="11516" marR="203263" algn="just" defTabSz="829178">
              <a:spcBef>
                <a:spcPts val="86"/>
              </a:spcBef>
            </a:pPr>
            <a:r>
              <a:rPr sz="2539" kern="0" dirty="0">
                <a:solidFill>
                  <a:srgbClr val="001F60"/>
                </a:solidFill>
                <a:latin typeface="Calibri"/>
                <a:cs typeface="Calibri"/>
              </a:rPr>
              <a:t>Untuk</a:t>
            </a:r>
            <a:r>
              <a:rPr sz="2539" kern="0" spc="-91" dirty="0">
                <a:solidFill>
                  <a:srgbClr val="001F60"/>
                </a:solidFill>
                <a:latin typeface="Calibri"/>
                <a:cs typeface="Calibri"/>
              </a:rPr>
              <a:t> </a:t>
            </a:r>
            <a:r>
              <a:rPr sz="2539" kern="0" dirty="0">
                <a:solidFill>
                  <a:srgbClr val="001F60"/>
                </a:solidFill>
                <a:latin typeface="Calibri"/>
                <a:cs typeface="Calibri"/>
              </a:rPr>
              <a:t>menjaga</a:t>
            </a:r>
            <a:r>
              <a:rPr sz="2539" kern="0" spc="-103" dirty="0">
                <a:solidFill>
                  <a:srgbClr val="001F60"/>
                </a:solidFill>
                <a:latin typeface="Calibri"/>
                <a:cs typeface="Calibri"/>
              </a:rPr>
              <a:t> </a:t>
            </a:r>
            <a:r>
              <a:rPr sz="2539" kern="0" spc="-9" dirty="0">
                <a:solidFill>
                  <a:srgbClr val="001F60"/>
                </a:solidFill>
                <a:latin typeface="Calibri"/>
                <a:cs typeface="Calibri"/>
              </a:rPr>
              <a:t>kemungkinan</a:t>
            </a:r>
            <a:r>
              <a:rPr sz="2539" kern="0" spc="-91" dirty="0">
                <a:solidFill>
                  <a:srgbClr val="001F60"/>
                </a:solidFill>
                <a:latin typeface="Calibri"/>
                <a:cs typeface="Calibri"/>
              </a:rPr>
              <a:t> </a:t>
            </a:r>
            <a:r>
              <a:rPr sz="2539" kern="0" spc="-9" dirty="0">
                <a:solidFill>
                  <a:srgbClr val="001F60"/>
                </a:solidFill>
                <a:latin typeface="Calibri"/>
                <a:cs typeface="Calibri"/>
              </a:rPr>
              <a:t>kerusakan</a:t>
            </a:r>
            <a:r>
              <a:rPr sz="2539" kern="0" spc="-91" dirty="0">
                <a:solidFill>
                  <a:srgbClr val="001F60"/>
                </a:solidFill>
                <a:latin typeface="Calibri"/>
                <a:cs typeface="Calibri"/>
              </a:rPr>
              <a:t> </a:t>
            </a:r>
            <a:r>
              <a:rPr sz="2539" kern="0" dirty="0">
                <a:solidFill>
                  <a:srgbClr val="001F60"/>
                </a:solidFill>
                <a:latin typeface="Calibri"/>
                <a:cs typeface="Calibri"/>
              </a:rPr>
              <a:t>yang</a:t>
            </a:r>
            <a:r>
              <a:rPr sz="2539" kern="0" spc="-103" dirty="0">
                <a:solidFill>
                  <a:srgbClr val="001F60"/>
                </a:solidFill>
                <a:latin typeface="Calibri"/>
                <a:cs typeface="Calibri"/>
              </a:rPr>
              <a:t> </a:t>
            </a:r>
            <a:r>
              <a:rPr sz="2539" kern="0" spc="-9" dirty="0">
                <a:solidFill>
                  <a:srgbClr val="001F60"/>
                </a:solidFill>
                <a:latin typeface="Calibri"/>
                <a:cs typeface="Calibri"/>
              </a:rPr>
              <a:t>lebih </a:t>
            </a:r>
            <a:r>
              <a:rPr sz="2539" kern="0" dirty="0">
                <a:solidFill>
                  <a:srgbClr val="001F60"/>
                </a:solidFill>
                <a:latin typeface="Calibri"/>
                <a:cs typeface="Calibri"/>
              </a:rPr>
              <a:t>parah</a:t>
            </a:r>
            <a:r>
              <a:rPr sz="2539" kern="0" spc="-82" dirty="0">
                <a:solidFill>
                  <a:srgbClr val="001F60"/>
                </a:solidFill>
                <a:latin typeface="Calibri"/>
                <a:cs typeface="Calibri"/>
              </a:rPr>
              <a:t> </a:t>
            </a:r>
            <a:r>
              <a:rPr sz="2539" kern="0" dirty="0">
                <a:solidFill>
                  <a:srgbClr val="001F60"/>
                </a:solidFill>
                <a:latin typeface="Calibri"/>
                <a:cs typeface="Calibri"/>
              </a:rPr>
              <a:t>diperlukan</a:t>
            </a:r>
            <a:r>
              <a:rPr sz="2539" kern="0" spc="-54" dirty="0">
                <a:solidFill>
                  <a:srgbClr val="001F60"/>
                </a:solidFill>
                <a:latin typeface="Calibri"/>
                <a:cs typeface="Calibri"/>
              </a:rPr>
              <a:t> </a:t>
            </a:r>
            <a:r>
              <a:rPr sz="2539" kern="0" spc="-18" dirty="0">
                <a:solidFill>
                  <a:srgbClr val="001F60"/>
                </a:solidFill>
                <a:latin typeface="Calibri"/>
                <a:cs typeface="Calibri"/>
              </a:rPr>
              <a:t>langkah-</a:t>
            </a:r>
            <a:r>
              <a:rPr sz="2539" kern="0" dirty="0">
                <a:solidFill>
                  <a:srgbClr val="001F60"/>
                </a:solidFill>
                <a:latin typeface="Calibri"/>
                <a:cs typeface="Calibri"/>
              </a:rPr>
              <a:t>langkah</a:t>
            </a:r>
            <a:r>
              <a:rPr sz="2539" kern="0" spc="-68" dirty="0">
                <a:solidFill>
                  <a:srgbClr val="001F60"/>
                </a:solidFill>
                <a:latin typeface="Calibri"/>
                <a:cs typeface="Calibri"/>
              </a:rPr>
              <a:t> </a:t>
            </a:r>
            <a:r>
              <a:rPr sz="2539" kern="0" spc="-18" dirty="0">
                <a:solidFill>
                  <a:srgbClr val="001F60"/>
                </a:solidFill>
                <a:latin typeface="Calibri"/>
                <a:cs typeface="Calibri"/>
              </a:rPr>
              <a:t>penyelamatan</a:t>
            </a:r>
            <a:r>
              <a:rPr sz="2539" kern="0" spc="-82" dirty="0">
                <a:solidFill>
                  <a:srgbClr val="001F60"/>
                </a:solidFill>
                <a:latin typeface="Calibri"/>
                <a:cs typeface="Calibri"/>
              </a:rPr>
              <a:t> </a:t>
            </a:r>
            <a:r>
              <a:rPr sz="2539" kern="0" spc="-9" dirty="0">
                <a:solidFill>
                  <a:srgbClr val="001F60"/>
                </a:solidFill>
                <a:latin typeface="Calibri"/>
                <a:cs typeface="Calibri"/>
              </a:rPr>
              <a:t>arsip </a:t>
            </a:r>
            <a:r>
              <a:rPr sz="2539" kern="0" dirty="0">
                <a:solidFill>
                  <a:srgbClr val="001F60"/>
                </a:solidFill>
                <a:latin typeface="Calibri"/>
                <a:cs typeface="Calibri"/>
              </a:rPr>
              <a:t>vital</a:t>
            </a:r>
            <a:r>
              <a:rPr sz="2539" kern="0" spc="-86" dirty="0">
                <a:solidFill>
                  <a:srgbClr val="001F60"/>
                </a:solidFill>
                <a:latin typeface="Calibri"/>
                <a:cs typeface="Calibri"/>
              </a:rPr>
              <a:t> </a:t>
            </a:r>
            <a:r>
              <a:rPr sz="2539" kern="0" dirty="0">
                <a:solidFill>
                  <a:srgbClr val="001F60"/>
                </a:solidFill>
                <a:latin typeface="Calibri"/>
                <a:cs typeface="Calibri"/>
              </a:rPr>
              <a:t>pasca</a:t>
            </a:r>
            <a:r>
              <a:rPr sz="2539" kern="0" spc="-68" dirty="0">
                <a:solidFill>
                  <a:srgbClr val="001F60"/>
                </a:solidFill>
                <a:latin typeface="Calibri"/>
                <a:cs typeface="Calibri"/>
              </a:rPr>
              <a:t> </a:t>
            </a:r>
            <a:r>
              <a:rPr sz="2539" kern="0" dirty="0">
                <a:solidFill>
                  <a:srgbClr val="001F60"/>
                </a:solidFill>
                <a:latin typeface="Calibri"/>
                <a:cs typeface="Calibri"/>
              </a:rPr>
              <a:t>musibah</a:t>
            </a:r>
            <a:r>
              <a:rPr sz="2539" kern="0" spc="-45" dirty="0">
                <a:solidFill>
                  <a:srgbClr val="001F60"/>
                </a:solidFill>
                <a:latin typeface="Calibri"/>
                <a:cs typeface="Calibri"/>
              </a:rPr>
              <a:t> </a:t>
            </a:r>
            <a:r>
              <a:rPr sz="2539" kern="0" dirty="0">
                <a:solidFill>
                  <a:srgbClr val="001F60"/>
                </a:solidFill>
                <a:latin typeface="Calibri"/>
                <a:cs typeface="Calibri"/>
              </a:rPr>
              <a:t>atau</a:t>
            </a:r>
            <a:r>
              <a:rPr sz="2539" kern="0" spc="-82" dirty="0">
                <a:solidFill>
                  <a:srgbClr val="001F60"/>
                </a:solidFill>
                <a:latin typeface="Calibri"/>
                <a:cs typeface="Calibri"/>
              </a:rPr>
              <a:t> </a:t>
            </a:r>
            <a:r>
              <a:rPr sz="2539" kern="0" dirty="0">
                <a:solidFill>
                  <a:srgbClr val="001F60"/>
                </a:solidFill>
                <a:latin typeface="Calibri"/>
                <a:cs typeface="Calibri"/>
              </a:rPr>
              <a:t>bencana</a:t>
            </a:r>
            <a:r>
              <a:rPr sz="2539" kern="0" spc="-68" dirty="0">
                <a:solidFill>
                  <a:srgbClr val="001F60"/>
                </a:solidFill>
                <a:latin typeface="Calibri"/>
                <a:cs typeface="Calibri"/>
              </a:rPr>
              <a:t> </a:t>
            </a:r>
            <a:r>
              <a:rPr sz="2539" kern="0" spc="-18" dirty="0">
                <a:solidFill>
                  <a:srgbClr val="001F60"/>
                </a:solidFill>
                <a:latin typeface="Calibri"/>
                <a:cs typeface="Calibri"/>
              </a:rPr>
              <a:t>sbb:</a:t>
            </a:r>
            <a:endParaRPr sz="2539" kern="0" dirty="0">
              <a:solidFill>
                <a:sysClr val="windowText" lastClr="000000"/>
              </a:solidFill>
              <a:latin typeface="Calibri"/>
              <a:cs typeface="Calibri"/>
            </a:endParaRPr>
          </a:p>
          <a:p>
            <a:pPr marL="11516" marR="738198" indent="286182" algn="just" defTabSz="829178">
              <a:spcBef>
                <a:spcPts val="1433"/>
              </a:spcBef>
              <a:buFontTx/>
              <a:buAutoNum type="alphaLcPeriod"/>
              <a:tabLst>
                <a:tab pos="297698" algn="l"/>
              </a:tabLst>
            </a:pPr>
            <a:r>
              <a:rPr sz="2358" kern="0" spc="-9" dirty="0">
                <a:solidFill>
                  <a:srgbClr val="BF0000"/>
                </a:solidFill>
                <a:latin typeface="Calibri"/>
                <a:cs typeface="Calibri"/>
              </a:rPr>
              <a:t>Mengevakuasi</a:t>
            </a:r>
            <a:r>
              <a:rPr sz="2358" kern="0" spc="-95" dirty="0">
                <a:solidFill>
                  <a:srgbClr val="BF0000"/>
                </a:solidFill>
                <a:latin typeface="Calibri"/>
                <a:cs typeface="Calibri"/>
              </a:rPr>
              <a:t> </a:t>
            </a:r>
            <a:r>
              <a:rPr sz="2358" kern="0" dirty="0">
                <a:solidFill>
                  <a:srgbClr val="BF0000"/>
                </a:solidFill>
                <a:latin typeface="Calibri"/>
                <a:cs typeface="Calibri"/>
              </a:rPr>
              <a:t>arsip</a:t>
            </a:r>
            <a:r>
              <a:rPr sz="2358" kern="0" spc="-73" dirty="0">
                <a:solidFill>
                  <a:srgbClr val="BF0000"/>
                </a:solidFill>
                <a:latin typeface="Calibri"/>
                <a:cs typeface="Calibri"/>
              </a:rPr>
              <a:t> </a:t>
            </a:r>
            <a:r>
              <a:rPr sz="2358" kern="0" dirty="0">
                <a:solidFill>
                  <a:srgbClr val="BF0000"/>
                </a:solidFill>
                <a:latin typeface="Calibri"/>
                <a:cs typeface="Calibri"/>
              </a:rPr>
              <a:t>vital</a:t>
            </a:r>
            <a:r>
              <a:rPr sz="2358" kern="0" spc="-54" dirty="0">
                <a:solidFill>
                  <a:srgbClr val="BF0000"/>
                </a:solidFill>
                <a:latin typeface="Calibri"/>
                <a:cs typeface="Calibri"/>
              </a:rPr>
              <a:t> </a:t>
            </a:r>
            <a:r>
              <a:rPr sz="2358" kern="0" dirty="0">
                <a:solidFill>
                  <a:srgbClr val="BF0000"/>
                </a:solidFill>
                <a:latin typeface="Calibri"/>
                <a:cs typeface="Calibri"/>
              </a:rPr>
              <a:t>yang</a:t>
            </a:r>
            <a:r>
              <a:rPr sz="2358" kern="0" spc="-73" dirty="0">
                <a:solidFill>
                  <a:srgbClr val="BF0000"/>
                </a:solidFill>
                <a:latin typeface="Calibri"/>
                <a:cs typeface="Calibri"/>
              </a:rPr>
              <a:t> </a:t>
            </a:r>
            <a:r>
              <a:rPr sz="2358" kern="0" spc="-9" dirty="0">
                <a:solidFill>
                  <a:srgbClr val="BF0000"/>
                </a:solidFill>
                <a:latin typeface="Calibri"/>
                <a:cs typeface="Calibri"/>
              </a:rPr>
              <a:t>terkena</a:t>
            </a:r>
            <a:r>
              <a:rPr sz="2358" kern="0" spc="-77" dirty="0">
                <a:solidFill>
                  <a:srgbClr val="BF0000"/>
                </a:solidFill>
                <a:latin typeface="Calibri"/>
                <a:cs typeface="Calibri"/>
              </a:rPr>
              <a:t> </a:t>
            </a:r>
            <a:r>
              <a:rPr sz="2358" kern="0" dirty="0" err="1">
                <a:solidFill>
                  <a:srgbClr val="BF0000"/>
                </a:solidFill>
                <a:latin typeface="Calibri"/>
                <a:cs typeface="Calibri"/>
              </a:rPr>
              <a:t>bencana</a:t>
            </a:r>
            <a:r>
              <a:rPr sz="2358" kern="0" spc="-82" dirty="0">
                <a:solidFill>
                  <a:srgbClr val="BF0000"/>
                </a:solidFill>
                <a:latin typeface="Calibri"/>
                <a:cs typeface="Calibri"/>
              </a:rPr>
              <a:t> </a:t>
            </a:r>
            <a:r>
              <a:rPr sz="2358" kern="0" spc="-23" dirty="0">
                <a:solidFill>
                  <a:srgbClr val="BF0000"/>
                </a:solidFill>
                <a:latin typeface="Calibri"/>
                <a:cs typeface="Calibri"/>
              </a:rPr>
              <a:t>dan</a:t>
            </a:r>
            <a:r>
              <a:rPr lang="en-US" sz="2358" kern="0" spc="-23" dirty="0">
                <a:solidFill>
                  <a:srgbClr val="BF0000"/>
                </a:solidFill>
                <a:latin typeface="Calibri"/>
                <a:cs typeface="Calibri"/>
              </a:rPr>
              <a:t> </a:t>
            </a:r>
            <a:r>
              <a:rPr sz="2358" kern="0" dirty="0" err="1">
                <a:solidFill>
                  <a:srgbClr val="BF0000"/>
                </a:solidFill>
                <a:latin typeface="Calibri"/>
                <a:cs typeface="Calibri"/>
              </a:rPr>
              <a:t>memindahkan</a:t>
            </a:r>
            <a:r>
              <a:rPr sz="2358" kern="0" spc="-86" dirty="0">
                <a:solidFill>
                  <a:srgbClr val="BF0000"/>
                </a:solidFill>
                <a:latin typeface="Calibri"/>
                <a:cs typeface="Calibri"/>
              </a:rPr>
              <a:t> </a:t>
            </a:r>
            <a:r>
              <a:rPr sz="2358" kern="0" dirty="0">
                <a:solidFill>
                  <a:srgbClr val="BF0000"/>
                </a:solidFill>
                <a:latin typeface="Calibri"/>
                <a:cs typeface="Calibri"/>
              </a:rPr>
              <a:t>ke</a:t>
            </a:r>
            <a:r>
              <a:rPr sz="2358" kern="0" spc="-73" dirty="0">
                <a:solidFill>
                  <a:srgbClr val="BF0000"/>
                </a:solidFill>
                <a:latin typeface="Calibri"/>
                <a:cs typeface="Calibri"/>
              </a:rPr>
              <a:t> </a:t>
            </a:r>
            <a:r>
              <a:rPr sz="2358" kern="0" dirty="0">
                <a:solidFill>
                  <a:srgbClr val="BF0000"/>
                </a:solidFill>
                <a:latin typeface="Calibri"/>
                <a:cs typeface="Calibri"/>
              </a:rPr>
              <a:t>tempat</a:t>
            </a:r>
            <a:r>
              <a:rPr sz="2358" kern="0" spc="-82" dirty="0">
                <a:solidFill>
                  <a:srgbClr val="BF0000"/>
                </a:solidFill>
                <a:latin typeface="Calibri"/>
                <a:cs typeface="Calibri"/>
              </a:rPr>
              <a:t> </a:t>
            </a:r>
            <a:r>
              <a:rPr sz="2358" kern="0" dirty="0">
                <a:solidFill>
                  <a:srgbClr val="BF0000"/>
                </a:solidFill>
                <a:latin typeface="Calibri"/>
                <a:cs typeface="Calibri"/>
              </a:rPr>
              <a:t>yang</a:t>
            </a:r>
            <a:r>
              <a:rPr sz="2358" kern="0" spc="-63" dirty="0">
                <a:solidFill>
                  <a:srgbClr val="BF0000"/>
                </a:solidFill>
                <a:latin typeface="Calibri"/>
                <a:cs typeface="Calibri"/>
              </a:rPr>
              <a:t> </a:t>
            </a:r>
            <a:r>
              <a:rPr sz="2358" kern="0" dirty="0">
                <a:solidFill>
                  <a:srgbClr val="BF0000"/>
                </a:solidFill>
                <a:latin typeface="Calibri"/>
                <a:cs typeface="Calibri"/>
              </a:rPr>
              <a:t>lebih</a:t>
            </a:r>
            <a:r>
              <a:rPr sz="2358" kern="0" spc="-82" dirty="0">
                <a:solidFill>
                  <a:srgbClr val="BF0000"/>
                </a:solidFill>
                <a:latin typeface="Calibri"/>
                <a:cs typeface="Calibri"/>
              </a:rPr>
              <a:t> </a:t>
            </a:r>
            <a:r>
              <a:rPr sz="2358" kern="0" spc="-9" dirty="0">
                <a:solidFill>
                  <a:srgbClr val="BF0000"/>
                </a:solidFill>
                <a:latin typeface="Calibri"/>
                <a:cs typeface="Calibri"/>
              </a:rPr>
              <a:t>aman;</a:t>
            </a:r>
            <a:endParaRPr sz="2358" kern="0" dirty="0">
              <a:solidFill>
                <a:sysClr val="windowText" lastClr="000000"/>
              </a:solidFill>
              <a:latin typeface="Calibri"/>
              <a:cs typeface="Calibri"/>
            </a:endParaRPr>
          </a:p>
          <a:p>
            <a:pPr marL="11516" marR="4607" indent="300001" algn="just" defTabSz="829178">
              <a:spcBef>
                <a:spcPts val="1415"/>
              </a:spcBef>
              <a:buFontTx/>
              <a:buAutoNum type="alphaLcPeriod"/>
              <a:tabLst>
                <a:tab pos="311518" algn="l"/>
              </a:tabLst>
            </a:pPr>
            <a:r>
              <a:rPr sz="2358" kern="0" spc="-9" dirty="0">
                <a:solidFill>
                  <a:srgbClr val="BF0000"/>
                </a:solidFill>
                <a:latin typeface="Calibri"/>
                <a:cs typeface="Calibri"/>
              </a:rPr>
              <a:t>Mengidentifikasi</a:t>
            </a:r>
            <a:r>
              <a:rPr sz="2358" kern="0" spc="-77" dirty="0">
                <a:solidFill>
                  <a:srgbClr val="BF0000"/>
                </a:solidFill>
                <a:latin typeface="Calibri"/>
                <a:cs typeface="Calibri"/>
              </a:rPr>
              <a:t> </a:t>
            </a:r>
            <a:r>
              <a:rPr sz="2358" kern="0" dirty="0">
                <a:solidFill>
                  <a:srgbClr val="BF0000"/>
                </a:solidFill>
                <a:latin typeface="Calibri"/>
                <a:cs typeface="Calibri"/>
              </a:rPr>
              <a:t>jenis</a:t>
            </a:r>
            <a:r>
              <a:rPr sz="2358" kern="0" spc="-59" dirty="0">
                <a:solidFill>
                  <a:srgbClr val="BF0000"/>
                </a:solidFill>
                <a:latin typeface="Calibri"/>
                <a:cs typeface="Calibri"/>
              </a:rPr>
              <a:t> </a:t>
            </a:r>
            <a:r>
              <a:rPr sz="2358" kern="0" dirty="0">
                <a:solidFill>
                  <a:srgbClr val="BF0000"/>
                </a:solidFill>
                <a:latin typeface="Calibri"/>
                <a:cs typeface="Calibri"/>
              </a:rPr>
              <a:t>arsip</a:t>
            </a:r>
            <a:r>
              <a:rPr sz="2358" kern="0" spc="-45" dirty="0">
                <a:solidFill>
                  <a:srgbClr val="BF0000"/>
                </a:solidFill>
                <a:latin typeface="Calibri"/>
                <a:cs typeface="Calibri"/>
              </a:rPr>
              <a:t> </a:t>
            </a:r>
            <a:r>
              <a:rPr sz="2358" kern="0" dirty="0">
                <a:solidFill>
                  <a:srgbClr val="BF0000"/>
                </a:solidFill>
                <a:latin typeface="Calibri"/>
                <a:cs typeface="Calibri"/>
              </a:rPr>
              <a:t>yang</a:t>
            </a:r>
            <a:r>
              <a:rPr sz="2358" kern="0" spc="-50" dirty="0">
                <a:solidFill>
                  <a:srgbClr val="BF0000"/>
                </a:solidFill>
                <a:latin typeface="Calibri"/>
                <a:cs typeface="Calibri"/>
              </a:rPr>
              <a:t> </a:t>
            </a:r>
            <a:r>
              <a:rPr sz="2358" kern="0" spc="-9" dirty="0">
                <a:solidFill>
                  <a:srgbClr val="BF0000"/>
                </a:solidFill>
                <a:latin typeface="Calibri"/>
                <a:cs typeface="Calibri"/>
              </a:rPr>
              <a:t>mengalami</a:t>
            </a:r>
            <a:r>
              <a:rPr sz="2358" kern="0" spc="-54" dirty="0">
                <a:solidFill>
                  <a:srgbClr val="BF0000"/>
                </a:solidFill>
                <a:latin typeface="Calibri"/>
                <a:cs typeface="Calibri"/>
              </a:rPr>
              <a:t> </a:t>
            </a:r>
            <a:r>
              <a:rPr sz="2358" kern="0" spc="-9" dirty="0">
                <a:solidFill>
                  <a:srgbClr val="BF0000"/>
                </a:solidFill>
                <a:latin typeface="Calibri"/>
                <a:cs typeface="Calibri"/>
              </a:rPr>
              <a:t>kerusakan, </a:t>
            </a:r>
            <a:r>
              <a:rPr sz="2358" kern="0" dirty="0">
                <a:solidFill>
                  <a:srgbClr val="BF0000"/>
                </a:solidFill>
                <a:latin typeface="Calibri"/>
                <a:cs typeface="Calibri"/>
              </a:rPr>
              <a:t>jumlah,</a:t>
            </a:r>
            <a:r>
              <a:rPr sz="2358" kern="0" spc="-68" dirty="0">
                <a:solidFill>
                  <a:srgbClr val="BF0000"/>
                </a:solidFill>
                <a:latin typeface="Calibri"/>
                <a:cs typeface="Calibri"/>
              </a:rPr>
              <a:t> </a:t>
            </a:r>
            <a:r>
              <a:rPr sz="2358" kern="0" dirty="0">
                <a:solidFill>
                  <a:srgbClr val="BF0000"/>
                </a:solidFill>
                <a:latin typeface="Calibri"/>
                <a:cs typeface="Calibri"/>
              </a:rPr>
              <a:t>dan</a:t>
            </a:r>
            <a:r>
              <a:rPr sz="2358" kern="0" spc="-59" dirty="0">
                <a:solidFill>
                  <a:srgbClr val="BF0000"/>
                </a:solidFill>
                <a:latin typeface="Calibri"/>
                <a:cs typeface="Calibri"/>
              </a:rPr>
              <a:t> </a:t>
            </a:r>
            <a:r>
              <a:rPr sz="2358" kern="0" dirty="0">
                <a:solidFill>
                  <a:srgbClr val="BF0000"/>
                </a:solidFill>
                <a:latin typeface="Calibri"/>
                <a:cs typeface="Calibri"/>
              </a:rPr>
              <a:t>tingkat</a:t>
            </a:r>
            <a:r>
              <a:rPr sz="2358" kern="0" spc="-59" dirty="0">
                <a:solidFill>
                  <a:srgbClr val="BF0000"/>
                </a:solidFill>
                <a:latin typeface="Calibri"/>
                <a:cs typeface="Calibri"/>
              </a:rPr>
              <a:t> </a:t>
            </a:r>
            <a:r>
              <a:rPr sz="2358" kern="0" spc="-9" dirty="0">
                <a:solidFill>
                  <a:srgbClr val="BF0000"/>
                </a:solidFill>
                <a:latin typeface="Calibri"/>
                <a:cs typeface="Calibri"/>
              </a:rPr>
              <a:t>kerusakan</a:t>
            </a:r>
            <a:r>
              <a:rPr sz="2358" kern="0" spc="-68" dirty="0">
                <a:solidFill>
                  <a:srgbClr val="BF0000"/>
                </a:solidFill>
                <a:latin typeface="Calibri"/>
                <a:cs typeface="Calibri"/>
              </a:rPr>
              <a:t> </a:t>
            </a:r>
            <a:r>
              <a:rPr sz="2358" kern="0" dirty="0">
                <a:solidFill>
                  <a:srgbClr val="BF0000"/>
                </a:solidFill>
                <a:latin typeface="Calibri"/>
                <a:cs typeface="Calibri"/>
              </a:rPr>
              <a:t>dengan</a:t>
            </a:r>
            <a:r>
              <a:rPr sz="2358" kern="0" spc="-73" dirty="0">
                <a:solidFill>
                  <a:srgbClr val="BF0000"/>
                </a:solidFill>
                <a:latin typeface="Calibri"/>
                <a:cs typeface="Calibri"/>
              </a:rPr>
              <a:t> </a:t>
            </a:r>
            <a:r>
              <a:rPr sz="2358" kern="0" dirty="0">
                <a:solidFill>
                  <a:srgbClr val="BF0000"/>
                </a:solidFill>
                <a:latin typeface="Calibri"/>
                <a:cs typeface="Calibri"/>
              </a:rPr>
              <a:t>mengacu</a:t>
            </a:r>
            <a:r>
              <a:rPr sz="2358" kern="0" spc="-73" dirty="0">
                <a:solidFill>
                  <a:srgbClr val="BF0000"/>
                </a:solidFill>
                <a:latin typeface="Calibri"/>
                <a:cs typeface="Calibri"/>
              </a:rPr>
              <a:t> </a:t>
            </a:r>
            <a:r>
              <a:rPr sz="2358" kern="0" dirty="0">
                <a:solidFill>
                  <a:srgbClr val="BF0000"/>
                </a:solidFill>
                <a:latin typeface="Calibri"/>
                <a:cs typeface="Calibri"/>
              </a:rPr>
              <a:t>pada</a:t>
            </a:r>
            <a:r>
              <a:rPr sz="2358" kern="0" spc="-63" dirty="0">
                <a:solidFill>
                  <a:srgbClr val="BF0000"/>
                </a:solidFill>
                <a:latin typeface="Calibri"/>
                <a:cs typeface="Calibri"/>
              </a:rPr>
              <a:t> </a:t>
            </a:r>
            <a:r>
              <a:rPr sz="2358" kern="0" spc="-9" dirty="0">
                <a:solidFill>
                  <a:srgbClr val="BF0000"/>
                </a:solidFill>
                <a:latin typeface="Calibri"/>
                <a:cs typeface="Calibri"/>
              </a:rPr>
              <a:t>daftar </a:t>
            </a:r>
            <a:r>
              <a:rPr sz="2358" kern="0" dirty="0">
                <a:solidFill>
                  <a:srgbClr val="BF0000"/>
                </a:solidFill>
                <a:latin typeface="Calibri"/>
                <a:cs typeface="Calibri"/>
              </a:rPr>
              <a:t>arsip</a:t>
            </a:r>
            <a:r>
              <a:rPr sz="2358" kern="0" spc="-91" dirty="0">
                <a:solidFill>
                  <a:srgbClr val="BF0000"/>
                </a:solidFill>
                <a:latin typeface="Calibri"/>
                <a:cs typeface="Calibri"/>
              </a:rPr>
              <a:t> </a:t>
            </a:r>
            <a:r>
              <a:rPr sz="2358" kern="0" spc="-9" dirty="0">
                <a:solidFill>
                  <a:srgbClr val="BF0000"/>
                </a:solidFill>
                <a:latin typeface="Calibri"/>
                <a:cs typeface="Calibri"/>
              </a:rPr>
              <a:t>vital;</a:t>
            </a:r>
            <a:endParaRPr sz="2358" kern="0" dirty="0">
              <a:solidFill>
                <a:sysClr val="windowText" lastClr="000000"/>
              </a:solidFill>
              <a:latin typeface="Calibri"/>
              <a:cs typeface="Calibri"/>
            </a:endParaRPr>
          </a:p>
          <a:p>
            <a:pPr marL="11516" marR="279272" indent="270634" algn="just" defTabSz="829178">
              <a:spcBef>
                <a:spcPts val="1415"/>
              </a:spcBef>
              <a:buFontTx/>
              <a:buAutoNum type="alphaLcPeriod"/>
              <a:tabLst>
                <a:tab pos="282151" algn="l"/>
              </a:tabLst>
            </a:pPr>
            <a:r>
              <a:rPr sz="2358" kern="0" dirty="0">
                <a:solidFill>
                  <a:srgbClr val="BF0000"/>
                </a:solidFill>
                <a:latin typeface="Calibri"/>
                <a:cs typeface="Calibri"/>
              </a:rPr>
              <a:t>Memulihkan</a:t>
            </a:r>
            <a:r>
              <a:rPr sz="2358" kern="0" spc="-86" dirty="0">
                <a:solidFill>
                  <a:srgbClr val="BF0000"/>
                </a:solidFill>
                <a:latin typeface="Calibri"/>
                <a:cs typeface="Calibri"/>
              </a:rPr>
              <a:t> </a:t>
            </a:r>
            <a:r>
              <a:rPr sz="2358" kern="0" spc="-9" dirty="0">
                <a:solidFill>
                  <a:srgbClr val="BF0000"/>
                </a:solidFill>
                <a:latin typeface="Calibri"/>
                <a:cs typeface="Calibri"/>
              </a:rPr>
              <a:t>kondisi</a:t>
            </a:r>
            <a:r>
              <a:rPr sz="2358" kern="0" spc="-82" dirty="0">
                <a:solidFill>
                  <a:srgbClr val="BF0000"/>
                </a:solidFill>
                <a:latin typeface="Calibri"/>
                <a:cs typeface="Calibri"/>
              </a:rPr>
              <a:t> </a:t>
            </a:r>
            <a:r>
              <a:rPr sz="2358" kern="0" dirty="0">
                <a:solidFill>
                  <a:srgbClr val="BF0000"/>
                </a:solidFill>
                <a:latin typeface="Calibri"/>
                <a:cs typeface="Calibri"/>
              </a:rPr>
              <a:t>baik</a:t>
            </a:r>
            <a:r>
              <a:rPr sz="2358" kern="0" spc="-63" dirty="0">
                <a:solidFill>
                  <a:srgbClr val="BF0000"/>
                </a:solidFill>
                <a:latin typeface="Calibri"/>
                <a:cs typeface="Calibri"/>
              </a:rPr>
              <a:t> </a:t>
            </a:r>
            <a:r>
              <a:rPr sz="2358" kern="0" dirty="0">
                <a:solidFill>
                  <a:srgbClr val="BF0000"/>
                </a:solidFill>
                <a:latin typeface="Calibri"/>
                <a:cs typeface="Calibri"/>
              </a:rPr>
              <a:t>untuk</a:t>
            </a:r>
            <a:r>
              <a:rPr sz="2358" kern="0" spc="-82" dirty="0">
                <a:solidFill>
                  <a:srgbClr val="BF0000"/>
                </a:solidFill>
                <a:latin typeface="Calibri"/>
                <a:cs typeface="Calibri"/>
              </a:rPr>
              <a:t> </a:t>
            </a:r>
            <a:r>
              <a:rPr sz="2358" kern="0" dirty="0">
                <a:solidFill>
                  <a:srgbClr val="BF0000"/>
                </a:solidFill>
                <a:latin typeface="Calibri"/>
                <a:cs typeface="Calibri"/>
              </a:rPr>
              <a:t>fisik</a:t>
            </a:r>
            <a:r>
              <a:rPr sz="2358" kern="0" spc="-73" dirty="0">
                <a:solidFill>
                  <a:srgbClr val="BF0000"/>
                </a:solidFill>
                <a:latin typeface="Calibri"/>
                <a:cs typeface="Calibri"/>
              </a:rPr>
              <a:t> </a:t>
            </a:r>
            <a:r>
              <a:rPr sz="2358" kern="0" dirty="0">
                <a:solidFill>
                  <a:srgbClr val="BF0000"/>
                </a:solidFill>
                <a:latin typeface="Calibri"/>
                <a:cs typeface="Calibri"/>
              </a:rPr>
              <a:t>arsip</a:t>
            </a:r>
            <a:r>
              <a:rPr sz="2358" kern="0" spc="-68" dirty="0">
                <a:solidFill>
                  <a:srgbClr val="BF0000"/>
                </a:solidFill>
                <a:latin typeface="Calibri"/>
                <a:cs typeface="Calibri"/>
              </a:rPr>
              <a:t> </a:t>
            </a:r>
            <a:r>
              <a:rPr sz="2358" kern="0" dirty="0">
                <a:solidFill>
                  <a:srgbClr val="BF0000"/>
                </a:solidFill>
                <a:latin typeface="Calibri"/>
                <a:cs typeface="Calibri"/>
              </a:rPr>
              <a:t>vital</a:t>
            </a:r>
            <a:r>
              <a:rPr sz="2358" kern="0" spc="-63" dirty="0">
                <a:solidFill>
                  <a:srgbClr val="BF0000"/>
                </a:solidFill>
                <a:latin typeface="Calibri"/>
                <a:cs typeface="Calibri"/>
              </a:rPr>
              <a:t> </a:t>
            </a:r>
            <a:r>
              <a:rPr sz="2358" kern="0" spc="-9" dirty="0">
                <a:solidFill>
                  <a:srgbClr val="BF0000"/>
                </a:solidFill>
                <a:latin typeface="Calibri"/>
                <a:cs typeface="Calibri"/>
              </a:rPr>
              <a:t>maupun </a:t>
            </a:r>
            <a:r>
              <a:rPr sz="2358" kern="0" dirty="0">
                <a:solidFill>
                  <a:srgbClr val="BF0000"/>
                </a:solidFill>
                <a:latin typeface="Calibri"/>
                <a:cs typeface="Calibri"/>
              </a:rPr>
              <a:t>tempat</a:t>
            </a:r>
            <a:r>
              <a:rPr sz="2358" kern="0" spc="-77" dirty="0">
                <a:solidFill>
                  <a:srgbClr val="BF0000"/>
                </a:solidFill>
                <a:latin typeface="Calibri"/>
                <a:cs typeface="Calibri"/>
              </a:rPr>
              <a:t> </a:t>
            </a:r>
            <a:r>
              <a:rPr sz="2358" kern="0" spc="-9" dirty="0">
                <a:solidFill>
                  <a:srgbClr val="BF0000"/>
                </a:solidFill>
                <a:latin typeface="Calibri"/>
                <a:cs typeface="Calibri"/>
              </a:rPr>
              <a:t>penyimpanannya</a:t>
            </a:r>
            <a:r>
              <a:rPr sz="2358" kern="0" spc="-86" dirty="0">
                <a:solidFill>
                  <a:srgbClr val="BF0000"/>
                </a:solidFill>
                <a:latin typeface="Calibri"/>
                <a:cs typeface="Calibri"/>
              </a:rPr>
              <a:t> </a:t>
            </a:r>
            <a:r>
              <a:rPr sz="2358" kern="0" dirty="0">
                <a:solidFill>
                  <a:srgbClr val="BF0000"/>
                </a:solidFill>
                <a:latin typeface="Calibri"/>
                <a:cs typeface="Calibri"/>
              </a:rPr>
              <a:t>yang</a:t>
            </a:r>
            <a:r>
              <a:rPr sz="2358" kern="0" spc="-68" dirty="0">
                <a:solidFill>
                  <a:srgbClr val="BF0000"/>
                </a:solidFill>
                <a:latin typeface="Calibri"/>
                <a:cs typeface="Calibri"/>
              </a:rPr>
              <a:t> </a:t>
            </a:r>
            <a:r>
              <a:rPr sz="2358" kern="0" dirty="0">
                <a:solidFill>
                  <a:srgbClr val="BF0000"/>
                </a:solidFill>
                <a:latin typeface="Calibri"/>
                <a:cs typeface="Calibri"/>
              </a:rPr>
              <a:t>dapat</a:t>
            </a:r>
            <a:r>
              <a:rPr sz="2358" kern="0" spc="-54" dirty="0">
                <a:solidFill>
                  <a:srgbClr val="BF0000"/>
                </a:solidFill>
                <a:latin typeface="Calibri"/>
                <a:cs typeface="Calibri"/>
              </a:rPr>
              <a:t> </a:t>
            </a:r>
            <a:r>
              <a:rPr sz="2358" kern="0" spc="-9" dirty="0">
                <a:solidFill>
                  <a:srgbClr val="BF0000"/>
                </a:solidFill>
                <a:latin typeface="Calibri"/>
                <a:cs typeface="Calibri"/>
              </a:rPr>
              <a:t>dilakukan</a:t>
            </a:r>
            <a:r>
              <a:rPr sz="2358" kern="0" spc="-68" dirty="0">
                <a:solidFill>
                  <a:srgbClr val="BF0000"/>
                </a:solidFill>
                <a:latin typeface="Calibri"/>
                <a:cs typeface="Calibri"/>
              </a:rPr>
              <a:t> </a:t>
            </a:r>
            <a:r>
              <a:rPr sz="2358" kern="0" spc="-18" dirty="0">
                <a:solidFill>
                  <a:srgbClr val="BF0000"/>
                </a:solidFill>
                <a:latin typeface="Calibri"/>
                <a:cs typeface="Calibri"/>
              </a:rPr>
              <a:t>dalam </a:t>
            </a:r>
            <a:r>
              <a:rPr sz="2358" kern="0" dirty="0">
                <a:solidFill>
                  <a:srgbClr val="BF0000"/>
                </a:solidFill>
                <a:uFill>
                  <a:solidFill>
                    <a:srgbClr val="AC0101"/>
                  </a:solidFill>
                </a:uFill>
                <a:latin typeface="Calibri"/>
                <a:cs typeface="Calibri"/>
              </a:rPr>
              <a:t>bentuk</a:t>
            </a:r>
            <a:r>
              <a:rPr sz="2358" kern="0" spc="-68" dirty="0">
                <a:solidFill>
                  <a:srgbClr val="BF0000"/>
                </a:solidFill>
                <a:uFill>
                  <a:solidFill>
                    <a:srgbClr val="AC0101"/>
                  </a:solidFill>
                </a:uFill>
                <a:latin typeface="Calibri"/>
                <a:cs typeface="Calibri"/>
              </a:rPr>
              <a:t> </a:t>
            </a:r>
            <a:r>
              <a:rPr sz="2358" kern="0" spc="-9" dirty="0">
                <a:solidFill>
                  <a:srgbClr val="BF0000"/>
                </a:solidFill>
                <a:uFill>
                  <a:solidFill>
                    <a:srgbClr val="AC0101"/>
                  </a:solidFill>
                </a:uFill>
                <a:latin typeface="Calibri"/>
                <a:cs typeface="Calibri"/>
              </a:rPr>
              <a:t>rehabilitasi</a:t>
            </a:r>
            <a:r>
              <a:rPr sz="2358" kern="0" spc="-63" dirty="0">
                <a:solidFill>
                  <a:srgbClr val="BF0000"/>
                </a:solidFill>
                <a:uFill>
                  <a:solidFill>
                    <a:srgbClr val="AC0101"/>
                  </a:solidFill>
                </a:uFill>
                <a:latin typeface="Calibri"/>
                <a:cs typeface="Calibri"/>
              </a:rPr>
              <a:t> </a:t>
            </a:r>
            <a:r>
              <a:rPr sz="2358" kern="0" dirty="0">
                <a:solidFill>
                  <a:srgbClr val="BF0000"/>
                </a:solidFill>
                <a:uFill>
                  <a:solidFill>
                    <a:srgbClr val="AC0101"/>
                  </a:solidFill>
                </a:uFill>
                <a:latin typeface="Calibri"/>
                <a:cs typeface="Calibri"/>
              </a:rPr>
              <a:t>fisik</a:t>
            </a:r>
            <a:r>
              <a:rPr sz="2358" kern="0" spc="-50" dirty="0">
                <a:solidFill>
                  <a:srgbClr val="BF0000"/>
                </a:solidFill>
                <a:uFill>
                  <a:solidFill>
                    <a:srgbClr val="AC0101"/>
                  </a:solidFill>
                </a:uFill>
                <a:latin typeface="Calibri"/>
                <a:cs typeface="Calibri"/>
              </a:rPr>
              <a:t> </a:t>
            </a:r>
            <a:r>
              <a:rPr sz="2358" kern="0" dirty="0">
                <a:solidFill>
                  <a:srgbClr val="BF0000"/>
                </a:solidFill>
                <a:uFill>
                  <a:solidFill>
                    <a:srgbClr val="AC0101"/>
                  </a:solidFill>
                </a:uFill>
                <a:latin typeface="Calibri"/>
                <a:cs typeface="Calibri"/>
              </a:rPr>
              <a:t>arsip</a:t>
            </a:r>
            <a:r>
              <a:rPr sz="2358" kern="0" spc="-45" dirty="0">
                <a:solidFill>
                  <a:srgbClr val="BF0000"/>
                </a:solidFill>
                <a:uFill>
                  <a:solidFill>
                    <a:srgbClr val="AC0101"/>
                  </a:solidFill>
                </a:uFill>
                <a:latin typeface="Calibri"/>
                <a:cs typeface="Calibri"/>
              </a:rPr>
              <a:t> </a:t>
            </a:r>
            <a:r>
              <a:rPr sz="2358" kern="0" dirty="0">
                <a:solidFill>
                  <a:srgbClr val="BF0000"/>
                </a:solidFill>
                <a:uFill>
                  <a:solidFill>
                    <a:srgbClr val="AC0101"/>
                  </a:solidFill>
                </a:uFill>
                <a:latin typeface="Calibri"/>
                <a:cs typeface="Calibri"/>
              </a:rPr>
              <a:t>atau</a:t>
            </a:r>
            <a:r>
              <a:rPr sz="2358" kern="0" spc="-50" dirty="0">
                <a:solidFill>
                  <a:srgbClr val="BF0000"/>
                </a:solidFill>
                <a:uFill>
                  <a:solidFill>
                    <a:srgbClr val="AC0101"/>
                  </a:solidFill>
                </a:uFill>
                <a:latin typeface="Calibri"/>
                <a:cs typeface="Calibri"/>
              </a:rPr>
              <a:t> </a:t>
            </a:r>
            <a:r>
              <a:rPr sz="2358" kern="0" spc="-18" dirty="0">
                <a:solidFill>
                  <a:srgbClr val="BF0000"/>
                </a:solidFill>
                <a:uFill>
                  <a:solidFill>
                    <a:srgbClr val="AC0101"/>
                  </a:solidFill>
                </a:uFill>
                <a:latin typeface="Calibri"/>
                <a:cs typeface="Calibri"/>
              </a:rPr>
              <a:t>rekonstruksi</a:t>
            </a:r>
            <a:r>
              <a:rPr sz="2358" kern="0" spc="-73" dirty="0">
                <a:solidFill>
                  <a:srgbClr val="BF0000"/>
                </a:solidFill>
                <a:uFill>
                  <a:solidFill>
                    <a:srgbClr val="AC0101"/>
                  </a:solidFill>
                </a:uFill>
                <a:latin typeface="Calibri"/>
                <a:cs typeface="Calibri"/>
              </a:rPr>
              <a:t> </a:t>
            </a:r>
            <a:r>
              <a:rPr sz="2358" kern="0" spc="-9" dirty="0">
                <a:solidFill>
                  <a:srgbClr val="BF0000"/>
                </a:solidFill>
                <a:uFill>
                  <a:solidFill>
                    <a:srgbClr val="AC0101"/>
                  </a:solidFill>
                </a:uFill>
                <a:latin typeface="Calibri"/>
                <a:cs typeface="Calibri"/>
              </a:rPr>
              <a:t>bangunan</a:t>
            </a:r>
            <a:r>
              <a:rPr sz="2358" kern="0" spc="-9" dirty="0">
                <a:solidFill>
                  <a:srgbClr val="BF0000"/>
                </a:solidFill>
                <a:latin typeface="Calibri"/>
                <a:cs typeface="Calibri"/>
              </a:rPr>
              <a:t>.</a:t>
            </a:r>
            <a:endParaRPr sz="2358" kern="0" dirty="0">
              <a:solidFill>
                <a:sysClr val="windowText" lastClr="000000"/>
              </a:solidFill>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47" y="591018"/>
            <a:ext cx="4538027" cy="625643"/>
          </a:xfrm>
          <a:prstGeom prst="rect">
            <a:avLst/>
          </a:prstGeom>
        </p:spPr>
        <p:txBody>
          <a:bodyPr vert="horz" wrap="square" lIns="0" tIns="11516" rIns="0" bIns="0" rtlCol="0">
            <a:spAutoFit/>
          </a:bodyPr>
          <a:lstStyle/>
          <a:p>
            <a:pPr marL="11516">
              <a:spcBef>
                <a:spcPts val="91"/>
              </a:spcBef>
            </a:pPr>
            <a:r>
              <a:rPr dirty="0"/>
              <a:t>Pemulihan</a:t>
            </a:r>
            <a:r>
              <a:rPr spc="-109" dirty="0"/>
              <a:t> </a:t>
            </a:r>
            <a:r>
              <a:rPr dirty="0"/>
              <a:t>Arsip</a:t>
            </a:r>
            <a:r>
              <a:rPr spc="-100" dirty="0"/>
              <a:t> </a:t>
            </a:r>
            <a:r>
              <a:rPr spc="-9" dirty="0"/>
              <a:t>Vital</a:t>
            </a:r>
          </a:p>
        </p:txBody>
      </p:sp>
      <p:sp>
        <p:nvSpPr>
          <p:cNvPr id="3" name="object 3"/>
          <p:cNvSpPr txBox="1"/>
          <p:nvPr/>
        </p:nvSpPr>
        <p:spPr>
          <a:xfrm>
            <a:off x="1752599" y="1141245"/>
            <a:ext cx="9046029" cy="4611884"/>
          </a:xfrm>
          <a:prstGeom prst="rect">
            <a:avLst/>
          </a:prstGeom>
        </p:spPr>
        <p:txBody>
          <a:bodyPr vert="horz" wrap="square" lIns="0" tIns="99041" rIns="0" bIns="0" rtlCol="0">
            <a:spAutoFit/>
          </a:bodyPr>
          <a:lstStyle/>
          <a:p>
            <a:pPr marL="410558" indent="-399042" defTabSz="829178">
              <a:spcBef>
                <a:spcPts val="780"/>
              </a:spcBef>
              <a:buSzPct val="85714"/>
              <a:buFontTx/>
              <a:buAutoNum type="arabicPeriod"/>
              <a:tabLst>
                <a:tab pos="410558" algn="l"/>
              </a:tabLst>
            </a:pPr>
            <a:r>
              <a:rPr sz="2539" b="1" kern="0" dirty="0">
                <a:solidFill>
                  <a:srgbClr val="001F60"/>
                </a:solidFill>
                <a:latin typeface="Calibri"/>
                <a:cs typeface="Calibri"/>
              </a:rPr>
              <a:t>Stabilisasi</a:t>
            </a:r>
            <a:r>
              <a:rPr sz="2539" b="1" kern="0" spc="-86" dirty="0">
                <a:solidFill>
                  <a:srgbClr val="001F60"/>
                </a:solidFill>
                <a:latin typeface="Calibri"/>
                <a:cs typeface="Calibri"/>
              </a:rPr>
              <a:t> </a:t>
            </a:r>
            <a:r>
              <a:rPr sz="2539" b="1" kern="0" dirty="0">
                <a:solidFill>
                  <a:srgbClr val="001F60"/>
                </a:solidFill>
                <a:latin typeface="Calibri"/>
                <a:cs typeface="Calibri"/>
              </a:rPr>
              <a:t>dan</a:t>
            </a:r>
            <a:r>
              <a:rPr sz="2539" b="1" kern="0" spc="-95" dirty="0">
                <a:solidFill>
                  <a:srgbClr val="001F60"/>
                </a:solidFill>
                <a:latin typeface="Calibri"/>
                <a:cs typeface="Calibri"/>
              </a:rPr>
              <a:t> </a:t>
            </a:r>
            <a:r>
              <a:rPr sz="2539" b="1" kern="0" spc="-9" dirty="0">
                <a:solidFill>
                  <a:srgbClr val="001F60"/>
                </a:solidFill>
                <a:latin typeface="Calibri"/>
                <a:cs typeface="Calibri"/>
              </a:rPr>
              <a:t>Perlindungan</a:t>
            </a:r>
            <a:r>
              <a:rPr sz="2539" b="1" kern="0" spc="-82" dirty="0">
                <a:solidFill>
                  <a:srgbClr val="001F60"/>
                </a:solidFill>
                <a:latin typeface="Calibri"/>
                <a:cs typeface="Calibri"/>
              </a:rPr>
              <a:t> </a:t>
            </a:r>
            <a:r>
              <a:rPr sz="2539" b="1" kern="0" dirty="0">
                <a:solidFill>
                  <a:srgbClr val="001F60"/>
                </a:solidFill>
                <a:latin typeface="Calibri"/>
                <a:cs typeface="Calibri"/>
              </a:rPr>
              <a:t>Arsip</a:t>
            </a:r>
            <a:r>
              <a:rPr sz="2539" b="1" kern="0" spc="-95" dirty="0">
                <a:solidFill>
                  <a:srgbClr val="001F60"/>
                </a:solidFill>
                <a:latin typeface="Calibri"/>
                <a:cs typeface="Calibri"/>
              </a:rPr>
              <a:t> </a:t>
            </a:r>
            <a:r>
              <a:rPr sz="2539" b="1" kern="0" dirty="0">
                <a:solidFill>
                  <a:srgbClr val="001F60"/>
                </a:solidFill>
                <a:latin typeface="Calibri"/>
                <a:cs typeface="Calibri"/>
              </a:rPr>
              <a:t>yang</a:t>
            </a:r>
            <a:r>
              <a:rPr sz="2539" b="1" kern="0" spc="-91" dirty="0">
                <a:solidFill>
                  <a:srgbClr val="001F60"/>
                </a:solidFill>
                <a:latin typeface="Calibri"/>
                <a:cs typeface="Calibri"/>
              </a:rPr>
              <a:t> </a:t>
            </a:r>
            <a:r>
              <a:rPr sz="2539" b="1" kern="0" spc="-9" dirty="0">
                <a:solidFill>
                  <a:srgbClr val="001F60"/>
                </a:solidFill>
                <a:latin typeface="Calibri"/>
                <a:cs typeface="Calibri"/>
              </a:rPr>
              <a:t>Dievakuasi</a:t>
            </a:r>
            <a:endParaRPr sz="2539" kern="0" dirty="0">
              <a:solidFill>
                <a:sysClr val="windowText" lastClr="000000"/>
              </a:solidFill>
              <a:latin typeface="Calibri"/>
              <a:cs typeface="Calibri"/>
            </a:endParaRPr>
          </a:p>
          <a:p>
            <a:pPr marL="823996" marR="587334" lvl="1" indent="-414589" defTabSz="829178">
              <a:spcBef>
                <a:spcPts val="571"/>
              </a:spcBef>
              <a:buFont typeface="Wingdings"/>
              <a:buChar char=""/>
              <a:tabLst>
                <a:tab pos="823996" algn="l"/>
              </a:tabLst>
            </a:pPr>
            <a:r>
              <a:rPr sz="2086" kern="0" dirty="0">
                <a:solidFill>
                  <a:srgbClr val="BF0000"/>
                </a:solidFill>
                <a:latin typeface="Calibri"/>
                <a:cs typeface="Calibri"/>
              </a:rPr>
              <a:t>Setelah</a:t>
            </a:r>
            <a:r>
              <a:rPr sz="2086" kern="0" spc="-73" dirty="0">
                <a:solidFill>
                  <a:srgbClr val="BF0000"/>
                </a:solidFill>
                <a:latin typeface="Calibri"/>
                <a:cs typeface="Calibri"/>
              </a:rPr>
              <a:t> </a:t>
            </a:r>
            <a:r>
              <a:rPr sz="2086" kern="0" dirty="0">
                <a:solidFill>
                  <a:srgbClr val="BF0000"/>
                </a:solidFill>
                <a:latin typeface="Calibri"/>
                <a:cs typeface="Calibri"/>
              </a:rPr>
              <a:t>terjadi</a:t>
            </a:r>
            <a:r>
              <a:rPr sz="2086" kern="0" spc="-77" dirty="0">
                <a:solidFill>
                  <a:srgbClr val="BF0000"/>
                </a:solidFill>
                <a:latin typeface="Calibri"/>
                <a:cs typeface="Calibri"/>
              </a:rPr>
              <a:t> </a:t>
            </a:r>
            <a:r>
              <a:rPr sz="2086" kern="0" dirty="0">
                <a:solidFill>
                  <a:srgbClr val="BF0000"/>
                </a:solidFill>
                <a:latin typeface="Calibri"/>
                <a:cs typeface="Calibri"/>
              </a:rPr>
              <a:t>bencana</a:t>
            </a:r>
            <a:r>
              <a:rPr sz="2086" kern="0" spc="-68" dirty="0">
                <a:solidFill>
                  <a:srgbClr val="BF0000"/>
                </a:solidFill>
                <a:latin typeface="Calibri"/>
                <a:cs typeface="Calibri"/>
              </a:rPr>
              <a:t> </a:t>
            </a:r>
            <a:r>
              <a:rPr sz="2086" kern="0" dirty="0">
                <a:solidFill>
                  <a:srgbClr val="BF0000"/>
                </a:solidFill>
                <a:latin typeface="Calibri"/>
                <a:cs typeface="Calibri"/>
              </a:rPr>
              <a:t>perlu</a:t>
            </a:r>
            <a:r>
              <a:rPr sz="2086" kern="0" spc="-82" dirty="0">
                <a:solidFill>
                  <a:srgbClr val="BF0000"/>
                </a:solidFill>
                <a:latin typeface="Calibri"/>
                <a:cs typeface="Calibri"/>
              </a:rPr>
              <a:t> </a:t>
            </a:r>
            <a:r>
              <a:rPr sz="2086" kern="0" dirty="0">
                <a:solidFill>
                  <a:srgbClr val="BF0000"/>
                </a:solidFill>
                <a:latin typeface="Calibri"/>
                <a:cs typeface="Calibri"/>
              </a:rPr>
              <a:t>segera</a:t>
            </a:r>
            <a:r>
              <a:rPr sz="2086" kern="0" spc="-73" dirty="0">
                <a:solidFill>
                  <a:srgbClr val="BF0000"/>
                </a:solidFill>
                <a:latin typeface="Calibri"/>
                <a:cs typeface="Calibri"/>
              </a:rPr>
              <a:t> </a:t>
            </a:r>
            <a:r>
              <a:rPr sz="2086" kern="0" dirty="0">
                <a:solidFill>
                  <a:srgbClr val="BF0000"/>
                </a:solidFill>
                <a:latin typeface="Calibri"/>
                <a:cs typeface="Calibri"/>
              </a:rPr>
              <a:t>dilakukan</a:t>
            </a:r>
            <a:r>
              <a:rPr sz="2086" kern="0" spc="-82" dirty="0">
                <a:solidFill>
                  <a:srgbClr val="BF0000"/>
                </a:solidFill>
                <a:latin typeface="Calibri"/>
                <a:cs typeface="Calibri"/>
              </a:rPr>
              <a:t> </a:t>
            </a:r>
            <a:r>
              <a:rPr sz="2086" kern="0" spc="-9" dirty="0">
                <a:solidFill>
                  <a:srgbClr val="BF0000"/>
                </a:solidFill>
                <a:latin typeface="Calibri"/>
                <a:cs typeface="Calibri"/>
              </a:rPr>
              <a:t>perbaikan </a:t>
            </a:r>
            <a:r>
              <a:rPr sz="2086" kern="0" dirty="0">
                <a:solidFill>
                  <a:srgbClr val="BF0000"/>
                </a:solidFill>
                <a:latin typeface="Calibri"/>
                <a:cs typeface="Calibri"/>
              </a:rPr>
              <a:t>terhadap</a:t>
            </a:r>
            <a:r>
              <a:rPr sz="2086" kern="0" spc="-77" dirty="0">
                <a:solidFill>
                  <a:srgbClr val="BF0000"/>
                </a:solidFill>
                <a:latin typeface="Calibri"/>
                <a:cs typeface="Calibri"/>
              </a:rPr>
              <a:t> </a:t>
            </a:r>
            <a:r>
              <a:rPr sz="2086" kern="0" spc="-9" dirty="0">
                <a:solidFill>
                  <a:srgbClr val="BF0000"/>
                </a:solidFill>
                <a:latin typeface="Calibri"/>
                <a:cs typeface="Calibri"/>
              </a:rPr>
              <a:t>kerusakan</a:t>
            </a:r>
            <a:r>
              <a:rPr sz="2086" kern="0" spc="-82" dirty="0">
                <a:solidFill>
                  <a:srgbClr val="BF0000"/>
                </a:solidFill>
                <a:latin typeface="Calibri"/>
                <a:cs typeface="Calibri"/>
              </a:rPr>
              <a:t> </a:t>
            </a:r>
            <a:r>
              <a:rPr sz="2086" kern="0" dirty="0">
                <a:solidFill>
                  <a:srgbClr val="BF0000"/>
                </a:solidFill>
                <a:latin typeface="Calibri"/>
                <a:cs typeface="Calibri"/>
              </a:rPr>
              <a:t>struktur</a:t>
            </a:r>
            <a:r>
              <a:rPr sz="2086" kern="0" spc="-63" dirty="0">
                <a:solidFill>
                  <a:srgbClr val="BF0000"/>
                </a:solidFill>
                <a:latin typeface="Calibri"/>
                <a:cs typeface="Calibri"/>
              </a:rPr>
              <a:t> </a:t>
            </a:r>
            <a:r>
              <a:rPr sz="2086" kern="0" dirty="0">
                <a:solidFill>
                  <a:srgbClr val="BF0000"/>
                </a:solidFill>
                <a:latin typeface="Calibri"/>
                <a:cs typeface="Calibri"/>
              </a:rPr>
              <a:t>bangunan</a:t>
            </a:r>
            <a:r>
              <a:rPr sz="2086" kern="0" spc="-68" dirty="0">
                <a:solidFill>
                  <a:srgbClr val="BF0000"/>
                </a:solidFill>
                <a:latin typeface="Calibri"/>
                <a:cs typeface="Calibri"/>
              </a:rPr>
              <a:t> </a:t>
            </a:r>
            <a:r>
              <a:rPr sz="2086" kern="0" dirty="0">
                <a:solidFill>
                  <a:srgbClr val="BF0000"/>
                </a:solidFill>
                <a:latin typeface="Calibri"/>
                <a:cs typeface="Calibri"/>
              </a:rPr>
              <a:t>atau</a:t>
            </a:r>
            <a:r>
              <a:rPr sz="2086" kern="0" spc="-73" dirty="0">
                <a:solidFill>
                  <a:srgbClr val="BF0000"/>
                </a:solidFill>
                <a:latin typeface="Calibri"/>
                <a:cs typeface="Calibri"/>
              </a:rPr>
              <a:t> </a:t>
            </a:r>
            <a:r>
              <a:rPr sz="2086" kern="0" spc="-9" dirty="0">
                <a:solidFill>
                  <a:srgbClr val="BF0000"/>
                </a:solidFill>
                <a:latin typeface="Calibri"/>
                <a:cs typeface="Calibri"/>
              </a:rPr>
              <a:t>kebocoran.</a:t>
            </a:r>
            <a:endParaRPr sz="2086" kern="0" dirty="0">
              <a:solidFill>
                <a:sysClr val="windowText" lastClr="000000"/>
              </a:solidFill>
              <a:latin typeface="Calibri"/>
              <a:cs typeface="Calibri"/>
            </a:endParaRPr>
          </a:p>
          <a:p>
            <a:pPr marL="823996" marR="703074" lvl="1" indent="-414589" defTabSz="829178">
              <a:spcBef>
                <a:spcPts val="544"/>
              </a:spcBef>
              <a:buFont typeface="Wingdings"/>
              <a:buChar char=""/>
              <a:tabLst>
                <a:tab pos="823996" algn="l"/>
              </a:tabLst>
            </a:pPr>
            <a:r>
              <a:rPr sz="2086" kern="0" spc="-9" dirty="0">
                <a:solidFill>
                  <a:srgbClr val="BF0000"/>
                </a:solidFill>
                <a:latin typeface="Calibri"/>
                <a:cs typeface="Calibri"/>
              </a:rPr>
              <a:t>Pengaturan</a:t>
            </a:r>
            <a:r>
              <a:rPr sz="2086" kern="0" spc="-63" dirty="0">
                <a:solidFill>
                  <a:srgbClr val="BF0000"/>
                </a:solidFill>
                <a:latin typeface="Calibri"/>
                <a:cs typeface="Calibri"/>
              </a:rPr>
              <a:t> </a:t>
            </a:r>
            <a:r>
              <a:rPr sz="2086" kern="0" dirty="0">
                <a:solidFill>
                  <a:srgbClr val="BF0000"/>
                </a:solidFill>
                <a:latin typeface="Calibri"/>
                <a:cs typeface="Calibri"/>
              </a:rPr>
              <a:t>stabilitas</a:t>
            </a:r>
            <a:r>
              <a:rPr sz="2086" kern="0" spc="-82" dirty="0">
                <a:solidFill>
                  <a:srgbClr val="BF0000"/>
                </a:solidFill>
                <a:latin typeface="Calibri"/>
                <a:cs typeface="Calibri"/>
              </a:rPr>
              <a:t> </a:t>
            </a:r>
            <a:r>
              <a:rPr sz="2086" kern="0" dirty="0">
                <a:solidFill>
                  <a:srgbClr val="BF0000"/>
                </a:solidFill>
                <a:latin typeface="Calibri"/>
                <a:cs typeface="Calibri"/>
              </a:rPr>
              <a:t>suhu</a:t>
            </a:r>
            <a:r>
              <a:rPr sz="2086" kern="0" spc="-86" dirty="0">
                <a:solidFill>
                  <a:srgbClr val="BF0000"/>
                </a:solidFill>
                <a:latin typeface="Calibri"/>
                <a:cs typeface="Calibri"/>
              </a:rPr>
              <a:t> </a:t>
            </a:r>
            <a:r>
              <a:rPr sz="2086" kern="0" dirty="0">
                <a:solidFill>
                  <a:srgbClr val="BF0000"/>
                </a:solidFill>
                <a:latin typeface="Calibri"/>
                <a:cs typeface="Calibri"/>
              </a:rPr>
              <a:t>udara</a:t>
            </a:r>
            <a:r>
              <a:rPr sz="2086" kern="0" spc="-82" dirty="0">
                <a:solidFill>
                  <a:srgbClr val="BF0000"/>
                </a:solidFill>
                <a:latin typeface="Calibri"/>
                <a:cs typeface="Calibri"/>
              </a:rPr>
              <a:t> </a:t>
            </a:r>
            <a:r>
              <a:rPr sz="2086" kern="0" dirty="0">
                <a:solidFill>
                  <a:srgbClr val="BF0000"/>
                </a:solidFill>
                <a:latin typeface="Calibri"/>
                <a:cs typeface="Calibri"/>
              </a:rPr>
              <a:t>dan</a:t>
            </a:r>
            <a:r>
              <a:rPr sz="2086" kern="0" spc="-77" dirty="0">
                <a:solidFill>
                  <a:srgbClr val="BF0000"/>
                </a:solidFill>
                <a:latin typeface="Calibri"/>
                <a:cs typeface="Calibri"/>
              </a:rPr>
              <a:t> </a:t>
            </a:r>
            <a:r>
              <a:rPr sz="2086" kern="0" dirty="0">
                <a:solidFill>
                  <a:srgbClr val="BF0000"/>
                </a:solidFill>
                <a:latin typeface="Calibri"/>
                <a:cs typeface="Calibri"/>
              </a:rPr>
              <a:t>kelembaban</a:t>
            </a:r>
            <a:r>
              <a:rPr sz="2086" kern="0" spc="-82" dirty="0">
                <a:solidFill>
                  <a:srgbClr val="BF0000"/>
                </a:solidFill>
                <a:latin typeface="Calibri"/>
                <a:cs typeface="Calibri"/>
              </a:rPr>
              <a:t> </a:t>
            </a:r>
            <a:r>
              <a:rPr sz="2086" kern="0" spc="-9" dirty="0">
                <a:solidFill>
                  <a:srgbClr val="BF0000"/>
                </a:solidFill>
                <a:latin typeface="Calibri"/>
                <a:cs typeface="Calibri"/>
              </a:rPr>
              <a:t>dapat dikurangi</a:t>
            </a:r>
            <a:r>
              <a:rPr sz="2086" kern="0" spc="-77" dirty="0">
                <a:solidFill>
                  <a:srgbClr val="BF0000"/>
                </a:solidFill>
                <a:latin typeface="Calibri"/>
                <a:cs typeface="Calibri"/>
              </a:rPr>
              <a:t> </a:t>
            </a:r>
            <a:r>
              <a:rPr sz="2086" kern="0" dirty="0">
                <a:solidFill>
                  <a:srgbClr val="BF0000"/>
                </a:solidFill>
                <a:latin typeface="Calibri"/>
                <a:cs typeface="Calibri"/>
              </a:rPr>
              <a:t>dengan</a:t>
            </a:r>
            <a:r>
              <a:rPr sz="2086" kern="0" spc="-54" dirty="0">
                <a:solidFill>
                  <a:srgbClr val="BF0000"/>
                </a:solidFill>
                <a:latin typeface="Calibri"/>
                <a:cs typeface="Calibri"/>
              </a:rPr>
              <a:t> </a:t>
            </a:r>
            <a:r>
              <a:rPr sz="2086" kern="0" spc="-9" dirty="0">
                <a:solidFill>
                  <a:srgbClr val="BF0000"/>
                </a:solidFill>
                <a:latin typeface="Calibri"/>
                <a:cs typeface="Calibri"/>
              </a:rPr>
              <a:t>pengaturan</a:t>
            </a:r>
            <a:r>
              <a:rPr sz="2086" kern="0" spc="-54" dirty="0">
                <a:solidFill>
                  <a:srgbClr val="BF0000"/>
                </a:solidFill>
                <a:latin typeface="Calibri"/>
                <a:cs typeface="Calibri"/>
              </a:rPr>
              <a:t> </a:t>
            </a:r>
            <a:r>
              <a:rPr sz="2086" kern="0" dirty="0">
                <a:solidFill>
                  <a:srgbClr val="BF0000"/>
                </a:solidFill>
                <a:latin typeface="Calibri"/>
                <a:cs typeface="Calibri"/>
              </a:rPr>
              <a:t>sirkulasi</a:t>
            </a:r>
            <a:r>
              <a:rPr sz="2086" kern="0" spc="-86" dirty="0">
                <a:solidFill>
                  <a:srgbClr val="BF0000"/>
                </a:solidFill>
                <a:latin typeface="Calibri"/>
                <a:cs typeface="Calibri"/>
              </a:rPr>
              <a:t> </a:t>
            </a:r>
            <a:r>
              <a:rPr sz="2086" kern="0" dirty="0">
                <a:solidFill>
                  <a:srgbClr val="BF0000"/>
                </a:solidFill>
                <a:latin typeface="Calibri"/>
                <a:cs typeface="Calibri"/>
              </a:rPr>
              <a:t>udara</a:t>
            </a:r>
            <a:r>
              <a:rPr sz="2086" kern="0" spc="-77" dirty="0">
                <a:solidFill>
                  <a:srgbClr val="BF0000"/>
                </a:solidFill>
                <a:latin typeface="Calibri"/>
                <a:cs typeface="Calibri"/>
              </a:rPr>
              <a:t> </a:t>
            </a:r>
            <a:r>
              <a:rPr sz="2086" kern="0" spc="-18" dirty="0">
                <a:solidFill>
                  <a:srgbClr val="BF0000"/>
                </a:solidFill>
                <a:latin typeface="Calibri"/>
                <a:cs typeface="Calibri"/>
              </a:rPr>
              <a:t>atau </a:t>
            </a:r>
            <a:r>
              <a:rPr sz="2086" kern="0" dirty="0">
                <a:solidFill>
                  <a:srgbClr val="BF0000"/>
                </a:solidFill>
                <a:latin typeface="Calibri"/>
                <a:cs typeface="Calibri"/>
              </a:rPr>
              <a:t>menggunakan</a:t>
            </a:r>
            <a:r>
              <a:rPr sz="2086" kern="0" spc="-63" dirty="0">
                <a:solidFill>
                  <a:srgbClr val="BF0000"/>
                </a:solidFill>
                <a:latin typeface="Calibri"/>
                <a:cs typeface="Calibri"/>
              </a:rPr>
              <a:t> </a:t>
            </a:r>
            <a:r>
              <a:rPr sz="2086" kern="0" dirty="0">
                <a:solidFill>
                  <a:srgbClr val="BF0000"/>
                </a:solidFill>
                <a:latin typeface="Calibri"/>
                <a:cs typeface="Calibri"/>
              </a:rPr>
              <a:t>kipas</a:t>
            </a:r>
            <a:r>
              <a:rPr sz="2086" kern="0" spc="-82" dirty="0">
                <a:solidFill>
                  <a:srgbClr val="BF0000"/>
                </a:solidFill>
                <a:latin typeface="Calibri"/>
                <a:cs typeface="Calibri"/>
              </a:rPr>
              <a:t> </a:t>
            </a:r>
            <a:r>
              <a:rPr sz="2086" kern="0" spc="-9" dirty="0">
                <a:solidFill>
                  <a:srgbClr val="BF0000"/>
                </a:solidFill>
                <a:latin typeface="Calibri"/>
                <a:cs typeface="Calibri"/>
              </a:rPr>
              <a:t>angin.</a:t>
            </a:r>
            <a:endParaRPr sz="2086" kern="0" dirty="0">
              <a:solidFill>
                <a:sysClr val="windowText" lastClr="000000"/>
              </a:solidFill>
              <a:latin typeface="Calibri"/>
              <a:cs typeface="Calibri"/>
            </a:endParaRPr>
          </a:p>
          <a:p>
            <a:pPr marL="823996" marR="4607" lvl="1" indent="-414589" defTabSz="829178">
              <a:spcBef>
                <a:spcPts val="544"/>
              </a:spcBef>
              <a:buFont typeface="Wingdings"/>
              <a:buChar char=""/>
              <a:tabLst>
                <a:tab pos="823996" algn="l"/>
              </a:tabLst>
            </a:pPr>
            <a:r>
              <a:rPr sz="2086" kern="0" dirty="0">
                <a:solidFill>
                  <a:srgbClr val="BF0000"/>
                </a:solidFill>
                <a:latin typeface="Calibri"/>
                <a:cs typeface="Calibri"/>
              </a:rPr>
              <a:t>Apabila</a:t>
            </a:r>
            <a:r>
              <a:rPr sz="2086" kern="0" spc="-77" dirty="0">
                <a:solidFill>
                  <a:srgbClr val="BF0000"/>
                </a:solidFill>
                <a:latin typeface="Calibri"/>
                <a:cs typeface="Calibri"/>
              </a:rPr>
              <a:t> </a:t>
            </a:r>
            <a:r>
              <a:rPr sz="2086" kern="0" dirty="0">
                <a:solidFill>
                  <a:srgbClr val="BF0000"/>
                </a:solidFill>
                <a:latin typeface="Calibri"/>
                <a:cs typeface="Calibri"/>
              </a:rPr>
              <a:t>seluruh</a:t>
            </a:r>
            <a:r>
              <a:rPr sz="2086" kern="0" spc="-59" dirty="0">
                <a:solidFill>
                  <a:srgbClr val="BF0000"/>
                </a:solidFill>
                <a:latin typeface="Calibri"/>
                <a:cs typeface="Calibri"/>
              </a:rPr>
              <a:t> </a:t>
            </a:r>
            <a:r>
              <a:rPr sz="2086" kern="0" dirty="0">
                <a:solidFill>
                  <a:srgbClr val="BF0000"/>
                </a:solidFill>
                <a:latin typeface="Calibri"/>
                <a:cs typeface="Calibri"/>
              </a:rPr>
              <a:t>bangunan</a:t>
            </a:r>
            <a:r>
              <a:rPr sz="2086" kern="0" spc="-45" dirty="0">
                <a:solidFill>
                  <a:srgbClr val="BF0000"/>
                </a:solidFill>
                <a:latin typeface="Calibri"/>
                <a:cs typeface="Calibri"/>
              </a:rPr>
              <a:t> </a:t>
            </a:r>
            <a:r>
              <a:rPr sz="2086" kern="0" dirty="0">
                <a:solidFill>
                  <a:srgbClr val="BF0000"/>
                </a:solidFill>
                <a:latin typeface="Calibri"/>
                <a:cs typeface="Calibri"/>
              </a:rPr>
              <a:t>mengalami</a:t>
            </a:r>
            <a:r>
              <a:rPr sz="2086" kern="0" spc="-50" dirty="0">
                <a:solidFill>
                  <a:srgbClr val="BF0000"/>
                </a:solidFill>
                <a:latin typeface="Calibri"/>
                <a:cs typeface="Calibri"/>
              </a:rPr>
              <a:t> </a:t>
            </a:r>
            <a:r>
              <a:rPr sz="2086" kern="0" spc="-9" dirty="0">
                <a:solidFill>
                  <a:srgbClr val="BF0000"/>
                </a:solidFill>
                <a:latin typeface="Calibri"/>
                <a:cs typeface="Calibri"/>
              </a:rPr>
              <a:t>kerusakan,</a:t>
            </a:r>
            <a:r>
              <a:rPr sz="2086" kern="0" spc="-68" dirty="0">
                <a:solidFill>
                  <a:srgbClr val="BF0000"/>
                </a:solidFill>
                <a:latin typeface="Calibri"/>
                <a:cs typeface="Calibri"/>
              </a:rPr>
              <a:t> </a:t>
            </a:r>
            <a:r>
              <a:rPr sz="2086" kern="0" dirty="0">
                <a:solidFill>
                  <a:srgbClr val="BF0000"/>
                </a:solidFill>
                <a:latin typeface="Calibri"/>
                <a:cs typeface="Calibri"/>
              </a:rPr>
              <a:t>maka</a:t>
            </a:r>
            <a:r>
              <a:rPr sz="2086" kern="0" spc="-68" dirty="0">
                <a:solidFill>
                  <a:srgbClr val="BF0000"/>
                </a:solidFill>
                <a:latin typeface="Calibri"/>
                <a:cs typeface="Calibri"/>
              </a:rPr>
              <a:t> </a:t>
            </a:r>
            <a:r>
              <a:rPr sz="2086" kern="0" spc="-9" dirty="0">
                <a:solidFill>
                  <a:srgbClr val="BF0000"/>
                </a:solidFill>
                <a:latin typeface="Calibri"/>
                <a:cs typeface="Calibri"/>
              </a:rPr>
              <a:t>arsip </a:t>
            </a:r>
            <a:r>
              <a:rPr sz="2086" kern="0" dirty="0">
                <a:solidFill>
                  <a:srgbClr val="BF0000"/>
                </a:solidFill>
                <a:latin typeface="Calibri"/>
                <a:cs typeface="Calibri"/>
              </a:rPr>
              <a:t>yang</a:t>
            </a:r>
            <a:r>
              <a:rPr sz="2086" kern="0" spc="-54" dirty="0">
                <a:solidFill>
                  <a:srgbClr val="BF0000"/>
                </a:solidFill>
                <a:latin typeface="Calibri"/>
                <a:cs typeface="Calibri"/>
              </a:rPr>
              <a:t> </a:t>
            </a:r>
            <a:r>
              <a:rPr sz="2086" kern="0" dirty="0">
                <a:solidFill>
                  <a:srgbClr val="BF0000"/>
                </a:solidFill>
                <a:latin typeface="Calibri"/>
                <a:cs typeface="Calibri"/>
              </a:rPr>
              <a:t>sudah</a:t>
            </a:r>
            <a:r>
              <a:rPr sz="2086" kern="0" spc="-59" dirty="0">
                <a:solidFill>
                  <a:srgbClr val="BF0000"/>
                </a:solidFill>
                <a:latin typeface="Calibri"/>
                <a:cs typeface="Calibri"/>
              </a:rPr>
              <a:t> </a:t>
            </a:r>
            <a:r>
              <a:rPr sz="2086" kern="0" spc="-9" dirty="0">
                <a:solidFill>
                  <a:srgbClr val="BF0000"/>
                </a:solidFill>
                <a:latin typeface="Calibri"/>
                <a:cs typeface="Calibri"/>
              </a:rPr>
              <a:t>dievakuasi</a:t>
            </a:r>
            <a:r>
              <a:rPr sz="2086" kern="0" spc="-59" dirty="0">
                <a:solidFill>
                  <a:srgbClr val="BF0000"/>
                </a:solidFill>
                <a:latin typeface="Calibri"/>
                <a:cs typeface="Calibri"/>
              </a:rPr>
              <a:t> </a:t>
            </a:r>
            <a:r>
              <a:rPr sz="2086" kern="0" dirty="0">
                <a:solidFill>
                  <a:srgbClr val="BF0000"/>
                </a:solidFill>
                <a:latin typeface="Calibri"/>
                <a:cs typeface="Calibri"/>
              </a:rPr>
              <a:t>dan</a:t>
            </a:r>
            <a:r>
              <a:rPr sz="2086" kern="0" spc="-59" dirty="0">
                <a:solidFill>
                  <a:srgbClr val="BF0000"/>
                </a:solidFill>
                <a:latin typeface="Calibri"/>
                <a:cs typeface="Calibri"/>
              </a:rPr>
              <a:t> </a:t>
            </a:r>
            <a:r>
              <a:rPr sz="2086" kern="0" spc="-9" dirty="0">
                <a:solidFill>
                  <a:srgbClr val="BF0000"/>
                </a:solidFill>
                <a:latin typeface="Calibri"/>
                <a:cs typeface="Calibri"/>
              </a:rPr>
              <a:t>dipindahkan</a:t>
            </a:r>
            <a:r>
              <a:rPr sz="2086" kern="0" spc="-45" dirty="0">
                <a:solidFill>
                  <a:srgbClr val="BF0000"/>
                </a:solidFill>
                <a:latin typeface="Calibri"/>
                <a:cs typeface="Calibri"/>
              </a:rPr>
              <a:t> </a:t>
            </a:r>
            <a:r>
              <a:rPr sz="2086" kern="0" dirty="0">
                <a:solidFill>
                  <a:srgbClr val="BF0000"/>
                </a:solidFill>
                <a:latin typeface="Calibri"/>
                <a:cs typeface="Calibri"/>
              </a:rPr>
              <a:t>ke</a:t>
            </a:r>
            <a:r>
              <a:rPr sz="2086" kern="0" spc="-50" dirty="0">
                <a:solidFill>
                  <a:srgbClr val="BF0000"/>
                </a:solidFill>
                <a:latin typeface="Calibri"/>
                <a:cs typeface="Calibri"/>
              </a:rPr>
              <a:t> </a:t>
            </a:r>
            <a:r>
              <a:rPr sz="2086" kern="0" dirty="0">
                <a:solidFill>
                  <a:srgbClr val="BF0000"/>
                </a:solidFill>
                <a:latin typeface="Calibri"/>
                <a:cs typeface="Calibri"/>
              </a:rPr>
              <a:t>tempat</a:t>
            </a:r>
            <a:r>
              <a:rPr sz="2086" kern="0" spc="-41" dirty="0">
                <a:solidFill>
                  <a:srgbClr val="BF0000"/>
                </a:solidFill>
                <a:latin typeface="Calibri"/>
                <a:cs typeface="Calibri"/>
              </a:rPr>
              <a:t> </a:t>
            </a:r>
            <a:r>
              <a:rPr sz="2086" kern="0" dirty="0">
                <a:solidFill>
                  <a:srgbClr val="BF0000"/>
                </a:solidFill>
                <a:latin typeface="Calibri"/>
                <a:cs typeface="Calibri"/>
              </a:rPr>
              <a:t>aman</a:t>
            </a:r>
            <a:r>
              <a:rPr sz="2086" kern="0" spc="-59" dirty="0">
                <a:solidFill>
                  <a:srgbClr val="BF0000"/>
                </a:solidFill>
                <a:latin typeface="Calibri"/>
                <a:cs typeface="Calibri"/>
              </a:rPr>
              <a:t> </a:t>
            </a:r>
            <a:r>
              <a:rPr sz="2086" kern="0" spc="-9" dirty="0">
                <a:solidFill>
                  <a:srgbClr val="BF0000"/>
                </a:solidFill>
                <a:latin typeface="Calibri"/>
                <a:cs typeface="Calibri"/>
              </a:rPr>
              <a:t>harus </a:t>
            </a:r>
            <a:r>
              <a:rPr sz="2086" kern="0" dirty="0">
                <a:solidFill>
                  <a:srgbClr val="BF0000"/>
                </a:solidFill>
                <a:latin typeface="Calibri"/>
                <a:cs typeface="Calibri"/>
              </a:rPr>
              <a:t>dijaga</a:t>
            </a:r>
            <a:r>
              <a:rPr sz="2086" kern="0" spc="-63" dirty="0">
                <a:solidFill>
                  <a:srgbClr val="BF0000"/>
                </a:solidFill>
                <a:latin typeface="Calibri"/>
                <a:cs typeface="Calibri"/>
              </a:rPr>
              <a:t> </a:t>
            </a:r>
            <a:r>
              <a:rPr sz="2086" kern="0" dirty="0">
                <a:solidFill>
                  <a:srgbClr val="BF0000"/>
                </a:solidFill>
                <a:latin typeface="Calibri"/>
                <a:cs typeface="Calibri"/>
              </a:rPr>
              <a:t>untuk</a:t>
            </a:r>
            <a:r>
              <a:rPr sz="2086" kern="0" spc="-59" dirty="0">
                <a:solidFill>
                  <a:srgbClr val="BF0000"/>
                </a:solidFill>
                <a:latin typeface="Calibri"/>
                <a:cs typeface="Calibri"/>
              </a:rPr>
              <a:t> </a:t>
            </a:r>
            <a:r>
              <a:rPr sz="2086" kern="0" dirty="0">
                <a:solidFill>
                  <a:srgbClr val="BF0000"/>
                </a:solidFill>
                <a:latin typeface="Calibri"/>
                <a:cs typeface="Calibri"/>
              </a:rPr>
              <a:t>mencegah</a:t>
            </a:r>
            <a:r>
              <a:rPr sz="2086" kern="0" spc="-54" dirty="0">
                <a:solidFill>
                  <a:srgbClr val="BF0000"/>
                </a:solidFill>
                <a:latin typeface="Calibri"/>
                <a:cs typeface="Calibri"/>
              </a:rPr>
              <a:t> </a:t>
            </a:r>
            <a:r>
              <a:rPr sz="2086" kern="0" spc="-9" dirty="0">
                <a:solidFill>
                  <a:srgbClr val="BF0000"/>
                </a:solidFill>
                <a:latin typeface="Calibri"/>
                <a:cs typeface="Calibri"/>
              </a:rPr>
              <a:t>kerusakan</a:t>
            </a:r>
            <a:r>
              <a:rPr sz="2086" kern="0" spc="-68" dirty="0">
                <a:solidFill>
                  <a:srgbClr val="BF0000"/>
                </a:solidFill>
                <a:latin typeface="Calibri"/>
                <a:cs typeface="Calibri"/>
              </a:rPr>
              <a:t> </a:t>
            </a:r>
            <a:r>
              <a:rPr sz="2086" kern="0" dirty="0">
                <a:solidFill>
                  <a:srgbClr val="BF0000"/>
                </a:solidFill>
                <a:latin typeface="Calibri"/>
                <a:cs typeface="Calibri"/>
              </a:rPr>
              <a:t>yang</a:t>
            </a:r>
            <a:r>
              <a:rPr sz="2086" kern="0" spc="-77" dirty="0">
                <a:solidFill>
                  <a:srgbClr val="BF0000"/>
                </a:solidFill>
                <a:latin typeface="Calibri"/>
                <a:cs typeface="Calibri"/>
              </a:rPr>
              <a:t> </a:t>
            </a:r>
            <a:r>
              <a:rPr sz="2086" kern="0" dirty="0">
                <a:solidFill>
                  <a:srgbClr val="BF0000"/>
                </a:solidFill>
                <a:latin typeface="Calibri"/>
                <a:cs typeface="Calibri"/>
              </a:rPr>
              <a:t>semakin</a:t>
            </a:r>
            <a:r>
              <a:rPr sz="2086" kern="0" spc="-68" dirty="0">
                <a:solidFill>
                  <a:srgbClr val="BF0000"/>
                </a:solidFill>
                <a:latin typeface="Calibri"/>
                <a:cs typeface="Calibri"/>
              </a:rPr>
              <a:t> </a:t>
            </a:r>
            <a:r>
              <a:rPr sz="2086" kern="0" dirty="0">
                <a:solidFill>
                  <a:srgbClr val="BF0000"/>
                </a:solidFill>
                <a:latin typeface="Calibri"/>
                <a:cs typeface="Calibri"/>
              </a:rPr>
              <a:t>parah,</a:t>
            </a:r>
            <a:r>
              <a:rPr sz="2086" kern="0" spc="-77" dirty="0">
                <a:solidFill>
                  <a:srgbClr val="BF0000"/>
                </a:solidFill>
                <a:latin typeface="Calibri"/>
                <a:cs typeface="Calibri"/>
              </a:rPr>
              <a:t> </a:t>
            </a:r>
            <a:r>
              <a:rPr sz="2086" kern="0" spc="-9" dirty="0">
                <a:solidFill>
                  <a:srgbClr val="BF0000"/>
                </a:solidFill>
                <a:latin typeface="Calibri"/>
                <a:cs typeface="Calibri"/>
              </a:rPr>
              <a:t>karena </a:t>
            </a:r>
            <a:r>
              <a:rPr sz="2086" kern="0" dirty="0">
                <a:solidFill>
                  <a:srgbClr val="BF0000"/>
                </a:solidFill>
                <a:latin typeface="Calibri"/>
                <a:cs typeface="Calibri"/>
              </a:rPr>
              <a:t>dalam</a:t>
            </a:r>
            <a:r>
              <a:rPr sz="2086" kern="0" spc="-50" dirty="0">
                <a:solidFill>
                  <a:srgbClr val="BF0000"/>
                </a:solidFill>
                <a:latin typeface="Calibri"/>
                <a:cs typeface="Calibri"/>
              </a:rPr>
              <a:t> </a:t>
            </a:r>
            <a:r>
              <a:rPr sz="2086" kern="0" dirty="0">
                <a:solidFill>
                  <a:srgbClr val="BF0000"/>
                </a:solidFill>
                <a:latin typeface="Calibri"/>
                <a:cs typeface="Calibri"/>
              </a:rPr>
              <a:t>waktu</a:t>
            </a:r>
            <a:r>
              <a:rPr sz="2086" kern="0" spc="-27" dirty="0">
                <a:solidFill>
                  <a:srgbClr val="BF0000"/>
                </a:solidFill>
                <a:latin typeface="Calibri"/>
                <a:cs typeface="Calibri"/>
              </a:rPr>
              <a:t> </a:t>
            </a:r>
            <a:r>
              <a:rPr sz="2086" kern="0" dirty="0">
                <a:solidFill>
                  <a:srgbClr val="BF0000"/>
                </a:solidFill>
                <a:latin typeface="Calibri"/>
                <a:cs typeface="Calibri"/>
              </a:rPr>
              <a:t>48</a:t>
            </a:r>
            <a:r>
              <a:rPr sz="2086" kern="0" spc="-54" dirty="0">
                <a:solidFill>
                  <a:srgbClr val="BF0000"/>
                </a:solidFill>
                <a:latin typeface="Calibri"/>
                <a:cs typeface="Calibri"/>
              </a:rPr>
              <a:t> </a:t>
            </a:r>
            <a:r>
              <a:rPr sz="2086" kern="0" dirty="0">
                <a:solidFill>
                  <a:srgbClr val="BF0000"/>
                </a:solidFill>
                <a:latin typeface="Calibri"/>
                <a:cs typeface="Calibri"/>
              </a:rPr>
              <a:t>jam</a:t>
            </a:r>
            <a:r>
              <a:rPr sz="2086" kern="0" spc="-41" dirty="0">
                <a:solidFill>
                  <a:srgbClr val="BF0000"/>
                </a:solidFill>
                <a:latin typeface="Calibri"/>
                <a:cs typeface="Calibri"/>
              </a:rPr>
              <a:t> </a:t>
            </a:r>
            <a:r>
              <a:rPr sz="2086" kern="0" dirty="0">
                <a:solidFill>
                  <a:srgbClr val="BF0000"/>
                </a:solidFill>
                <a:latin typeface="Calibri"/>
                <a:cs typeface="Calibri"/>
              </a:rPr>
              <a:t>arsip</a:t>
            </a:r>
            <a:r>
              <a:rPr sz="2086" kern="0" spc="-59" dirty="0">
                <a:solidFill>
                  <a:srgbClr val="BF0000"/>
                </a:solidFill>
                <a:latin typeface="Calibri"/>
                <a:cs typeface="Calibri"/>
              </a:rPr>
              <a:t> </a:t>
            </a:r>
            <a:r>
              <a:rPr sz="2086" kern="0" dirty="0">
                <a:solidFill>
                  <a:srgbClr val="BF0000"/>
                </a:solidFill>
                <a:latin typeface="Calibri"/>
                <a:cs typeface="Calibri"/>
              </a:rPr>
              <a:t>tsb</a:t>
            </a:r>
            <a:r>
              <a:rPr sz="2086" kern="0" spc="-32" dirty="0">
                <a:solidFill>
                  <a:srgbClr val="BF0000"/>
                </a:solidFill>
                <a:latin typeface="Calibri"/>
                <a:cs typeface="Calibri"/>
              </a:rPr>
              <a:t> </a:t>
            </a:r>
            <a:r>
              <a:rPr sz="2086" kern="0" dirty="0">
                <a:solidFill>
                  <a:srgbClr val="BF0000"/>
                </a:solidFill>
                <a:latin typeface="Calibri"/>
                <a:cs typeface="Calibri"/>
              </a:rPr>
              <a:t>akan</a:t>
            </a:r>
            <a:r>
              <a:rPr sz="2086" kern="0" spc="-45" dirty="0">
                <a:solidFill>
                  <a:srgbClr val="BF0000"/>
                </a:solidFill>
                <a:latin typeface="Calibri"/>
                <a:cs typeface="Calibri"/>
              </a:rPr>
              <a:t> </a:t>
            </a:r>
            <a:r>
              <a:rPr sz="2086" kern="0" dirty="0">
                <a:solidFill>
                  <a:srgbClr val="BF0000"/>
                </a:solidFill>
                <a:latin typeface="Calibri"/>
                <a:cs typeface="Calibri"/>
              </a:rPr>
              <a:t>ditumbuhi</a:t>
            </a:r>
            <a:r>
              <a:rPr sz="2086" kern="0" spc="-32" dirty="0">
                <a:solidFill>
                  <a:srgbClr val="BF0000"/>
                </a:solidFill>
                <a:latin typeface="Calibri"/>
                <a:cs typeface="Calibri"/>
              </a:rPr>
              <a:t> </a:t>
            </a:r>
            <a:r>
              <a:rPr sz="2086" kern="0" spc="-23" dirty="0">
                <a:solidFill>
                  <a:srgbClr val="BF0000"/>
                </a:solidFill>
                <a:latin typeface="Calibri"/>
                <a:cs typeface="Calibri"/>
              </a:rPr>
              <a:t>jamur,</a:t>
            </a:r>
            <a:r>
              <a:rPr sz="2086" kern="0" spc="-50" dirty="0">
                <a:solidFill>
                  <a:srgbClr val="BF0000"/>
                </a:solidFill>
                <a:latin typeface="Calibri"/>
                <a:cs typeface="Calibri"/>
              </a:rPr>
              <a:t> </a:t>
            </a:r>
            <a:r>
              <a:rPr sz="2086" kern="0" spc="-18" dirty="0">
                <a:solidFill>
                  <a:srgbClr val="BF0000"/>
                </a:solidFill>
                <a:latin typeface="Calibri"/>
                <a:cs typeface="Calibri"/>
              </a:rPr>
              <a:t>yang </a:t>
            </a:r>
            <a:r>
              <a:rPr sz="2086" kern="0" dirty="0">
                <a:solidFill>
                  <a:srgbClr val="BF0000"/>
                </a:solidFill>
                <a:latin typeface="Calibri"/>
                <a:cs typeface="Calibri"/>
              </a:rPr>
              <a:t>kemudian</a:t>
            </a:r>
            <a:r>
              <a:rPr sz="2086" kern="0" spc="-73" dirty="0">
                <a:solidFill>
                  <a:srgbClr val="BF0000"/>
                </a:solidFill>
                <a:latin typeface="Calibri"/>
                <a:cs typeface="Calibri"/>
              </a:rPr>
              <a:t> </a:t>
            </a:r>
            <a:r>
              <a:rPr sz="2086" kern="0" dirty="0">
                <a:solidFill>
                  <a:srgbClr val="BF0000"/>
                </a:solidFill>
                <a:latin typeface="Calibri"/>
                <a:cs typeface="Calibri"/>
              </a:rPr>
              <a:t>akan</a:t>
            </a:r>
            <a:r>
              <a:rPr sz="2086" kern="0" spc="-82" dirty="0">
                <a:solidFill>
                  <a:srgbClr val="BF0000"/>
                </a:solidFill>
                <a:latin typeface="Calibri"/>
                <a:cs typeface="Calibri"/>
              </a:rPr>
              <a:t> </a:t>
            </a:r>
            <a:r>
              <a:rPr sz="2086" kern="0" dirty="0">
                <a:solidFill>
                  <a:srgbClr val="BF0000"/>
                </a:solidFill>
                <a:latin typeface="Calibri"/>
                <a:cs typeface="Calibri"/>
              </a:rPr>
              <a:t>segera</a:t>
            </a:r>
            <a:r>
              <a:rPr sz="2086" kern="0" spc="-73" dirty="0">
                <a:solidFill>
                  <a:srgbClr val="BF0000"/>
                </a:solidFill>
                <a:latin typeface="Calibri"/>
                <a:cs typeface="Calibri"/>
              </a:rPr>
              <a:t> </a:t>
            </a:r>
            <a:r>
              <a:rPr sz="2086" kern="0" dirty="0">
                <a:solidFill>
                  <a:srgbClr val="BF0000"/>
                </a:solidFill>
                <a:latin typeface="Calibri"/>
                <a:cs typeface="Calibri"/>
              </a:rPr>
              <a:t>membusuk</a:t>
            </a:r>
            <a:r>
              <a:rPr sz="2086" kern="0" spc="-68" dirty="0">
                <a:solidFill>
                  <a:srgbClr val="BF0000"/>
                </a:solidFill>
                <a:latin typeface="Calibri"/>
                <a:cs typeface="Calibri"/>
              </a:rPr>
              <a:t> </a:t>
            </a:r>
            <a:r>
              <a:rPr sz="2086" kern="0" dirty="0">
                <a:solidFill>
                  <a:srgbClr val="BF0000"/>
                </a:solidFill>
                <a:latin typeface="Calibri"/>
                <a:cs typeface="Calibri"/>
              </a:rPr>
              <a:t>dan</a:t>
            </a:r>
            <a:r>
              <a:rPr sz="2086" kern="0" spc="-73" dirty="0">
                <a:solidFill>
                  <a:srgbClr val="BF0000"/>
                </a:solidFill>
                <a:latin typeface="Calibri"/>
                <a:cs typeface="Calibri"/>
              </a:rPr>
              <a:t> </a:t>
            </a:r>
            <a:r>
              <a:rPr sz="2086" kern="0" spc="-9" dirty="0">
                <a:solidFill>
                  <a:srgbClr val="BF0000"/>
                </a:solidFill>
                <a:latin typeface="Calibri"/>
                <a:cs typeface="Calibri"/>
              </a:rPr>
              <a:t>hancur.</a:t>
            </a:r>
            <a:endParaRPr sz="2086" kern="0" dirty="0">
              <a:solidFill>
                <a:sysClr val="windowText" lastClr="000000"/>
              </a:solidFill>
              <a:latin typeface="Calibri"/>
              <a:cs typeface="Calibri"/>
            </a:endParaRPr>
          </a:p>
          <a:p>
            <a:pPr marL="823996" marR="365069" lvl="1" indent="-414589" defTabSz="829178">
              <a:spcBef>
                <a:spcPts val="544"/>
              </a:spcBef>
              <a:buFont typeface="Wingdings"/>
              <a:buChar char=""/>
              <a:tabLst>
                <a:tab pos="823996" algn="l"/>
              </a:tabLst>
            </a:pPr>
            <a:r>
              <a:rPr sz="2086" kern="0" spc="-9" dirty="0">
                <a:solidFill>
                  <a:srgbClr val="BF0000"/>
                </a:solidFill>
                <a:latin typeface="Calibri"/>
                <a:cs typeface="Calibri"/>
              </a:rPr>
              <a:t>Sedangkan</a:t>
            </a:r>
            <a:r>
              <a:rPr sz="2086" kern="0" spc="-27" dirty="0">
                <a:solidFill>
                  <a:srgbClr val="BF0000"/>
                </a:solidFill>
                <a:latin typeface="Calibri"/>
                <a:cs typeface="Calibri"/>
              </a:rPr>
              <a:t> </a:t>
            </a:r>
            <a:r>
              <a:rPr sz="2086" kern="0" dirty="0">
                <a:solidFill>
                  <a:srgbClr val="BF0000"/>
                </a:solidFill>
                <a:latin typeface="Calibri"/>
                <a:cs typeface="Calibri"/>
              </a:rPr>
              <a:t>dalam</a:t>
            </a:r>
            <a:r>
              <a:rPr sz="2086" kern="0" spc="-45" dirty="0">
                <a:solidFill>
                  <a:srgbClr val="BF0000"/>
                </a:solidFill>
                <a:latin typeface="Calibri"/>
                <a:cs typeface="Calibri"/>
              </a:rPr>
              <a:t> </a:t>
            </a:r>
            <a:r>
              <a:rPr sz="2086" kern="0" dirty="0">
                <a:solidFill>
                  <a:srgbClr val="BF0000"/>
                </a:solidFill>
                <a:latin typeface="Calibri"/>
                <a:cs typeface="Calibri"/>
              </a:rPr>
              <a:t>musibah</a:t>
            </a:r>
            <a:r>
              <a:rPr sz="2086" kern="0" spc="-32" dirty="0">
                <a:solidFill>
                  <a:srgbClr val="BF0000"/>
                </a:solidFill>
                <a:latin typeface="Calibri"/>
                <a:cs typeface="Calibri"/>
              </a:rPr>
              <a:t> </a:t>
            </a:r>
            <a:r>
              <a:rPr sz="2086" kern="0" spc="-18" dirty="0">
                <a:solidFill>
                  <a:srgbClr val="BF0000"/>
                </a:solidFill>
                <a:latin typeface="Calibri"/>
                <a:cs typeface="Calibri"/>
              </a:rPr>
              <a:t>kebakaran,</a:t>
            </a:r>
            <a:r>
              <a:rPr sz="2086" kern="0" spc="-45" dirty="0">
                <a:solidFill>
                  <a:srgbClr val="BF0000"/>
                </a:solidFill>
                <a:latin typeface="Calibri"/>
                <a:cs typeface="Calibri"/>
              </a:rPr>
              <a:t> </a:t>
            </a:r>
            <a:r>
              <a:rPr sz="2086" kern="0" spc="-9" dirty="0">
                <a:solidFill>
                  <a:srgbClr val="BF0000"/>
                </a:solidFill>
                <a:latin typeface="Calibri"/>
                <a:cs typeface="Calibri"/>
              </a:rPr>
              <a:t>kerusakan</a:t>
            </a:r>
            <a:r>
              <a:rPr sz="2086" kern="0" spc="-41" dirty="0">
                <a:solidFill>
                  <a:srgbClr val="BF0000"/>
                </a:solidFill>
                <a:latin typeface="Calibri"/>
                <a:cs typeface="Calibri"/>
              </a:rPr>
              <a:t> </a:t>
            </a:r>
            <a:r>
              <a:rPr sz="2086" kern="0" spc="-9" dirty="0">
                <a:solidFill>
                  <a:srgbClr val="BF0000"/>
                </a:solidFill>
                <a:latin typeface="Calibri"/>
                <a:cs typeface="Calibri"/>
              </a:rPr>
              <a:t>terhadap </a:t>
            </a:r>
            <a:r>
              <a:rPr sz="2086" kern="0" dirty="0">
                <a:solidFill>
                  <a:srgbClr val="BF0000"/>
                </a:solidFill>
                <a:latin typeface="Calibri"/>
                <a:cs typeface="Calibri"/>
              </a:rPr>
              <a:t>arsip</a:t>
            </a:r>
            <a:r>
              <a:rPr sz="2086" kern="0" spc="-54" dirty="0">
                <a:solidFill>
                  <a:srgbClr val="BF0000"/>
                </a:solidFill>
                <a:latin typeface="Calibri"/>
                <a:cs typeface="Calibri"/>
              </a:rPr>
              <a:t> </a:t>
            </a:r>
            <a:r>
              <a:rPr sz="2086" kern="0" dirty="0">
                <a:solidFill>
                  <a:srgbClr val="BF0000"/>
                </a:solidFill>
                <a:latin typeface="Calibri"/>
                <a:cs typeface="Calibri"/>
              </a:rPr>
              <a:t>dari</a:t>
            </a:r>
            <a:r>
              <a:rPr sz="2086" kern="0" spc="-63" dirty="0">
                <a:solidFill>
                  <a:srgbClr val="BF0000"/>
                </a:solidFill>
                <a:latin typeface="Calibri"/>
                <a:cs typeface="Calibri"/>
              </a:rPr>
              <a:t> </a:t>
            </a:r>
            <a:r>
              <a:rPr sz="2086" kern="0" dirty="0">
                <a:solidFill>
                  <a:srgbClr val="BF0000"/>
                </a:solidFill>
                <a:latin typeface="Calibri"/>
                <a:cs typeface="Calibri"/>
              </a:rPr>
              <a:t>jelaga,</a:t>
            </a:r>
            <a:r>
              <a:rPr sz="2086" kern="0" spc="-50" dirty="0">
                <a:solidFill>
                  <a:srgbClr val="BF0000"/>
                </a:solidFill>
                <a:latin typeface="Calibri"/>
                <a:cs typeface="Calibri"/>
              </a:rPr>
              <a:t> </a:t>
            </a:r>
            <a:r>
              <a:rPr sz="2086" kern="0" dirty="0">
                <a:solidFill>
                  <a:srgbClr val="BF0000"/>
                </a:solidFill>
                <a:latin typeface="Calibri"/>
                <a:cs typeface="Calibri"/>
              </a:rPr>
              <a:t>asap,</a:t>
            </a:r>
            <a:r>
              <a:rPr sz="2086" kern="0" spc="-54" dirty="0">
                <a:solidFill>
                  <a:srgbClr val="BF0000"/>
                </a:solidFill>
                <a:latin typeface="Calibri"/>
                <a:cs typeface="Calibri"/>
              </a:rPr>
              <a:t> </a:t>
            </a:r>
            <a:r>
              <a:rPr sz="2086" kern="0" dirty="0">
                <a:solidFill>
                  <a:srgbClr val="BF0000"/>
                </a:solidFill>
                <a:latin typeface="Calibri"/>
                <a:cs typeface="Calibri"/>
              </a:rPr>
              <a:t>racun</a:t>
            </a:r>
            <a:r>
              <a:rPr sz="2086" kern="0" spc="-45" dirty="0">
                <a:solidFill>
                  <a:srgbClr val="BF0000"/>
                </a:solidFill>
                <a:latin typeface="Calibri"/>
                <a:cs typeface="Calibri"/>
              </a:rPr>
              <a:t> </a:t>
            </a:r>
            <a:r>
              <a:rPr sz="2086" kern="0" dirty="0">
                <a:solidFill>
                  <a:srgbClr val="BF0000"/>
                </a:solidFill>
                <a:latin typeface="Calibri"/>
                <a:cs typeface="Calibri"/>
              </a:rPr>
              <a:t>api,</a:t>
            </a:r>
            <a:r>
              <a:rPr sz="2086" kern="0" spc="-54" dirty="0">
                <a:solidFill>
                  <a:srgbClr val="BF0000"/>
                </a:solidFill>
                <a:latin typeface="Calibri"/>
                <a:cs typeface="Calibri"/>
              </a:rPr>
              <a:t> </a:t>
            </a:r>
            <a:r>
              <a:rPr sz="2086" kern="0" dirty="0">
                <a:solidFill>
                  <a:srgbClr val="BF0000"/>
                </a:solidFill>
                <a:latin typeface="Calibri"/>
                <a:cs typeface="Calibri"/>
              </a:rPr>
              <a:t>suhu</a:t>
            </a:r>
            <a:r>
              <a:rPr sz="2086" kern="0" spc="-41" dirty="0">
                <a:solidFill>
                  <a:srgbClr val="BF0000"/>
                </a:solidFill>
                <a:latin typeface="Calibri"/>
                <a:cs typeface="Calibri"/>
              </a:rPr>
              <a:t> </a:t>
            </a:r>
            <a:r>
              <a:rPr sz="2086" kern="0" dirty="0">
                <a:solidFill>
                  <a:srgbClr val="BF0000"/>
                </a:solidFill>
                <a:latin typeface="Calibri"/>
                <a:cs typeface="Calibri"/>
              </a:rPr>
              <a:t>udara</a:t>
            </a:r>
            <a:r>
              <a:rPr sz="2086" kern="0" spc="-63" dirty="0">
                <a:solidFill>
                  <a:srgbClr val="BF0000"/>
                </a:solidFill>
                <a:latin typeface="Calibri"/>
                <a:cs typeface="Calibri"/>
              </a:rPr>
              <a:t> </a:t>
            </a:r>
            <a:r>
              <a:rPr sz="2086" kern="0" dirty="0">
                <a:solidFill>
                  <a:srgbClr val="BF0000"/>
                </a:solidFill>
                <a:latin typeface="Calibri"/>
                <a:cs typeface="Calibri"/>
              </a:rPr>
              <a:t>yang</a:t>
            </a:r>
            <a:r>
              <a:rPr sz="2086" kern="0" spc="-45" dirty="0">
                <a:solidFill>
                  <a:srgbClr val="BF0000"/>
                </a:solidFill>
                <a:latin typeface="Calibri"/>
                <a:cs typeface="Calibri"/>
              </a:rPr>
              <a:t> </a:t>
            </a:r>
            <a:r>
              <a:rPr sz="2086" kern="0" spc="-9" dirty="0">
                <a:solidFill>
                  <a:srgbClr val="BF0000"/>
                </a:solidFill>
                <a:latin typeface="Calibri"/>
                <a:cs typeface="Calibri"/>
              </a:rPr>
              <a:t>sangat </a:t>
            </a:r>
            <a:r>
              <a:rPr sz="2086" kern="0" dirty="0">
                <a:solidFill>
                  <a:srgbClr val="BF0000"/>
                </a:solidFill>
                <a:latin typeface="Calibri"/>
                <a:cs typeface="Calibri"/>
              </a:rPr>
              <a:t>tinggi,</a:t>
            </a:r>
            <a:r>
              <a:rPr sz="2086" kern="0" spc="-32" dirty="0">
                <a:solidFill>
                  <a:srgbClr val="BF0000"/>
                </a:solidFill>
                <a:latin typeface="Calibri"/>
                <a:cs typeface="Calibri"/>
              </a:rPr>
              <a:t> </a:t>
            </a:r>
            <a:r>
              <a:rPr sz="2086" kern="0" dirty="0">
                <a:solidFill>
                  <a:srgbClr val="BF0000"/>
                </a:solidFill>
                <a:latin typeface="Calibri"/>
                <a:cs typeface="Calibri"/>
              </a:rPr>
              <a:t>dll</a:t>
            </a:r>
            <a:r>
              <a:rPr sz="2086" kern="0" spc="-54" dirty="0">
                <a:solidFill>
                  <a:srgbClr val="BF0000"/>
                </a:solidFill>
                <a:latin typeface="Calibri"/>
                <a:cs typeface="Calibri"/>
              </a:rPr>
              <a:t> </a:t>
            </a:r>
            <a:r>
              <a:rPr sz="2086" kern="0" dirty="0">
                <a:solidFill>
                  <a:srgbClr val="BF0000"/>
                </a:solidFill>
                <a:latin typeface="Calibri"/>
                <a:cs typeface="Calibri"/>
              </a:rPr>
              <a:t>harus</a:t>
            </a:r>
            <a:r>
              <a:rPr sz="2086" kern="0" spc="-45" dirty="0">
                <a:solidFill>
                  <a:srgbClr val="BF0000"/>
                </a:solidFill>
                <a:latin typeface="Calibri"/>
                <a:cs typeface="Calibri"/>
              </a:rPr>
              <a:t> </a:t>
            </a:r>
            <a:r>
              <a:rPr sz="2086" kern="0" spc="-9" dirty="0">
                <a:solidFill>
                  <a:srgbClr val="BF0000"/>
                </a:solidFill>
                <a:latin typeface="Calibri"/>
                <a:cs typeface="Calibri"/>
              </a:rPr>
              <a:t>dinetralisasi</a:t>
            </a:r>
            <a:r>
              <a:rPr sz="2086" kern="0" spc="-45" dirty="0">
                <a:solidFill>
                  <a:srgbClr val="BF0000"/>
                </a:solidFill>
                <a:latin typeface="Calibri"/>
                <a:cs typeface="Calibri"/>
              </a:rPr>
              <a:t> </a:t>
            </a:r>
            <a:r>
              <a:rPr sz="2086" kern="0" spc="-9" dirty="0">
                <a:solidFill>
                  <a:srgbClr val="BF0000"/>
                </a:solidFill>
                <a:latin typeface="Calibri"/>
                <a:cs typeface="Calibri"/>
              </a:rPr>
              <a:t>sesegera</a:t>
            </a:r>
            <a:r>
              <a:rPr sz="2086" kern="0" spc="-50" dirty="0">
                <a:solidFill>
                  <a:srgbClr val="BF0000"/>
                </a:solidFill>
                <a:latin typeface="Calibri"/>
                <a:cs typeface="Calibri"/>
              </a:rPr>
              <a:t> </a:t>
            </a:r>
            <a:r>
              <a:rPr sz="2086" kern="0" dirty="0">
                <a:solidFill>
                  <a:srgbClr val="BF0000"/>
                </a:solidFill>
                <a:latin typeface="Calibri"/>
                <a:cs typeface="Calibri"/>
              </a:rPr>
              <a:t>mungkin</a:t>
            </a:r>
            <a:r>
              <a:rPr sz="2086" kern="0" spc="-27" dirty="0">
                <a:solidFill>
                  <a:srgbClr val="BF0000"/>
                </a:solidFill>
                <a:latin typeface="Calibri"/>
                <a:cs typeface="Calibri"/>
              </a:rPr>
              <a:t> </a:t>
            </a:r>
            <a:r>
              <a:rPr sz="2086" kern="0" dirty="0">
                <a:solidFill>
                  <a:srgbClr val="BF0000"/>
                </a:solidFill>
                <a:latin typeface="Calibri"/>
                <a:cs typeface="Calibri"/>
              </a:rPr>
              <a:t>dengan</a:t>
            </a:r>
            <a:r>
              <a:rPr sz="2086" kern="0" spc="-23" dirty="0">
                <a:solidFill>
                  <a:srgbClr val="BF0000"/>
                </a:solidFill>
                <a:latin typeface="Calibri"/>
                <a:cs typeface="Calibri"/>
              </a:rPr>
              <a:t> </a:t>
            </a:r>
            <a:r>
              <a:rPr sz="2086" kern="0" spc="-18" dirty="0">
                <a:solidFill>
                  <a:srgbClr val="BF0000"/>
                </a:solidFill>
                <a:latin typeface="Calibri"/>
                <a:cs typeface="Calibri"/>
              </a:rPr>
              <a:t>cara </a:t>
            </a:r>
            <a:r>
              <a:rPr sz="2086" kern="0" dirty="0">
                <a:solidFill>
                  <a:srgbClr val="BF0000"/>
                </a:solidFill>
                <a:latin typeface="Calibri"/>
                <a:cs typeface="Calibri"/>
              </a:rPr>
              <a:t>dijauhkan</a:t>
            </a:r>
            <a:r>
              <a:rPr sz="2086" kern="0" spc="-32" dirty="0">
                <a:solidFill>
                  <a:srgbClr val="BF0000"/>
                </a:solidFill>
                <a:latin typeface="Calibri"/>
                <a:cs typeface="Calibri"/>
              </a:rPr>
              <a:t> </a:t>
            </a:r>
            <a:r>
              <a:rPr sz="2086" kern="0" dirty="0">
                <a:solidFill>
                  <a:srgbClr val="BF0000"/>
                </a:solidFill>
                <a:latin typeface="Calibri"/>
                <a:cs typeface="Calibri"/>
              </a:rPr>
              <a:t>dari</a:t>
            </a:r>
            <a:r>
              <a:rPr sz="2086" kern="0" spc="-41" dirty="0">
                <a:solidFill>
                  <a:srgbClr val="BF0000"/>
                </a:solidFill>
                <a:latin typeface="Calibri"/>
                <a:cs typeface="Calibri"/>
              </a:rPr>
              <a:t> </a:t>
            </a:r>
            <a:r>
              <a:rPr sz="2086" kern="0" dirty="0">
                <a:solidFill>
                  <a:srgbClr val="BF0000"/>
                </a:solidFill>
                <a:latin typeface="Calibri"/>
                <a:cs typeface="Calibri"/>
              </a:rPr>
              <a:t>pusat</a:t>
            </a:r>
            <a:r>
              <a:rPr sz="2086" kern="0" spc="-32" dirty="0">
                <a:solidFill>
                  <a:srgbClr val="BF0000"/>
                </a:solidFill>
                <a:latin typeface="Calibri"/>
                <a:cs typeface="Calibri"/>
              </a:rPr>
              <a:t> </a:t>
            </a:r>
            <a:r>
              <a:rPr sz="2086" kern="0" spc="-9" dirty="0">
                <a:solidFill>
                  <a:srgbClr val="BF0000"/>
                </a:solidFill>
                <a:latin typeface="Calibri"/>
                <a:cs typeface="Calibri"/>
              </a:rPr>
              <a:t>bencana.</a:t>
            </a:r>
            <a:endParaRPr sz="2086" kern="0" dirty="0">
              <a:solidFill>
                <a:sysClr val="windowText" lastClr="000000"/>
              </a:solidFill>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5452" y="684836"/>
            <a:ext cx="9335317" cy="1303709"/>
          </a:xfrm>
          <a:prstGeom prst="rect">
            <a:avLst/>
          </a:prstGeom>
        </p:spPr>
        <p:txBody>
          <a:bodyPr vert="horz" wrap="square" lIns="0" tIns="10941" rIns="0" bIns="0" rtlCol="0">
            <a:spAutoFit/>
          </a:bodyPr>
          <a:lstStyle/>
          <a:p>
            <a:pPr marL="426105" marR="4607" indent="-414589" algn="just">
              <a:spcBef>
                <a:spcPts val="86"/>
              </a:spcBef>
              <a:tabLst>
                <a:tab pos="410558" algn="l"/>
              </a:tabLst>
            </a:pPr>
            <a:r>
              <a:rPr sz="2400" spc="-23" dirty="0">
                <a:solidFill>
                  <a:srgbClr val="001F60"/>
                </a:solidFill>
              </a:rPr>
              <a:t>2.</a:t>
            </a:r>
            <a:r>
              <a:rPr sz="2400" dirty="0">
                <a:solidFill>
                  <a:srgbClr val="001F60"/>
                </a:solidFill>
              </a:rPr>
              <a:t>	</a:t>
            </a:r>
            <a:r>
              <a:rPr sz="2800" dirty="0">
                <a:solidFill>
                  <a:srgbClr val="001F60"/>
                </a:solidFill>
              </a:rPr>
              <a:t>Penilaian</a:t>
            </a:r>
            <a:r>
              <a:rPr sz="2800" spc="-103" dirty="0">
                <a:solidFill>
                  <a:srgbClr val="001F60"/>
                </a:solidFill>
              </a:rPr>
              <a:t> </a:t>
            </a:r>
            <a:r>
              <a:rPr sz="2800" dirty="0">
                <a:solidFill>
                  <a:srgbClr val="001F60"/>
                </a:solidFill>
              </a:rPr>
              <a:t>tingkat</a:t>
            </a:r>
            <a:r>
              <a:rPr sz="2800" spc="-113" dirty="0">
                <a:solidFill>
                  <a:srgbClr val="001F60"/>
                </a:solidFill>
              </a:rPr>
              <a:t> </a:t>
            </a:r>
            <a:r>
              <a:rPr sz="2800" spc="-9" dirty="0">
                <a:solidFill>
                  <a:srgbClr val="001F60"/>
                </a:solidFill>
              </a:rPr>
              <a:t>kerusakan</a:t>
            </a:r>
            <a:r>
              <a:rPr sz="2800" spc="-100" dirty="0">
                <a:solidFill>
                  <a:srgbClr val="001F60"/>
                </a:solidFill>
              </a:rPr>
              <a:t> </a:t>
            </a:r>
            <a:r>
              <a:rPr sz="2800" dirty="0">
                <a:solidFill>
                  <a:srgbClr val="001F60"/>
                </a:solidFill>
              </a:rPr>
              <a:t>dan</a:t>
            </a:r>
            <a:r>
              <a:rPr sz="2800" spc="-118" dirty="0">
                <a:solidFill>
                  <a:srgbClr val="001F60"/>
                </a:solidFill>
              </a:rPr>
              <a:t> </a:t>
            </a:r>
            <a:r>
              <a:rPr sz="2800" spc="-9" dirty="0">
                <a:solidFill>
                  <a:srgbClr val="001F60"/>
                </a:solidFill>
              </a:rPr>
              <a:t>spesifikasi kebutuhan</a:t>
            </a:r>
            <a:r>
              <a:rPr sz="2800" spc="-103" dirty="0">
                <a:solidFill>
                  <a:srgbClr val="001F60"/>
                </a:solidFill>
              </a:rPr>
              <a:t> </a:t>
            </a:r>
            <a:r>
              <a:rPr sz="2800" dirty="0">
                <a:solidFill>
                  <a:srgbClr val="001F60"/>
                </a:solidFill>
              </a:rPr>
              <a:t>pemulihan</a:t>
            </a:r>
            <a:r>
              <a:rPr sz="2800" spc="-113" dirty="0">
                <a:solidFill>
                  <a:srgbClr val="001F60"/>
                </a:solidFill>
              </a:rPr>
              <a:t> </a:t>
            </a:r>
            <a:r>
              <a:rPr sz="2800" dirty="0">
                <a:solidFill>
                  <a:srgbClr val="001F60"/>
                </a:solidFill>
              </a:rPr>
              <a:t>yang</a:t>
            </a:r>
            <a:r>
              <a:rPr sz="2800" spc="-95" dirty="0">
                <a:solidFill>
                  <a:srgbClr val="001F60"/>
                </a:solidFill>
              </a:rPr>
              <a:t> </a:t>
            </a:r>
            <a:r>
              <a:rPr sz="2800" spc="-9" dirty="0">
                <a:solidFill>
                  <a:srgbClr val="001F60"/>
                </a:solidFill>
              </a:rPr>
              <a:t>berkaitan</a:t>
            </a:r>
            <a:r>
              <a:rPr sz="2800" spc="-95" dirty="0">
                <a:solidFill>
                  <a:srgbClr val="001F60"/>
                </a:solidFill>
              </a:rPr>
              <a:t> </a:t>
            </a:r>
            <a:r>
              <a:rPr sz="2800" spc="-9" dirty="0">
                <a:solidFill>
                  <a:srgbClr val="001F60"/>
                </a:solidFill>
              </a:rPr>
              <a:t>dengan operasional</a:t>
            </a:r>
            <a:r>
              <a:rPr sz="2800" spc="-77" dirty="0">
                <a:solidFill>
                  <a:srgbClr val="001F60"/>
                </a:solidFill>
              </a:rPr>
              <a:t> </a:t>
            </a:r>
            <a:r>
              <a:rPr sz="2800" spc="-9" dirty="0">
                <a:solidFill>
                  <a:srgbClr val="001F60"/>
                </a:solidFill>
              </a:rPr>
              <a:t>penyelamatan.</a:t>
            </a:r>
            <a:endParaRPr sz="2800" dirty="0"/>
          </a:p>
        </p:txBody>
      </p:sp>
      <p:sp>
        <p:nvSpPr>
          <p:cNvPr id="3" name="object 3"/>
          <p:cNvSpPr txBox="1"/>
          <p:nvPr/>
        </p:nvSpPr>
        <p:spPr>
          <a:xfrm>
            <a:off x="2128966" y="2015840"/>
            <a:ext cx="8941803" cy="2966865"/>
          </a:xfrm>
          <a:prstGeom prst="rect">
            <a:avLst/>
          </a:prstGeom>
        </p:spPr>
        <p:txBody>
          <a:bodyPr vert="horz" wrap="square" lIns="0" tIns="12092" rIns="0" bIns="0" rtlCol="0">
            <a:spAutoFit/>
          </a:bodyPr>
          <a:lstStyle/>
          <a:p>
            <a:pPr marL="54127" marR="4607" indent="-43186" algn="just" defTabSz="829178">
              <a:spcBef>
                <a:spcPts val="95"/>
              </a:spcBef>
            </a:pPr>
            <a:r>
              <a:rPr sz="3200" kern="0" dirty="0">
                <a:solidFill>
                  <a:srgbClr val="BF0000"/>
                </a:solidFill>
                <a:latin typeface="Calibri"/>
                <a:cs typeface="Calibri"/>
              </a:rPr>
              <a:t>Penilaian</a:t>
            </a:r>
            <a:r>
              <a:rPr sz="3200" kern="0" spc="-86" dirty="0">
                <a:solidFill>
                  <a:srgbClr val="BF0000"/>
                </a:solidFill>
                <a:latin typeface="Calibri"/>
                <a:cs typeface="Calibri"/>
              </a:rPr>
              <a:t> </a:t>
            </a:r>
            <a:r>
              <a:rPr sz="3200" kern="0" dirty="0">
                <a:solidFill>
                  <a:srgbClr val="BF0000"/>
                </a:solidFill>
                <a:latin typeface="Calibri"/>
                <a:cs typeface="Calibri"/>
              </a:rPr>
              <a:t>dan</a:t>
            </a:r>
            <a:r>
              <a:rPr sz="3200" kern="0" spc="-77" dirty="0">
                <a:solidFill>
                  <a:srgbClr val="BF0000"/>
                </a:solidFill>
                <a:latin typeface="Calibri"/>
                <a:cs typeface="Calibri"/>
              </a:rPr>
              <a:t> </a:t>
            </a:r>
            <a:r>
              <a:rPr sz="3200" kern="0" dirty="0">
                <a:solidFill>
                  <a:srgbClr val="BF0000"/>
                </a:solidFill>
                <a:latin typeface="Calibri"/>
                <a:cs typeface="Calibri"/>
              </a:rPr>
              <a:t>pemeriksaan</a:t>
            </a:r>
            <a:r>
              <a:rPr sz="3200" kern="0" spc="-100" dirty="0">
                <a:solidFill>
                  <a:srgbClr val="BF0000"/>
                </a:solidFill>
                <a:latin typeface="Calibri"/>
                <a:cs typeface="Calibri"/>
              </a:rPr>
              <a:t> </a:t>
            </a:r>
            <a:r>
              <a:rPr sz="3200" kern="0" dirty="0">
                <a:solidFill>
                  <a:srgbClr val="BF0000"/>
                </a:solidFill>
                <a:latin typeface="Calibri"/>
                <a:cs typeface="Calibri"/>
              </a:rPr>
              <a:t>terhadap</a:t>
            </a:r>
            <a:r>
              <a:rPr sz="3200" kern="0" spc="-82" dirty="0">
                <a:solidFill>
                  <a:srgbClr val="BF0000"/>
                </a:solidFill>
                <a:latin typeface="Calibri"/>
                <a:cs typeface="Calibri"/>
              </a:rPr>
              <a:t> </a:t>
            </a:r>
            <a:r>
              <a:rPr sz="3200" kern="0" dirty="0">
                <a:solidFill>
                  <a:srgbClr val="BF0000"/>
                </a:solidFill>
                <a:latin typeface="Calibri"/>
                <a:cs typeface="Calibri"/>
              </a:rPr>
              <a:t>tingkat</a:t>
            </a:r>
            <a:r>
              <a:rPr sz="3200" kern="0" spc="-68" dirty="0">
                <a:solidFill>
                  <a:srgbClr val="BF0000"/>
                </a:solidFill>
                <a:latin typeface="Calibri"/>
                <a:cs typeface="Calibri"/>
              </a:rPr>
              <a:t> </a:t>
            </a:r>
            <a:r>
              <a:rPr sz="3200" kern="0" spc="-9" dirty="0">
                <a:solidFill>
                  <a:srgbClr val="BF0000"/>
                </a:solidFill>
                <a:latin typeface="Calibri"/>
                <a:cs typeface="Calibri"/>
              </a:rPr>
              <a:t>kerusakan dilakukan</a:t>
            </a:r>
            <a:r>
              <a:rPr sz="3200" kern="0" spc="-45" dirty="0">
                <a:solidFill>
                  <a:srgbClr val="BF0000"/>
                </a:solidFill>
                <a:latin typeface="Calibri"/>
                <a:cs typeface="Calibri"/>
              </a:rPr>
              <a:t> </a:t>
            </a:r>
            <a:r>
              <a:rPr sz="3200" kern="0" dirty="0">
                <a:solidFill>
                  <a:srgbClr val="BF0000"/>
                </a:solidFill>
                <a:latin typeface="Calibri"/>
                <a:cs typeface="Calibri"/>
              </a:rPr>
              <a:t>untuk</a:t>
            </a:r>
            <a:r>
              <a:rPr sz="3200" kern="0" spc="-36" dirty="0">
                <a:solidFill>
                  <a:srgbClr val="BF0000"/>
                </a:solidFill>
                <a:latin typeface="Calibri"/>
                <a:cs typeface="Calibri"/>
              </a:rPr>
              <a:t> </a:t>
            </a:r>
            <a:r>
              <a:rPr sz="3200" kern="0" spc="-9" dirty="0">
                <a:solidFill>
                  <a:srgbClr val="BF0000"/>
                </a:solidFill>
                <a:latin typeface="Calibri"/>
                <a:cs typeface="Calibri"/>
              </a:rPr>
              <a:t>menentukan</a:t>
            </a:r>
            <a:r>
              <a:rPr sz="3200" kern="0" spc="-63" dirty="0">
                <a:solidFill>
                  <a:srgbClr val="BF0000"/>
                </a:solidFill>
                <a:latin typeface="Calibri"/>
                <a:cs typeface="Calibri"/>
              </a:rPr>
              <a:t> </a:t>
            </a:r>
            <a:r>
              <a:rPr sz="3200" kern="0" dirty="0">
                <a:solidFill>
                  <a:srgbClr val="BF0000"/>
                </a:solidFill>
                <a:latin typeface="Calibri"/>
                <a:cs typeface="Calibri"/>
              </a:rPr>
              <a:t>jumlah</a:t>
            </a:r>
            <a:r>
              <a:rPr sz="3200" kern="0" spc="-45" dirty="0">
                <a:solidFill>
                  <a:srgbClr val="BF0000"/>
                </a:solidFill>
                <a:latin typeface="Calibri"/>
                <a:cs typeface="Calibri"/>
              </a:rPr>
              <a:t> </a:t>
            </a:r>
            <a:r>
              <a:rPr sz="3200" kern="0" dirty="0">
                <a:solidFill>
                  <a:srgbClr val="BF0000"/>
                </a:solidFill>
                <a:latin typeface="Calibri"/>
                <a:cs typeface="Calibri"/>
              </a:rPr>
              <a:t>dan</a:t>
            </a:r>
            <a:r>
              <a:rPr sz="3200" kern="0" spc="-41" dirty="0">
                <a:solidFill>
                  <a:srgbClr val="BF0000"/>
                </a:solidFill>
                <a:latin typeface="Calibri"/>
                <a:cs typeface="Calibri"/>
              </a:rPr>
              <a:t> </a:t>
            </a:r>
            <a:r>
              <a:rPr sz="3200" kern="0" spc="-9" dirty="0">
                <a:solidFill>
                  <a:srgbClr val="BF0000"/>
                </a:solidFill>
                <a:latin typeface="Calibri"/>
                <a:cs typeface="Calibri"/>
              </a:rPr>
              <a:t>jenis kerusakan,</a:t>
            </a:r>
            <a:r>
              <a:rPr sz="3200" kern="0" spc="-68" dirty="0">
                <a:solidFill>
                  <a:srgbClr val="BF0000"/>
                </a:solidFill>
                <a:latin typeface="Calibri"/>
                <a:cs typeface="Calibri"/>
              </a:rPr>
              <a:t> </a:t>
            </a:r>
            <a:r>
              <a:rPr sz="3200" kern="0" dirty="0">
                <a:solidFill>
                  <a:srgbClr val="BF0000"/>
                </a:solidFill>
                <a:latin typeface="Calibri"/>
                <a:cs typeface="Calibri"/>
              </a:rPr>
              <a:t>media</a:t>
            </a:r>
            <a:r>
              <a:rPr sz="3200" kern="0" spc="-50" dirty="0">
                <a:solidFill>
                  <a:srgbClr val="BF0000"/>
                </a:solidFill>
                <a:latin typeface="Calibri"/>
                <a:cs typeface="Calibri"/>
              </a:rPr>
              <a:t> </a:t>
            </a:r>
            <a:r>
              <a:rPr sz="3200" kern="0" dirty="0">
                <a:solidFill>
                  <a:srgbClr val="BF0000"/>
                </a:solidFill>
                <a:latin typeface="Calibri"/>
                <a:cs typeface="Calibri"/>
              </a:rPr>
              <a:t>atau</a:t>
            </a:r>
            <a:r>
              <a:rPr sz="3200" kern="0" spc="-45" dirty="0">
                <a:solidFill>
                  <a:srgbClr val="BF0000"/>
                </a:solidFill>
                <a:latin typeface="Calibri"/>
                <a:cs typeface="Calibri"/>
              </a:rPr>
              <a:t> </a:t>
            </a:r>
            <a:r>
              <a:rPr sz="3200" kern="0" spc="-9" dirty="0">
                <a:solidFill>
                  <a:srgbClr val="BF0000"/>
                </a:solidFill>
                <a:latin typeface="Calibri"/>
                <a:cs typeface="Calibri"/>
              </a:rPr>
              <a:t>peralatan</a:t>
            </a:r>
            <a:r>
              <a:rPr sz="3200" kern="0" spc="-54" dirty="0">
                <a:solidFill>
                  <a:srgbClr val="BF0000"/>
                </a:solidFill>
                <a:latin typeface="Calibri"/>
                <a:cs typeface="Calibri"/>
              </a:rPr>
              <a:t> </a:t>
            </a:r>
            <a:r>
              <a:rPr sz="3200" kern="0" dirty="0">
                <a:solidFill>
                  <a:srgbClr val="BF0000"/>
                </a:solidFill>
                <a:latin typeface="Calibri"/>
                <a:cs typeface="Calibri"/>
              </a:rPr>
              <a:t>apa</a:t>
            </a:r>
            <a:r>
              <a:rPr sz="3200" kern="0" spc="-45" dirty="0">
                <a:solidFill>
                  <a:srgbClr val="BF0000"/>
                </a:solidFill>
                <a:latin typeface="Calibri"/>
                <a:cs typeface="Calibri"/>
              </a:rPr>
              <a:t> </a:t>
            </a:r>
            <a:r>
              <a:rPr sz="3200" kern="0" dirty="0">
                <a:solidFill>
                  <a:srgbClr val="BF0000"/>
                </a:solidFill>
                <a:latin typeface="Calibri"/>
                <a:cs typeface="Calibri"/>
              </a:rPr>
              <a:t>yang</a:t>
            </a:r>
            <a:r>
              <a:rPr sz="3200" kern="0" spc="-54" dirty="0">
                <a:solidFill>
                  <a:srgbClr val="BF0000"/>
                </a:solidFill>
                <a:latin typeface="Calibri"/>
                <a:cs typeface="Calibri"/>
              </a:rPr>
              <a:t> </a:t>
            </a:r>
            <a:r>
              <a:rPr sz="3200" kern="0" spc="-9" dirty="0">
                <a:solidFill>
                  <a:srgbClr val="BF0000"/>
                </a:solidFill>
                <a:latin typeface="Calibri"/>
                <a:cs typeface="Calibri"/>
              </a:rPr>
              <a:t>terpengaruh </a:t>
            </a:r>
            <a:r>
              <a:rPr sz="3200" kern="0" dirty="0">
                <a:solidFill>
                  <a:srgbClr val="BF0000"/>
                </a:solidFill>
                <a:latin typeface="Calibri"/>
                <a:cs typeface="Calibri"/>
              </a:rPr>
              <a:t>dan</a:t>
            </a:r>
            <a:r>
              <a:rPr sz="3200" kern="0" spc="-50" dirty="0">
                <a:solidFill>
                  <a:srgbClr val="BF0000"/>
                </a:solidFill>
                <a:latin typeface="Calibri"/>
                <a:cs typeface="Calibri"/>
              </a:rPr>
              <a:t> </a:t>
            </a:r>
            <a:r>
              <a:rPr sz="3200" kern="0" dirty="0">
                <a:solidFill>
                  <a:srgbClr val="BF0000"/>
                </a:solidFill>
                <a:latin typeface="Calibri"/>
                <a:cs typeface="Calibri"/>
              </a:rPr>
              <a:t>ikut</a:t>
            </a:r>
            <a:r>
              <a:rPr sz="3200" kern="0" spc="-36" dirty="0">
                <a:solidFill>
                  <a:srgbClr val="BF0000"/>
                </a:solidFill>
                <a:latin typeface="Calibri"/>
                <a:cs typeface="Calibri"/>
              </a:rPr>
              <a:t> </a:t>
            </a:r>
            <a:r>
              <a:rPr sz="3200" kern="0" dirty="0">
                <a:solidFill>
                  <a:srgbClr val="BF0000"/>
                </a:solidFill>
                <a:latin typeface="Calibri"/>
                <a:cs typeface="Calibri"/>
              </a:rPr>
              <a:t>rusak,</a:t>
            </a:r>
            <a:r>
              <a:rPr sz="3200" kern="0" spc="-50" dirty="0">
                <a:solidFill>
                  <a:srgbClr val="BF0000"/>
                </a:solidFill>
                <a:latin typeface="Calibri"/>
                <a:cs typeface="Calibri"/>
              </a:rPr>
              <a:t> </a:t>
            </a:r>
            <a:r>
              <a:rPr sz="3200" kern="0" spc="-9" dirty="0">
                <a:solidFill>
                  <a:srgbClr val="BF0000"/>
                </a:solidFill>
                <a:latin typeface="Calibri"/>
                <a:cs typeface="Calibri"/>
              </a:rPr>
              <a:t>peralatan,</a:t>
            </a:r>
            <a:r>
              <a:rPr sz="3200" kern="0" spc="-50" dirty="0">
                <a:solidFill>
                  <a:srgbClr val="BF0000"/>
                </a:solidFill>
                <a:latin typeface="Calibri"/>
                <a:cs typeface="Calibri"/>
              </a:rPr>
              <a:t> </a:t>
            </a:r>
            <a:r>
              <a:rPr sz="3200" kern="0" dirty="0">
                <a:solidFill>
                  <a:srgbClr val="BF0000"/>
                </a:solidFill>
                <a:latin typeface="Calibri"/>
                <a:cs typeface="Calibri"/>
              </a:rPr>
              <a:t>dll</a:t>
            </a:r>
            <a:r>
              <a:rPr sz="3200" kern="0" spc="-50" dirty="0">
                <a:solidFill>
                  <a:srgbClr val="BF0000"/>
                </a:solidFill>
                <a:latin typeface="Calibri"/>
                <a:cs typeface="Calibri"/>
              </a:rPr>
              <a:t> </a:t>
            </a:r>
            <a:r>
              <a:rPr sz="3200" kern="0" dirty="0">
                <a:solidFill>
                  <a:srgbClr val="BF0000"/>
                </a:solidFill>
                <a:latin typeface="Calibri"/>
                <a:cs typeface="Calibri"/>
              </a:rPr>
              <a:t>termasuk</a:t>
            </a:r>
            <a:r>
              <a:rPr sz="3200" kern="0" spc="-59" dirty="0">
                <a:solidFill>
                  <a:srgbClr val="BF0000"/>
                </a:solidFill>
                <a:latin typeface="Calibri"/>
                <a:cs typeface="Calibri"/>
              </a:rPr>
              <a:t> </a:t>
            </a:r>
            <a:r>
              <a:rPr sz="3200" kern="0" spc="-9" dirty="0">
                <a:solidFill>
                  <a:srgbClr val="BF0000"/>
                </a:solidFill>
                <a:latin typeface="Calibri"/>
                <a:cs typeface="Calibri"/>
              </a:rPr>
              <a:t>perhitungan kebutuhan</a:t>
            </a:r>
            <a:r>
              <a:rPr sz="3200" kern="0" spc="-95" dirty="0">
                <a:solidFill>
                  <a:srgbClr val="BF0000"/>
                </a:solidFill>
                <a:latin typeface="Calibri"/>
                <a:cs typeface="Calibri"/>
              </a:rPr>
              <a:t> </a:t>
            </a:r>
            <a:r>
              <a:rPr sz="3200" kern="0" dirty="0">
                <a:solidFill>
                  <a:srgbClr val="BF0000"/>
                </a:solidFill>
                <a:latin typeface="Calibri"/>
                <a:cs typeface="Calibri"/>
              </a:rPr>
              <a:t>tenaga</a:t>
            </a:r>
            <a:r>
              <a:rPr sz="3200" kern="0" spc="-68" dirty="0">
                <a:solidFill>
                  <a:srgbClr val="BF0000"/>
                </a:solidFill>
                <a:latin typeface="Calibri"/>
                <a:cs typeface="Calibri"/>
              </a:rPr>
              <a:t> </a:t>
            </a:r>
            <a:r>
              <a:rPr sz="3200" kern="0" dirty="0">
                <a:solidFill>
                  <a:srgbClr val="BF0000"/>
                </a:solidFill>
                <a:latin typeface="Calibri"/>
                <a:cs typeface="Calibri"/>
              </a:rPr>
              <a:t>ahli</a:t>
            </a:r>
            <a:r>
              <a:rPr sz="3200" kern="0" spc="-68" dirty="0">
                <a:solidFill>
                  <a:srgbClr val="BF0000"/>
                </a:solidFill>
                <a:latin typeface="Calibri"/>
                <a:cs typeface="Calibri"/>
              </a:rPr>
              <a:t> </a:t>
            </a:r>
            <a:r>
              <a:rPr sz="3200" kern="0" dirty="0">
                <a:solidFill>
                  <a:srgbClr val="BF0000"/>
                </a:solidFill>
                <a:latin typeface="Calibri"/>
                <a:cs typeface="Calibri"/>
              </a:rPr>
              <a:t>serta</a:t>
            </a:r>
            <a:r>
              <a:rPr sz="3200" kern="0" spc="-59" dirty="0">
                <a:solidFill>
                  <a:srgbClr val="BF0000"/>
                </a:solidFill>
                <a:latin typeface="Calibri"/>
                <a:cs typeface="Calibri"/>
              </a:rPr>
              <a:t> </a:t>
            </a:r>
            <a:r>
              <a:rPr sz="3200" kern="0" spc="-9" dirty="0">
                <a:solidFill>
                  <a:srgbClr val="BF0000"/>
                </a:solidFill>
                <a:latin typeface="Calibri"/>
                <a:cs typeface="Calibri"/>
              </a:rPr>
              <a:t>peralatan</a:t>
            </a:r>
            <a:r>
              <a:rPr sz="3200" kern="0" spc="-82" dirty="0">
                <a:solidFill>
                  <a:srgbClr val="BF0000"/>
                </a:solidFill>
                <a:latin typeface="Calibri"/>
                <a:cs typeface="Calibri"/>
              </a:rPr>
              <a:t> </a:t>
            </a:r>
            <a:r>
              <a:rPr sz="3200" kern="0" dirty="0">
                <a:solidFill>
                  <a:srgbClr val="BF0000"/>
                </a:solidFill>
                <a:latin typeface="Calibri"/>
                <a:cs typeface="Calibri"/>
              </a:rPr>
              <a:t>untuk</a:t>
            </a:r>
            <a:r>
              <a:rPr sz="3200" kern="0" spc="-68" dirty="0">
                <a:solidFill>
                  <a:srgbClr val="BF0000"/>
                </a:solidFill>
                <a:latin typeface="Calibri"/>
                <a:cs typeface="Calibri"/>
              </a:rPr>
              <a:t> </a:t>
            </a:r>
            <a:r>
              <a:rPr sz="3200" kern="0" spc="-9" dirty="0">
                <a:solidFill>
                  <a:srgbClr val="BF0000"/>
                </a:solidFill>
                <a:latin typeface="Calibri"/>
                <a:cs typeface="Calibri"/>
              </a:rPr>
              <a:t>melakukan </a:t>
            </a:r>
            <a:r>
              <a:rPr sz="3200" kern="0" dirty="0">
                <a:solidFill>
                  <a:srgbClr val="BF0000"/>
                </a:solidFill>
                <a:latin typeface="Calibri"/>
                <a:cs typeface="Calibri"/>
              </a:rPr>
              <a:t>operasi</a:t>
            </a:r>
            <a:r>
              <a:rPr sz="3200" kern="0" spc="-100" dirty="0">
                <a:solidFill>
                  <a:srgbClr val="BF0000"/>
                </a:solidFill>
                <a:latin typeface="Calibri"/>
                <a:cs typeface="Calibri"/>
              </a:rPr>
              <a:t> </a:t>
            </a:r>
            <a:r>
              <a:rPr sz="3200" kern="0" spc="-9" dirty="0">
                <a:solidFill>
                  <a:srgbClr val="BF0000"/>
                </a:solidFill>
                <a:latin typeface="Calibri"/>
                <a:cs typeface="Calibri"/>
              </a:rPr>
              <a:t>penyelamatan.</a:t>
            </a:r>
            <a:endParaRPr sz="3200" kern="0" dirty="0">
              <a:solidFill>
                <a:sysClr val="windowText" lastClr="000000"/>
              </a:solidFill>
              <a:latin typeface="Calibri"/>
              <a:cs typeface="Calibri"/>
            </a:endParaRPr>
          </a:p>
        </p:txBody>
      </p:sp>
      <p:pic>
        <p:nvPicPr>
          <p:cNvPr id="4" name="object 4"/>
          <p:cNvPicPr/>
          <p:nvPr/>
        </p:nvPicPr>
        <p:blipFill>
          <a:blip r:embed="rId2" cstate="print"/>
          <a:stretch>
            <a:fillRect/>
          </a:stretch>
        </p:blipFill>
        <p:spPr>
          <a:xfrm>
            <a:off x="9399296" y="4582447"/>
            <a:ext cx="1715017" cy="182695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022" y="655964"/>
            <a:ext cx="5514435" cy="503490"/>
          </a:xfrm>
          <a:prstGeom prst="rect">
            <a:avLst/>
          </a:prstGeom>
        </p:spPr>
        <p:txBody>
          <a:bodyPr vert="horz" wrap="square" lIns="0" tIns="10941" rIns="0" bIns="0" rtlCol="0">
            <a:spAutoFit/>
          </a:bodyPr>
          <a:lstStyle/>
          <a:p>
            <a:pPr marL="11516">
              <a:spcBef>
                <a:spcPts val="86"/>
              </a:spcBef>
              <a:tabLst>
                <a:tab pos="410558" algn="l"/>
              </a:tabLst>
            </a:pPr>
            <a:r>
              <a:rPr sz="2800" spc="-23" dirty="0">
                <a:solidFill>
                  <a:srgbClr val="001F60"/>
                </a:solidFill>
              </a:rPr>
              <a:t>3.</a:t>
            </a:r>
            <a:r>
              <a:rPr sz="2800" dirty="0">
                <a:solidFill>
                  <a:srgbClr val="001F60"/>
                </a:solidFill>
              </a:rPr>
              <a:t>	</a:t>
            </a:r>
            <a:r>
              <a:rPr sz="3200" spc="-9" dirty="0">
                <a:solidFill>
                  <a:srgbClr val="001F60"/>
                </a:solidFill>
              </a:rPr>
              <a:t>Pelaksanaan</a:t>
            </a:r>
            <a:r>
              <a:rPr sz="3200" spc="-86" dirty="0">
                <a:solidFill>
                  <a:srgbClr val="001F60"/>
                </a:solidFill>
              </a:rPr>
              <a:t> </a:t>
            </a:r>
            <a:r>
              <a:rPr sz="3200" spc="-9" dirty="0">
                <a:solidFill>
                  <a:srgbClr val="001F60"/>
                </a:solidFill>
              </a:rPr>
              <a:t>Penyelamatan</a:t>
            </a:r>
            <a:endParaRPr sz="3200" dirty="0"/>
          </a:p>
        </p:txBody>
      </p:sp>
      <p:sp>
        <p:nvSpPr>
          <p:cNvPr id="3" name="object 3"/>
          <p:cNvSpPr txBox="1"/>
          <p:nvPr/>
        </p:nvSpPr>
        <p:spPr>
          <a:xfrm>
            <a:off x="1256479" y="952626"/>
            <a:ext cx="10119092" cy="4974816"/>
          </a:xfrm>
          <a:prstGeom prst="rect">
            <a:avLst/>
          </a:prstGeom>
        </p:spPr>
        <p:txBody>
          <a:bodyPr vert="horz" wrap="square" lIns="0" tIns="126104" rIns="0" bIns="0" rtlCol="0">
            <a:spAutoFit/>
          </a:bodyPr>
          <a:lstStyle/>
          <a:p>
            <a:pPr marL="425530" indent="-414013" defTabSz="829178">
              <a:spcBef>
                <a:spcPts val="993"/>
              </a:spcBef>
              <a:buFontTx/>
              <a:buAutoNum type="alphaLcPeriod"/>
              <a:tabLst>
                <a:tab pos="425530" algn="l"/>
              </a:tabLst>
            </a:pPr>
            <a:r>
              <a:rPr sz="2800" b="1" kern="0" spc="-9" dirty="0">
                <a:solidFill>
                  <a:srgbClr val="BF0000"/>
                </a:solidFill>
                <a:latin typeface="Calibri"/>
                <a:cs typeface="Calibri"/>
              </a:rPr>
              <a:t>Pelaksanaan</a:t>
            </a:r>
            <a:r>
              <a:rPr sz="2800" b="1" kern="0" spc="-63" dirty="0">
                <a:solidFill>
                  <a:srgbClr val="BF0000"/>
                </a:solidFill>
                <a:latin typeface="Calibri"/>
                <a:cs typeface="Calibri"/>
              </a:rPr>
              <a:t> </a:t>
            </a:r>
            <a:r>
              <a:rPr sz="2800" b="1" kern="0" spc="-18" dirty="0">
                <a:solidFill>
                  <a:srgbClr val="BF0000"/>
                </a:solidFill>
                <a:latin typeface="Calibri"/>
                <a:cs typeface="Calibri"/>
              </a:rPr>
              <a:t>Penyelamatan</a:t>
            </a:r>
            <a:r>
              <a:rPr sz="2800" b="1" kern="0" spc="-59" dirty="0">
                <a:solidFill>
                  <a:srgbClr val="BF0000"/>
                </a:solidFill>
                <a:latin typeface="Calibri"/>
                <a:cs typeface="Calibri"/>
              </a:rPr>
              <a:t> </a:t>
            </a:r>
            <a:r>
              <a:rPr sz="2800" b="1" kern="0" dirty="0">
                <a:solidFill>
                  <a:srgbClr val="BF0000"/>
                </a:solidFill>
                <a:latin typeface="Calibri"/>
                <a:cs typeface="Calibri"/>
              </a:rPr>
              <a:t>dalam</a:t>
            </a:r>
            <a:r>
              <a:rPr sz="2800" b="1" kern="0" spc="-45" dirty="0">
                <a:solidFill>
                  <a:srgbClr val="BF0000"/>
                </a:solidFill>
                <a:latin typeface="Calibri"/>
                <a:cs typeface="Calibri"/>
              </a:rPr>
              <a:t> </a:t>
            </a:r>
            <a:r>
              <a:rPr sz="2800" b="1" kern="0" dirty="0">
                <a:solidFill>
                  <a:srgbClr val="BF0000"/>
                </a:solidFill>
                <a:latin typeface="Calibri"/>
                <a:cs typeface="Calibri"/>
              </a:rPr>
              <a:t>Bencana</a:t>
            </a:r>
            <a:r>
              <a:rPr sz="2800" b="1" kern="0" spc="-59" dirty="0">
                <a:solidFill>
                  <a:srgbClr val="BF0000"/>
                </a:solidFill>
                <a:latin typeface="Calibri"/>
                <a:cs typeface="Calibri"/>
              </a:rPr>
              <a:t> </a:t>
            </a:r>
            <a:r>
              <a:rPr sz="2800" b="1" kern="0" spc="-9" dirty="0">
                <a:solidFill>
                  <a:srgbClr val="BF0000"/>
                </a:solidFill>
                <a:latin typeface="Calibri"/>
                <a:cs typeface="Calibri"/>
              </a:rPr>
              <a:t>Besar</a:t>
            </a:r>
            <a:endParaRPr sz="2800" kern="0" dirty="0">
              <a:solidFill>
                <a:sysClr val="windowText" lastClr="000000"/>
              </a:solidFill>
              <a:latin typeface="Calibri"/>
              <a:cs typeface="Calibri"/>
            </a:endParaRPr>
          </a:p>
          <a:p>
            <a:pPr marL="426105" marR="4607" indent="-414589" algn="just" defTabSz="829178">
              <a:spcBef>
                <a:spcPts val="901"/>
              </a:spcBef>
            </a:pPr>
            <a:r>
              <a:rPr lang="en-US" sz="2800" kern="0" dirty="0">
                <a:solidFill>
                  <a:srgbClr val="001F60"/>
                </a:solidFill>
                <a:latin typeface="Calibri"/>
                <a:cs typeface="Calibri"/>
              </a:rPr>
              <a:t>	</a:t>
            </a:r>
            <a:r>
              <a:rPr sz="2800" kern="0" dirty="0" err="1">
                <a:solidFill>
                  <a:srgbClr val="001F60"/>
                </a:solidFill>
                <a:latin typeface="Calibri"/>
                <a:cs typeface="Calibri"/>
              </a:rPr>
              <a:t>Dibentuk</a:t>
            </a:r>
            <a:r>
              <a:rPr sz="2800" kern="0" spc="-63" dirty="0">
                <a:solidFill>
                  <a:srgbClr val="001F60"/>
                </a:solidFill>
                <a:latin typeface="Calibri"/>
                <a:cs typeface="Calibri"/>
              </a:rPr>
              <a:t> </a:t>
            </a:r>
            <a:r>
              <a:rPr sz="2800" kern="0" dirty="0">
                <a:solidFill>
                  <a:srgbClr val="001F60"/>
                </a:solidFill>
                <a:latin typeface="Calibri"/>
                <a:cs typeface="Calibri"/>
              </a:rPr>
              <a:t>tim</a:t>
            </a:r>
            <a:r>
              <a:rPr sz="2800" kern="0" spc="-73" dirty="0">
                <a:solidFill>
                  <a:srgbClr val="001F60"/>
                </a:solidFill>
                <a:latin typeface="Calibri"/>
                <a:cs typeface="Calibri"/>
              </a:rPr>
              <a:t> </a:t>
            </a:r>
            <a:r>
              <a:rPr sz="2800" kern="0" spc="-18" dirty="0">
                <a:solidFill>
                  <a:srgbClr val="001F60"/>
                </a:solidFill>
                <a:latin typeface="Calibri"/>
                <a:cs typeface="Calibri"/>
              </a:rPr>
              <a:t>penyelamatan</a:t>
            </a:r>
            <a:r>
              <a:rPr sz="2800" kern="0" spc="-36" dirty="0">
                <a:solidFill>
                  <a:srgbClr val="001F60"/>
                </a:solidFill>
                <a:latin typeface="Calibri"/>
                <a:cs typeface="Calibri"/>
              </a:rPr>
              <a:t> </a:t>
            </a:r>
            <a:r>
              <a:rPr sz="2800" kern="0" dirty="0">
                <a:solidFill>
                  <a:srgbClr val="001F60"/>
                </a:solidFill>
                <a:latin typeface="Calibri"/>
                <a:cs typeface="Calibri"/>
              </a:rPr>
              <a:t>yang</a:t>
            </a:r>
            <a:r>
              <a:rPr sz="2800" kern="0" spc="-63" dirty="0">
                <a:solidFill>
                  <a:srgbClr val="001F60"/>
                </a:solidFill>
                <a:latin typeface="Calibri"/>
                <a:cs typeface="Calibri"/>
              </a:rPr>
              <a:t> </a:t>
            </a:r>
            <a:r>
              <a:rPr sz="2800" kern="0" spc="-9" dirty="0">
                <a:solidFill>
                  <a:srgbClr val="001F60"/>
                </a:solidFill>
                <a:latin typeface="Calibri"/>
                <a:cs typeface="Calibri"/>
              </a:rPr>
              <a:t>bertanggung</a:t>
            </a:r>
            <a:r>
              <a:rPr sz="2800" kern="0" spc="-68" dirty="0">
                <a:solidFill>
                  <a:srgbClr val="001F60"/>
                </a:solidFill>
                <a:latin typeface="Calibri"/>
                <a:cs typeface="Calibri"/>
              </a:rPr>
              <a:t> </a:t>
            </a:r>
            <a:r>
              <a:rPr sz="2800" kern="0" spc="-9" dirty="0">
                <a:solidFill>
                  <a:srgbClr val="001F60"/>
                </a:solidFill>
                <a:latin typeface="Calibri"/>
                <a:cs typeface="Calibri"/>
              </a:rPr>
              <a:t>jawab mengevakuasi</a:t>
            </a:r>
            <a:r>
              <a:rPr sz="2800" kern="0" spc="-77" dirty="0">
                <a:solidFill>
                  <a:srgbClr val="001F60"/>
                </a:solidFill>
                <a:latin typeface="Calibri"/>
                <a:cs typeface="Calibri"/>
              </a:rPr>
              <a:t> </a:t>
            </a:r>
            <a:r>
              <a:rPr sz="2800" kern="0" dirty="0">
                <a:solidFill>
                  <a:srgbClr val="001F60"/>
                </a:solidFill>
                <a:latin typeface="Calibri"/>
                <a:cs typeface="Calibri"/>
              </a:rPr>
              <a:t>dan</a:t>
            </a:r>
            <a:r>
              <a:rPr sz="2800" kern="0" spc="-95" dirty="0">
                <a:solidFill>
                  <a:srgbClr val="001F60"/>
                </a:solidFill>
                <a:latin typeface="Calibri"/>
                <a:cs typeface="Calibri"/>
              </a:rPr>
              <a:t> </a:t>
            </a:r>
            <a:r>
              <a:rPr sz="2800" kern="0" spc="-9" dirty="0">
                <a:solidFill>
                  <a:srgbClr val="001F60"/>
                </a:solidFill>
                <a:latin typeface="Calibri"/>
                <a:cs typeface="Calibri"/>
              </a:rPr>
              <a:t>memindahkan</a:t>
            </a:r>
            <a:r>
              <a:rPr sz="2800" kern="0" spc="-59" dirty="0">
                <a:solidFill>
                  <a:srgbClr val="001F60"/>
                </a:solidFill>
                <a:latin typeface="Calibri"/>
                <a:cs typeface="Calibri"/>
              </a:rPr>
              <a:t> </a:t>
            </a:r>
            <a:r>
              <a:rPr sz="2800" kern="0" dirty="0">
                <a:solidFill>
                  <a:srgbClr val="001F60"/>
                </a:solidFill>
                <a:latin typeface="Calibri"/>
                <a:cs typeface="Calibri"/>
              </a:rPr>
              <a:t>arsip</a:t>
            </a:r>
            <a:r>
              <a:rPr sz="2800" kern="0" spc="-95" dirty="0">
                <a:solidFill>
                  <a:srgbClr val="001F60"/>
                </a:solidFill>
                <a:latin typeface="Calibri"/>
                <a:cs typeface="Calibri"/>
              </a:rPr>
              <a:t> </a:t>
            </a:r>
            <a:r>
              <a:rPr sz="2800" kern="0" dirty="0">
                <a:solidFill>
                  <a:srgbClr val="001F60"/>
                </a:solidFill>
                <a:latin typeface="Calibri"/>
                <a:cs typeface="Calibri"/>
              </a:rPr>
              <a:t>ke</a:t>
            </a:r>
            <a:r>
              <a:rPr sz="2800" kern="0" spc="-91" dirty="0">
                <a:solidFill>
                  <a:srgbClr val="001F60"/>
                </a:solidFill>
                <a:latin typeface="Calibri"/>
                <a:cs typeface="Calibri"/>
              </a:rPr>
              <a:t> </a:t>
            </a:r>
            <a:r>
              <a:rPr sz="2800" kern="0" dirty="0">
                <a:solidFill>
                  <a:srgbClr val="001F60"/>
                </a:solidFill>
                <a:latin typeface="Calibri"/>
                <a:cs typeface="Calibri"/>
              </a:rPr>
              <a:t>tempat</a:t>
            </a:r>
            <a:r>
              <a:rPr sz="2800" kern="0" spc="-86" dirty="0">
                <a:solidFill>
                  <a:srgbClr val="001F60"/>
                </a:solidFill>
                <a:latin typeface="Calibri"/>
                <a:cs typeface="Calibri"/>
              </a:rPr>
              <a:t> </a:t>
            </a:r>
            <a:r>
              <a:rPr sz="2800" kern="0" spc="-18" dirty="0">
                <a:solidFill>
                  <a:srgbClr val="001F60"/>
                </a:solidFill>
                <a:latin typeface="Calibri"/>
                <a:cs typeface="Calibri"/>
              </a:rPr>
              <a:t>yang </a:t>
            </a:r>
            <a:r>
              <a:rPr sz="2800" kern="0" dirty="0">
                <a:solidFill>
                  <a:srgbClr val="001F60"/>
                </a:solidFill>
                <a:latin typeface="Calibri"/>
                <a:cs typeface="Calibri"/>
              </a:rPr>
              <a:t>aman,</a:t>
            </a:r>
            <a:r>
              <a:rPr sz="2800" kern="0" spc="-68" dirty="0">
                <a:solidFill>
                  <a:srgbClr val="001F60"/>
                </a:solidFill>
                <a:latin typeface="Calibri"/>
                <a:cs typeface="Calibri"/>
              </a:rPr>
              <a:t> </a:t>
            </a:r>
            <a:r>
              <a:rPr sz="2800" kern="0" spc="-9" dirty="0">
                <a:solidFill>
                  <a:srgbClr val="001F60"/>
                </a:solidFill>
                <a:latin typeface="Calibri"/>
                <a:cs typeface="Calibri"/>
              </a:rPr>
              <a:t>melakukan</a:t>
            </a:r>
            <a:r>
              <a:rPr sz="2800" kern="0" spc="-63" dirty="0">
                <a:solidFill>
                  <a:srgbClr val="001F60"/>
                </a:solidFill>
                <a:latin typeface="Calibri"/>
                <a:cs typeface="Calibri"/>
              </a:rPr>
              <a:t> </a:t>
            </a:r>
            <a:r>
              <a:rPr sz="2800" kern="0" dirty="0">
                <a:solidFill>
                  <a:srgbClr val="001F60"/>
                </a:solidFill>
                <a:latin typeface="Calibri"/>
                <a:cs typeface="Calibri"/>
              </a:rPr>
              <a:t>penilaian</a:t>
            </a:r>
            <a:r>
              <a:rPr sz="2800" kern="0" spc="-68" dirty="0">
                <a:solidFill>
                  <a:srgbClr val="001F60"/>
                </a:solidFill>
                <a:latin typeface="Calibri"/>
                <a:cs typeface="Calibri"/>
              </a:rPr>
              <a:t> </a:t>
            </a:r>
            <a:r>
              <a:rPr sz="2800" kern="0" spc="-9" dirty="0">
                <a:solidFill>
                  <a:srgbClr val="001F60"/>
                </a:solidFill>
                <a:latin typeface="Calibri"/>
                <a:cs typeface="Calibri"/>
              </a:rPr>
              <a:t>tingkat</a:t>
            </a:r>
            <a:r>
              <a:rPr sz="2800" kern="0" spc="-73" dirty="0">
                <a:solidFill>
                  <a:srgbClr val="001F60"/>
                </a:solidFill>
                <a:latin typeface="Calibri"/>
                <a:cs typeface="Calibri"/>
              </a:rPr>
              <a:t> </a:t>
            </a:r>
            <a:r>
              <a:rPr sz="2800" kern="0" spc="-18" dirty="0">
                <a:solidFill>
                  <a:srgbClr val="001F60"/>
                </a:solidFill>
                <a:latin typeface="Calibri"/>
                <a:cs typeface="Calibri"/>
              </a:rPr>
              <a:t>kerusakan,</a:t>
            </a:r>
            <a:r>
              <a:rPr sz="2800" kern="0" spc="-68" dirty="0">
                <a:solidFill>
                  <a:srgbClr val="001F60"/>
                </a:solidFill>
                <a:latin typeface="Calibri"/>
                <a:cs typeface="Calibri"/>
              </a:rPr>
              <a:t> </a:t>
            </a:r>
            <a:r>
              <a:rPr sz="2800" kern="0" spc="-9" dirty="0">
                <a:solidFill>
                  <a:srgbClr val="001F60"/>
                </a:solidFill>
                <a:latin typeface="Calibri"/>
                <a:cs typeface="Calibri"/>
              </a:rPr>
              <a:t>mengatur </a:t>
            </a:r>
            <a:r>
              <a:rPr sz="2800" kern="0" dirty="0">
                <a:solidFill>
                  <a:srgbClr val="001F60"/>
                </a:solidFill>
                <a:latin typeface="Calibri"/>
                <a:cs typeface="Calibri"/>
              </a:rPr>
              <a:t>proses</a:t>
            </a:r>
            <a:r>
              <a:rPr sz="2800" kern="0" spc="-100" dirty="0">
                <a:solidFill>
                  <a:srgbClr val="001F60"/>
                </a:solidFill>
                <a:latin typeface="Calibri"/>
                <a:cs typeface="Calibri"/>
              </a:rPr>
              <a:t> </a:t>
            </a:r>
            <a:r>
              <a:rPr sz="2800" kern="0" spc="-18" dirty="0">
                <a:solidFill>
                  <a:srgbClr val="001F60"/>
                </a:solidFill>
                <a:latin typeface="Calibri"/>
                <a:cs typeface="Calibri"/>
              </a:rPr>
              <a:t>penyelamatan</a:t>
            </a:r>
            <a:r>
              <a:rPr sz="2800" kern="0" spc="-77" dirty="0">
                <a:solidFill>
                  <a:srgbClr val="001F60"/>
                </a:solidFill>
                <a:latin typeface="Calibri"/>
                <a:cs typeface="Calibri"/>
              </a:rPr>
              <a:t> </a:t>
            </a:r>
            <a:r>
              <a:rPr sz="2800" kern="0" dirty="0">
                <a:solidFill>
                  <a:srgbClr val="001F60"/>
                </a:solidFill>
                <a:latin typeface="Calibri"/>
                <a:cs typeface="Calibri"/>
              </a:rPr>
              <a:t>termasuk</a:t>
            </a:r>
            <a:r>
              <a:rPr sz="2800" kern="0" spc="-86" dirty="0">
                <a:solidFill>
                  <a:srgbClr val="001F60"/>
                </a:solidFill>
                <a:latin typeface="Calibri"/>
                <a:cs typeface="Calibri"/>
              </a:rPr>
              <a:t> </a:t>
            </a:r>
            <a:r>
              <a:rPr sz="2800" kern="0" dirty="0">
                <a:solidFill>
                  <a:srgbClr val="001F60"/>
                </a:solidFill>
                <a:latin typeface="Calibri"/>
                <a:cs typeface="Calibri"/>
              </a:rPr>
              <a:t>tata</a:t>
            </a:r>
            <a:r>
              <a:rPr sz="2800" kern="0" spc="-91" dirty="0">
                <a:solidFill>
                  <a:srgbClr val="001F60"/>
                </a:solidFill>
                <a:latin typeface="Calibri"/>
                <a:cs typeface="Calibri"/>
              </a:rPr>
              <a:t> </a:t>
            </a:r>
            <a:r>
              <a:rPr sz="2800" kern="0" dirty="0">
                <a:solidFill>
                  <a:srgbClr val="001F60"/>
                </a:solidFill>
                <a:latin typeface="Calibri"/>
                <a:cs typeface="Calibri"/>
              </a:rPr>
              <a:t>cara,</a:t>
            </a:r>
            <a:r>
              <a:rPr sz="2800" kern="0" spc="-100" dirty="0">
                <a:solidFill>
                  <a:srgbClr val="001F60"/>
                </a:solidFill>
                <a:latin typeface="Calibri"/>
                <a:cs typeface="Calibri"/>
              </a:rPr>
              <a:t> </a:t>
            </a:r>
            <a:r>
              <a:rPr sz="2800" kern="0" spc="-9" dirty="0">
                <a:solidFill>
                  <a:srgbClr val="001F60"/>
                </a:solidFill>
                <a:latin typeface="Calibri"/>
                <a:cs typeface="Calibri"/>
              </a:rPr>
              <a:t>pergantian</a:t>
            </a:r>
            <a:r>
              <a:rPr sz="2800" kern="0" spc="-91" dirty="0">
                <a:solidFill>
                  <a:srgbClr val="001F60"/>
                </a:solidFill>
                <a:latin typeface="Calibri"/>
                <a:cs typeface="Calibri"/>
              </a:rPr>
              <a:t> </a:t>
            </a:r>
            <a:r>
              <a:rPr sz="2800" kern="0" spc="-9" dirty="0">
                <a:solidFill>
                  <a:srgbClr val="001F60"/>
                </a:solidFill>
                <a:latin typeface="Calibri"/>
                <a:cs typeface="Calibri"/>
              </a:rPr>
              <a:t>jaga, </a:t>
            </a:r>
            <a:r>
              <a:rPr sz="2800" kern="0" dirty="0">
                <a:solidFill>
                  <a:srgbClr val="001F60"/>
                </a:solidFill>
                <a:latin typeface="Calibri"/>
                <a:cs typeface="Calibri"/>
              </a:rPr>
              <a:t>rotasi</a:t>
            </a:r>
            <a:r>
              <a:rPr sz="2800" kern="0" spc="-109" dirty="0">
                <a:solidFill>
                  <a:srgbClr val="001F60"/>
                </a:solidFill>
                <a:latin typeface="Calibri"/>
                <a:cs typeface="Calibri"/>
              </a:rPr>
              <a:t> </a:t>
            </a:r>
            <a:r>
              <a:rPr sz="2800" kern="0" spc="-9" dirty="0">
                <a:solidFill>
                  <a:srgbClr val="001F60"/>
                </a:solidFill>
                <a:latin typeface="Calibri"/>
                <a:cs typeface="Calibri"/>
              </a:rPr>
              <a:t>pekerjaan,</a:t>
            </a:r>
            <a:r>
              <a:rPr sz="2800" kern="0" spc="-95" dirty="0">
                <a:solidFill>
                  <a:srgbClr val="001F60"/>
                </a:solidFill>
                <a:latin typeface="Calibri"/>
                <a:cs typeface="Calibri"/>
              </a:rPr>
              <a:t> </a:t>
            </a:r>
            <a:r>
              <a:rPr sz="2800" kern="0" dirty="0">
                <a:solidFill>
                  <a:srgbClr val="001F60"/>
                </a:solidFill>
                <a:latin typeface="Calibri"/>
                <a:cs typeface="Calibri"/>
              </a:rPr>
              <a:t>mekanisme</a:t>
            </a:r>
            <a:r>
              <a:rPr sz="2800" kern="0" spc="-73" dirty="0">
                <a:solidFill>
                  <a:srgbClr val="001F60"/>
                </a:solidFill>
                <a:latin typeface="Calibri"/>
                <a:cs typeface="Calibri"/>
              </a:rPr>
              <a:t> </a:t>
            </a:r>
            <a:r>
              <a:rPr sz="2800" kern="0" spc="-18" dirty="0">
                <a:solidFill>
                  <a:srgbClr val="001F60"/>
                </a:solidFill>
                <a:latin typeface="Calibri"/>
                <a:cs typeface="Calibri"/>
              </a:rPr>
              <a:t>komunikasi</a:t>
            </a:r>
            <a:r>
              <a:rPr sz="2800" kern="0" spc="-100" dirty="0">
                <a:solidFill>
                  <a:srgbClr val="001F60"/>
                </a:solidFill>
                <a:latin typeface="Calibri"/>
                <a:cs typeface="Calibri"/>
              </a:rPr>
              <a:t> </a:t>
            </a:r>
            <a:r>
              <a:rPr sz="2800" kern="0" dirty="0">
                <a:solidFill>
                  <a:srgbClr val="001F60"/>
                </a:solidFill>
                <a:latin typeface="Calibri"/>
                <a:cs typeface="Calibri"/>
              </a:rPr>
              <a:t>dengan</a:t>
            </a:r>
            <a:r>
              <a:rPr sz="2800" kern="0" spc="-86" dirty="0">
                <a:solidFill>
                  <a:srgbClr val="001F60"/>
                </a:solidFill>
                <a:latin typeface="Calibri"/>
                <a:cs typeface="Calibri"/>
              </a:rPr>
              <a:t> </a:t>
            </a:r>
            <a:r>
              <a:rPr sz="2800" kern="0" spc="-9" dirty="0">
                <a:solidFill>
                  <a:srgbClr val="001F60"/>
                </a:solidFill>
                <a:latin typeface="Calibri"/>
                <a:cs typeface="Calibri"/>
              </a:rPr>
              <a:t>pihak- </a:t>
            </a:r>
            <a:r>
              <a:rPr sz="2800" kern="0" dirty="0">
                <a:solidFill>
                  <a:srgbClr val="001F60"/>
                </a:solidFill>
                <a:latin typeface="Calibri"/>
                <a:cs typeface="Calibri"/>
              </a:rPr>
              <a:t>pihak</a:t>
            </a:r>
            <a:r>
              <a:rPr sz="2800" kern="0" spc="-59" dirty="0">
                <a:solidFill>
                  <a:srgbClr val="001F60"/>
                </a:solidFill>
                <a:latin typeface="Calibri"/>
                <a:cs typeface="Calibri"/>
              </a:rPr>
              <a:t> </a:t>
            </a:r>
            <a:r>
              <a:rPr sz="2800" kern="0" spc="-9" dirty="0">
                <a:solidFill>
                  <a:srgbClr val="001F60"/>
                </a:solidFill>
                <a:latin typeface="Calibri"/>
                <a:cs typeface="Calibri"/>
              </a:rPr>
              <a:t>terkait,</a:t>
            </a:r>
            <a:r>
              <a:rPr sz="2800" kern="0" spc="-63" dirty="0">
                <a:solidFill>
                  <a:srgbClr val="001F60"/>
                </a:solidFill>
                <a:latin typeface="Calibri"/>
                <a:cs typeface="Calibri"/>
              </a:rPr>
              <a:t> </a:t>
            </a:r>
            <a:r>
              <a:rPr sz="2800" kern="0" spc="-18" dirty="0">
                <a:solidFill>
                  <a:srgbClr val="001F60"/>
                </a:solidFill>
                <a:latin typeface="Calibri"/>
                <a:cs typeface="Calibri"/>
              </a:rPr>
              <a:t>dll.</a:t>
            </a:r>
            <a:endParaRPr sz="2800" kern="0" dirty="0">
              <a:solidFill>
                <a:sysClr val="windowText" lastClr="000000"/>
              </a:solidFill>
              <a:latin typeface="Calibri"/>
              <a:cs typeface="Calibri"/>
            </a:endParaRPr>
          </a:p>
          <a:p>
            <a:pPr marL="425530" indent="-414013" defTabSz="829178">
              <a:spcBef>
                <a:spcPts val="1904"/>
              </a:spcBef>
              <a:buFontTx/>
              <a:buAutoNum type="alphaLcPeriod" startAt="2"/>
              <a:tabLst>
                <a:tab pos="425530" algn="l"/>
              </a:tabLst>
            </a:pPr>
            <a:r>
              <a:rPr sz="2800" b="1" kern="0" spc="-9" dirty="0">
                <a:solidFill>
                  <a:srgbClr val="BF0000"/>
                </a:solidFill>
                <a:latin typeface="Calibri"/>
                <a:cs typeface="Calibri"/>
              </a:rPr>
              <a:t>Pelaksanaan</a:t>
            </a:r>
            <a:r>
              <a:rPr sz="2800" b="1" kern="0" spc="-63" dirty="0">
                <a:solidFill>
                  <a:srgbClr val="BF0000"/>
                </a:solidFill>
                <a:latin typeface="Calibri"/>
                <a:cs typeface="Calibri"/>
              </a:rPr>
              <a:t> </a:t>
            </a:r>
            <a:r>
              <a:rPr sz="2800" b="1" kern="0" spc="-18" dirty="0">
                <a:solidFill>
                  <a:srgbClr val="BF0000"/>
                </a:solidFill>
                <a:latin typeface="Calibri"/>
                <a:cs typeface="Calibri"/>
              </a:rPr>
              <a:t>Penyelamatan</a:t>
            </a:r>
            <a:r>
              <a:rPr sz="2800" b="1" kern="0" spc="-59" dirty="0">
                <a:solidFill>
                  <a:srgbClr val="BF0000"/>
                </a:solidFill>
                <a:latin typeface="Calibri"/>
                <a:cs typeface="Calibri"/>
              </a:rPr>
              <a:t> </a:t>
            </a:r>
            <a:r>
              <a:rPr sz="2800" b="1" kern="0" dirty="0">
                <a:solidFill>
                  <a:srgbClr val="BF0000"/>
                </a:solidFill>
                <a:latin typeface="Calibri"/>
                <a:cs typeface="Calibri"/>
              </a:rPr>
              <a:t>dalam</a:t>
            </a:r>
            <a:r>
              <a:rPr sz="2800" b="1" kern="0" spc="-45" dirty="0">
                <a:solidFill>
                  <a:srgbClr val="BF0000"/>
                </a:solidFill>
                <a:latin typeface="Calibri"/>
                <a:cs typeface="Calibri"/>
              </a:rPr>
              <a:t> </a:t>
            </a:r>
            <a:r>
              <a:rPr sz="2800" b="1" kern="0" dirty="0" err="1">
                <a:solidFill>
                  <a:srgbClr val="BF0000"/>
                </a:solidFill>
                <a:latin typeface="Calibri"/>
                <a:cs typeface="Calibri"/>
              </a:rPr>
              <a:t>Bencana</a:t>
            </a:r>
            <a:r>
              <a:rPr sz="2800" b="1" kern="0" spc="-59" dirty="0">
                <a:solidFill>
                  <a:srgbClr val="BF0000"/>
                </a:solidFill>
                <a:latin typeface="Calibri"/>
                <a:cs typeface="Calibri"/>
              </a:rPr>
              <a:t> </a:t>
            </a:r>
            <a:r>
              <a:rPr sz="2800" b="1" kern="0" spc="-9" dirty="0">
                <a:solidFill>
                  <a:srgbClr val="BF0000"/>
                </a:solidFill>
                <a:latin typeface="Calibri"/>
                <a:cs typeface="Calibri"/>
              </a:rPr>
              <a:t>Kecil</a:t>
            </a:r>
            <a:endParaRPr lang="id-ID" sz="2800" kern="0" dirty="0">
              <a:solidFill>
                <a:sysClr val="windowText" lastClr="000000"/>
              </a:solidFill>
              <a:latin typeface="Calibri"/>
              <a:cs typeface="Calibri"/>
            </a:endParaRPr>
          </a:p>
          <a:p>
            <a:pPr marL="426105" marR="122649" indent="-414589" algn="just" defTabSz="829178">
              <a:spcBef>
                <a:spcPts val="1360"/>
              </a:spcBef>
            </a:pPr>
            <a:r>
              <a:rPr lang="en-US" sz="2800" kern="0" dirty="0">
                <a:solidFill>
                  <a:srgbClr val="001F60"/>
                </a:solidFill>
                <a:latin typeface="Calibri"/>
                <a:cs typeface="Calibri"/>
              </a:rPr>
              <a:t>	</a:t>
            </a:r>
            <a:r>
              <a:rPr lang="id-ID" sz="2800" kern="0" dirty="0">
                <a:solidFill>
                  <a:srgbClr val="001F60"/>
                </a:solidFill>
                <a:latin typeface="Calibri"/>
                <a:cs typeface="Calibri"/>
              </a:rPr>
              <a:t>Cukup</a:t>
            </a:r>
            <a:r>
              <a:rPr lang="id-ID" sz="2800" kern="0" spc="-50" dirty="0">
                <a:solidFill>
                  <a:srgbClr val="001F60"/>
                </a:solidFill>
                <a:latin typeface="Calibri"/>
                <a:cs typeface="Calibri"/>
              </a:rPr>
              <a:t> </a:t>
            </a:r>
            <a:r>
              <a:rPr lang="id-ID" sz="2800" kern="0" spc="-9" dirty="0">
                <a:solidFill>
                  <a:srgbClr val="001F60"/>
                </a:solidFill>
                <a:latin typeface="Calibri"/>
                <a:cs typeface="Calibri"/>
              </a:rPr>
              <a:t>dilakukan</a:t>
            </a:r>
            <a:r>
              <a:rPr lang="id-ID" sz="2800" kern="0" spc="-59" dirty="0">
                <a:solidFill>
                  <a:srgbClr val="001F60"/>
                </a:solidFill>
                <a:latin typeface="Calibri"/>
                <a:cs typeface="Calibri"/>
              </a:rPr>
              <a:t> </a:t>
            </a:r>
            <a:r>
              <a:rPr lang="id-ID" sz="2800" kern="0" dirty="0">
                <a:solidFill>
                  <a:srgbClr val="001F60"/>
                </a:solidFill>
                <a:latin typeface="Calibri"/>
                <a:cs typeface="Calibri"/>
              </a:rPr>
              <a:t>oleh</a:t>
            </a:r>
            <a:r>
              <a:rPr lang="id-ID" sz="2800" kern="0" spc="-63" dirty="0">
                <a:solidFill>
                  <a:srgbClr val="001F60"/>
                </a:solidFill>
                <a:latin typeface="Calibri"/>
                <a:cs typeface="Calibri"/>
              </a:rPr>
              <a:t> </a:t>
            </a:r>
            <a:r>
              <a:rPr lang="id-ID" sz="2800" kern="0" spc="-9" dirty="0">
                <a:solidFill>
                  <a:srgbClr val="001F60"/>
                </a:solidFill>
                <a:latin typeface="Calibri"/>
                <a:cs typeface="Calibri"/>
              </a:rPr>
              <a:t>unit-</a:t>
            </a:r>
            <a:r>
              <a:rPr lang="id-ID" sz="2800" kern="0" dirty="0">
                <a:solidFill>
                  <a:srgbClr val="001F60"/>
                </a:solidFill>
                <a:latin typeface="Calibri"/>
                <a:cs typeface="Calibri"/>
              </a:rPr>
              <a:t>unit</a:t>
            </a:r>
            <a:r>
              <a:rPr lang="id-ID" sz="2800" kern="0" spc="-63" dirty="0">
                <a:solidFill>
                  <a:srgbClr val="001F60"/>
                </a:solidFill>
                <a:latin typeface="Calibri"/>
                <a:cs typeface="Calibri"/>
              </a:rPr>
              <a:t> </a:t>
            </a:r>
            <a:r>
              <a:rPr lang="id-ID" sz="2800" kern="0" dirty="0">
                <a:solidFill>
                  <a:srgbClr val="001F60"/>
                </a:solidFill>
                <a:latin typeface="Calibri"/>
                <a:cs typeface="Calibri"/>
              </a:rPr>
              <a:t>fungsional</a:t>
            </a:r>
            <a:r>
              <a:rPr lang="id-ID" sz="2800" kern="0" spc="-50" dirty="0">
                <a:solidFill>
                  <a:srgbClr val="001F60"/>
                </a:solidFill>
                <a:latin typeface="Calibri"/>
                <a:cs typeface="Calibri"/>
              </a:rPr>
              <a:t> </a:t>
            </a:r>
            <a:r>
              <a:rPr lang="id-ID" sz="2800" kern="0" dirty="0">
                <a:solidFill>
                  <a:srgbClr val="001F60"/>
                </a:solidFill>
                <a:latin typeface="Calibri"/>
                <a:cs typeface="Calibri"/>
              </a:rPr>
              <a:t>dan</a:t>
            </a:r>
            <a:r>
              <a:rPr lang="id-ID" sz="2800" kern="0" spc="-68" dirty="0">
                <a:solidFill>
                  <a:srgbClr val="001F60"/>
                </a:solidFill>
                <a:latin typeface="Calibri"/>
                <a:cs typeface="Calibri"/>
              </a:rPr>
              <a:t> </a:t>
            </a:r>
            <a:r>
              <a:rPr lang="id-ID" sz="2800" kern="0" dirty="0">
                <a:solidFill>
                  <a:srgbClr val="001F60"/>
                </a:solidFill>
                <a:latin typeface="Calibri"/>
                <a:cs typeface="Calibri"/>
              </a:rPr>
              <a:t>unit</a:t>
            </a:r>
            <a:r>
              <a:rPr lang="id-ID" sz="2800" kern="0" spc="-54" dirty="0">
                <a:solidFill>
                  <a:srgbClr val="001F60"/>
                </a:solidFill>
                <a:latin typeface="Calibri"/>
                <a:cs typeface="Calibri"/>
              </a:rPr>
              <a:t> </a:t>
            </a:r>
            <a:r>
              <a:rPr lang="id-ID" sz="2800" kern="0" spc="-9" dirty="0">
                <a:solidFill>
                  <a:srgbClr val="001F60"/>
                </a:solidFill>
                <a:latin typeface="Calibri"/>
                <a:cs typeface="Calibri"/>
              </a:rPr>
              <a:t>terkait (misalnya</a:t>
            </a:r>
            <a:r>
              <a:rPr lang="id-ID" sz="2800" kern="0" spc="-73" dirty="0">
                <a:solidFill>
                  <a:srgbClr val="001F60"/>
                </a:solidFill>
                <a:latin typeface="Calibri"/>
                <a:cs typeface="Calibri"/>
              </a:rPr>
              <a:t> </a:t>
            </a:r>
            <a:r>
              <a:rPr lang="id-ID" sz="2800" kern="0" dirty="0">
                <a:solidFill>
                  <a:srgbClr val="001F60"/>
                </a:solidFill>
                <a:latin typeface="Calibri"/>
                <a:cs typeface="Calibri"/>
              </a:rPr>
              <a:t>unit</a:t>
            </a:r>
            <a:r>
              <a:rPr lang="id-ID" sz="2800" kern="0" spc="-77" dirty="0">
                <a:solidFill>
                  <a:srgbClr val="001F60"/>
                </a:solidFill>
                <a:latin typeface="Calibri"/>
                <a:cs typeface="Calibri"/>
              </a:rPr>
              <a:t> </a:t>
            </a:r>
            <a:r>
              <a:rPr lang="id-ID" sz="2800" kern="0" spc="-9" dirty="0">
                <a:solidFill>
                  <a:srgbClr val="001F60"/>
                </a:solidFill>
                <a:latin typeface="Calibri"/>
                <a:cs typeface="Calibri"/>
              </a:rPr>
              <a:t>kearsipan</a:t>
            </a:r>
            <a:r>
              <a:rPr lang="id-ID" sz="2800" kern="0" spc="-73" dirty="0">
                <a:solidFill>
                  <a:srgbClr val="001F60"/>
                </a:solidFill>
                <a:latin typeface="Calibri"/>
                <a:cs typeface="Calibri"/>
              </a:rPr>
              <a:t> </a:t>
            </a:r>
            <a:r>
              <a:rPr lang="id-ID" sz="2800" kern="0" dirty="0">
                <a:solidFill>
                  <a:srgbClr val="001F60"/>
                </a:solidFill>
                <a:latin typeface="Calibri"/>
                <a:cs typeface="Calibri"/>
              </a:rPr>
              <a:t>dibantu</a:t>
            </a:r>
            <a:r>
              <a:rPr lang="id-ID" sz="2800" kern="0" spc="-77" dirty="0">
                <a:solidFill>
                  <a:srgbClr val="001F60"/>
                </a:solidFill>
                <a:latin typeface="Calibri"/>
                <a:cs typeface="Calibri"/>
              </a:rPr>
              <a:t> </a:t>
            </a:r>
            <a:r>
              <a:rPr lang="id-ID" sz="2800" kern="0" dirty="0">
                <a:solidFill>
                  <a:srgbClr val="001F60"/>
                </a:solidFill>
                <a:latin typeface="Calibri"/>
                <a:cs typeface="Calibri"/>
              </a:rPr>
              <a:t>unit</a:t>
            </a:r>
            <a:r>
              <a:rPr lang="id-ID" sz="2800" kern="0" spc="-73" dirty="0">
                <a:solidFill>
                  <a:srgbClr val="001F60"/>
                </a:solidFill>
                <a:latin typeface="Calibri"/>
                <a:cs typeface="Calibri"/>
              </a:rPr>
              <a:t> </a:t>
            </a:r>
            <a:r>
              <a:rPr lang="id-ID" sz="2800" kern="0" spc="-9" dirty="0">
                <a:solidFill>
                  <a:srgbClr val="001F60"/>
                </a:solidFill>
                <a:latin typeface="Calibri"/>
                <a:cs typeface="Calibri"/>
              </a:rPr>
              <a:t>keamanan</a:t>
            </a:r>
            <a:r>
              <a:rPr lang="id-ID" sz="2800" kern="0" spc="-77" dirty="0">
                <a:solidFill>
                  <a:srgbClr val="001F60"/>
                </a:solidFill>
                <a:latin typeface="Calibri"/>
                <a:cs typeface="Calibri"/>
              </a:rPr>
              <a:t> </a:t>
            </a:r>
            <a:r>
              <a:rPr lang="id-ID" sz="2800" kern="0" dirty="0">
                <a:solidFill>
                  <a:srgbClr val="001F60"/>
                </a:solidFill>
                <a:latin typeface="Calibri"/>
                <a:cs typeface="Calibri"/>
              </a:rPr>
              <a:t>dan</a:t>
            </a:r>
            <a:r>
              <a:rPr lang="id-ID" sz="2800" kern="0" spc="-73" dirty="0">
                <a:solidFill>
                  <a:srgbClr val="001F60"/>
                </a:solidFill>
                <a:latin typeface="Calibri"/>
                <a:cs typeface="Calibri"/>
              </a:rPr>
              <a:t> </a:t>
            </a:r>
            <a:r>
              <a:rPr lang="id-ID" sz="2800" kern="0" spc="-18" dirty="0">
                <a:solidFill>
                  <a:srgbClr val="001F60"/>
                </a:solidFill>
                <a:latin typeface="Calibri"/>
                <a:cs typeface="Calibri"/>
              </a:rPr>
              <a:t>unit </a:t>
            </a:r>
            <a:r>
              <a:rPr lang="id-ID" sz="2800" kern="0" dirty="0">
                <a:solidFill>
                  <a:srgbClr val="001F60"/>
                </a:solidFill>
                <a:latin typeface="Calibri"/>
                <a:cs typeface="Calibri"/>
              </a:rPr>
              <a:t>pemilik</a:t>
            </a:r>
            <a:r>
              <a:rPr lang="id-ID" sz="2800" kern="0" spc="-68" dirty="0">
                <a:solidFill>
                  <a:srgbClr val="001F60"/>
                </a:solidFill>
                <a:latin typeface="Calibri"/>
                <a:cs typeface="Calibri"/>
              </a:rPr>
              <a:t> </a:t>
            </a:r>
            <a:r>
              <a:rPr lang="id-ID" sz="2800" kern="0" spc="-9" dirty="0">
                <a:solidFill>
                  <a:srgbClr val="001F60"/>
                </a:solidFill>
                <a:latin typeface="Calibri"/>
                <a:cs typeface="Calibri"/>
              </a:rPr>
              <a:t>arsip).</a:t>
            </a:r>
            <a:endParaRPr lang="id-ID" sz="2800" kern="0" dirty="0">
              <a:solidFill>
                <a:sysClr val="windowText" lastClr="000000"/>
              </a:solidFill>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57943" y="882527"/>
            <a:ext cx="10363200" cy="5580867"/>
          </a:xfrm>
          <a:prstGeom prst="rect">
            <a:avLst/>
          </a:prstGeom>
        </p:spPr>
        <p:txBody>
          <a:bodyPr vert="horz" wrap="square" lIns="0" tIns="149713" rIns="0" bIns="0" rtlCol="0">
            <a:spAutoFit/>
          </a:bodyPr>
          <a:lstStyle/>
          <a:p>
            <a:pPr marL="757201" indent="-414589" defTabSz="829178">
              <a:spcBef>
                <a:spcPts val="1179"/>
              </a:spcBef>
              <a:buFontTx/>
              <a:buAutoNum type="alphaLcPeriod" startAt="3"/>
              <a:tabLst>
                <a:tab pos="757201" algn="l"/>
              </a:tabLst>
            </a:pPr>
            <a:r>
              <a:rPr sz="2800" b="1" kern="0" dirty="0">
                <a:solidFill>
                  <a:srgbClr val="BF0000"/>
                </a:solidFill>
                <a:latin typeface="Calibri"/>
                <a:cs typeface="Calibri"/>
              </a:rPr>
              <a:t>Prosedur</a:t>
            </a:r>
            <a:r>
              <a:rPr sz="2800" b="1" kern="0" spc="-100" dirty="0">
                <a:solidFill>
                  <a:srgbClr val="BF0000"/>
                </a:solidFill>
                <a:latin typeface="Calibri"/>
                <a:cs typeface="Calibri"/>
              </a:rPr>
              <a:t> </a:t>
            </a:r>
            <a:r>
              <a:rPr sz="2800" b="1" kern="0" spc="-9" dirty="0">
                <a:solidFill>
                  <a:srgbClr val="BF0000"/>
                </a:solidFill>
                <a:latin typeface="Calibri"/>
                <a:cs typeface="Calibri"/>
              </a:rPr>
              <a:t>Pelaksanaan</a:t>
            </a:r>
            <a:endParaRPr sz="2800" kern="0" dirty="0">
              <a:solidFill>
                <a:sysClr val="windowText" lastClr="000000"/>
              </a:solidFill>
              <a:latin typeface="Calibri"/>
              <a:cs typeface="Calibri"/>
            </a:endParaRPr>
          </a:p>
          <a:p>
            <a:pPr marL="342612" lvl="1" algn="just" defTabSz="829178">
              <a:spcBef>
                <a:spcPts val="544"/>
              </a:spcBef>
              <a:tabLst>
                <a:tab pos="757201" algn="l"/>
              </a:tabLst>
            </a:pPr>
            <a:r>
              <a:rPr lang="id-ID" sz="2400" dirty="0"/>
              <a:t>Pelaksanaan penyelamatan arsip yang disebabkan oleh bencana banjir dilakukan dengan cara:</a:t>
            </a:r>
            <a:endParaRPr lang="en-US" sz="3600" kern="0" spc="-9" dirty="0">
              <a:solidFill>
                <a:srgbClr val="001F60"/>
              </a:solidFill>
              <a:latin typeface="Calibri"/>
              <a:cs typeface="Calibri"/>
            </a:endParaRPr>
          </a:p>
          <a:p>
            <a:pPr marL="628362" lvl="1" indent="-285750" algn="just" defTabSz="829178">
              <a:spcBef>
                <a:spcPts val="544"/>
              </a:spcBef>
              <a:buFont typeface="Arial" panose="020B0604020202020204" pitchFamily="34" charset="0"/>
              <a:buChar char="•"/>
              <a:tabLst>
                <a:tab pos="757201" algn="l"/>
              </a:tabLst>
            </a:pPr>
            <a:r>
              <a:rPr lang="id-ID" sz="2400" dirty="0"/>
              <a:t>Pengepakan yaitu kegiatan yang dilakukan sebelum melakukan pemindahan arsip dari lokasi bencana ke tempat yang lebih aman. Arsip yang terkena musibah sebelumnya perlu dibungkus dan diikat (dipak) supaya tidak tercecer, baru kemudian dipindahkan.</a:t>
            </a:r>
            <a:endParaRPr lang="en-US" sz="2000" dirty="0"/>
          </a:p>
          <a:p>
            <a:pPr marL="628362" lvl="1" indent="-285750" algn="just" defTabSz="829178">
              <a:spcBef>
                <a:spcPts val="544"/>
              </a:spcBef>
              <a:buFont typeface="Arial" panose="020B0604020202020204" pitchFamily="34" charset="0"/>
              <a:buChar char="•"/>
              <a:tabLst>
                <a:tab pos="757201" algn="l"/>
              </a:tabLst>
            </a:pPr>
            <a:r>
              <a:rPr lang="id-ID" sz="2400" dirty="0"/>
              <a:t>Pembersihan yaitu memilah dan membersihkan arsip secara manual dari kotoran yang menempel pada arsip, kemudian disiram dengan cairan alkohol atau </a:t>
            </a:r>
            <a:r>
              <a:rPr lang="id-ID" sz="2400" dirty="0" err="1"/>
              <a:t>thymol</a:t>
            </a:r>
            <a:r>
              <a:rPr lang="id-ID" sz="2400" dirty="0"/>
              <a:t> supaya kotoran yang menempel pada arsip dapat terlepas dan arsipnya tidak lengket.</a:t>
            </a:r>
            <a:endParaRPr lang="en-US" sz="2400" dirty="0"/>
          </a:p>
          <a:p>
            <a:pPr marL="628362" lvl="1" indent="-285750" algn="just" defTabSz="829178">
              <a:spcBef>
                <a:spcPts val="544"/>
              </a:spcBef>
              <a:buFont typeface="Arial" panose="020B0604020202020204" pitchFamily="34" charset="0"/>
              <a:buChar char="•"/>
              <a:tabLst>
                <a:tab pos="757201" algn="l"/>
              </a:tabLst>
            </a:pPr>
            <a:r>
              <a:rPr lang="id-ID" sz="2400" dirty="0"/>
              <a:t>Pembekuan yaitu mendinginkan sampai ke tingkat suhu minus 40 derajat sehingga arsip mengalami pembekuan.</a:t>
            </a:r>
            <a:endParaRPr lang="en-US" sz="2000" dirty="0"/>
          </a:p>
          <a:p>
            <a:pPr marL="342612" lvl="1" algn="just" defTabSz="829178">
              <a:spcBef>
                <a:spcPts val="544"/>
              </a:spcBef>
              <a:tabLst>
                <a:tab pos="757201" algn="l"/>
              </a:tabLst>
            </a:pPr>
            <a:endParaRPr lang="id-ID"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FD46A-C9F9-3267-79B5-CE537B94799F}"/>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36FAADC8-47CA-6668-CEF6-AFCB37A11396}"/>
              </a:ext>
            </a:extLst>
          </p:cNvPr>
          <p:cNvSpPr txBox="1"/>
          <p:nvPr/>
        </p:nvSpPr>
        <p:spPr>
          <a:xfrm>
            <a:off x="957943" y="523298"/>
            <a:ext cx="10363200" cy="5921986"/>
          </a:xfrm>
          <a:prstGeom prst="rect">
            <a:avLst/>
          </a:prstGeom>
        </p:spPr>
        <p:txBody>
          <a:bodyPr vert="horz" wrap="square" lIns="0" tIns="149713" rIns="0" bIns="0" rtlCol="0">
            <a:spAutoFit/>
          </a:bodyPr>
          <a:lstStyle/>
          <a:p>
            <a:pPr marL="757201" indent="-414589" defTabSz="829178">
              <a:spcBef>
                <a:spcPts val="1179"/>
              </a:spcBef>
              <a:buFontTx/>
              <a:buAutoNum type="alphaLcPeriod" startAt="3"/>
              <a:tabLst>
                <a:tab pos="757201" algn="l"/>
              </a:tabLst>
            </a:pPr>
            <a:r>
              <a:rPr sz="2800" b="1" kern="0" dirty="0">
                <a:solidFill>
                  <a:srgbClr val="BF0000"/>
                </a:solidFill>
                <a:latin typeface="Calibri"/>
                <a:cs typeface="Calibri"/>
              </a:rPr>
              <a:t>Prosedur</a:t>
            </a:r>
            <a:r>
              <a:rPr sz="2800" b="1" kern="0" spc="-100" dirty="0">
                <a:solidFill>
                  <a:srgbClr val="BF0000"/>
                </a:solidFill>
                <a:latin typeface="Calibri"/>
                <a:cs typeface="Calibri"/>
              </a:rPr>
              <a:t> </a:t>
            </a:r>
            <a:r>
              <a:rPr sz="2800" b="1" kern="0" spc="-9" dirty="0">
                <a:solidFill>
                  <a:srgbClr val="BF0000"/>
                </a:solidFill>
                <a:latin typeface="Calibri"/>
                <a:cs typeface="Calibri"/>
              </a:rPr>
              <a:t>Pelaksanaan</a:t>
            </a:r>
            <a:endParaRPr sz="2800" kern="0" dirty="0">
              <a:solidFill>
                <a:sysClr val="windowText" lastClr="000000"/>
              </a:solidFill>
              <a:latin typeface="Calibri"/>
              <a:cs typeface="Calibri"/>
            </a:endParaRPr>
          </a:p>
          <a:p>
            <a:pPr marL="628362" lvl="1" indent="-285750" algn="just" defTabSz="829178">
              <a:spcBef>
                <a:spcPts val="544"/>
              </a:spcBef>
              <a:buFont typeface="Arial" panose="020B0604020202020204" pitchFamily="34" charset="0"/>
              <a:buChar char="•"/>
              <a:tabLst>
                <a:tab pos="757201" algn="l"/>
              </a:tabLst>
            </a:pPr>
            <a:r>
              <a:rPr lang="id-ID" sz="2800" dirty="0"/>
              <a:t>Pengeringan yaitu mengeringkan menggunakan </a:t>
            </a:r>
            <a:r>
              <a:rPr lang="id-ID" sz="2800" dirty="0" err="1"/>
              <a:t>vacum</a:t>
            </a:r>
            <a:r>
              <a:rPr lang="id-ID" sz="2800" dirty="0"/>
              <a:t> pengering</a:t>
            </a:r>
            <a:r>
              <a:rPr lang="en-US" sz="2800" dirty="0"/>
              <a:t>/</a:t>
            </a:r>
            <a:r>
              <a:rPr lang="id-ID" sz="2800" dirty="0"/>
              <a:t>kipas angin. Jangan dijemur</a:t>
            </a:r>
            <a:r>
              <a:rPr lang="en-US" sz="2800" dirty="0"/>
              <a:t> pada </a:t>
            </a:r>
            <a:r>
              <a:rPr lang="id-ID" sz="2800" dirty="0"/>
              <a:t>panas matahari secara langsung.</a:t>
            </a:r>
            <a:endParaRPr lang="en-US" sz="2400" dirty="0"/>
          </a:p>
          <a:p>
            <a:pPr marL="628362" lvl="1" indent="-285750" algn="just" defTabSz="829178">
              <a:spcBef>
                <a:spcPts val="544"/>
              </a:spcBef>
              <a:buFont typeface="Arial" panose="020B0604020202020204" pitchFamily="34" charset="0"/>
              <a:buChar char="•"/>
              <a:tabLst>
                <a:tab pos="757201" algn="l"/>
              </a:tabLst>
            </a:pPr>
            <a:r>
              <a:rPr lang="id-ID" sz="2800" dirty="0"/>
              <a:t>Penggantian arsip yang ada salinannya </a:t>
            </a:r>
            <a:r>
              <a:rPr lang="id-ID" sz="2800" dirty="0" err="1"/>
              <a:t>yg</a:t>
            </a:r>
            <a:r>
              <a:rPr lang="id-ID" sz="2800" dirty="0"/>
              <a:t> berasal dari tempat lain.</a:t>
            </a:r>
            <a:endParaRPr lang="en-US" sz="2400" dirty="0"/>
          </a:p>
          <a:p>
            <a:pPr marL="628362" lvl="1" indent="-285750" algn="just" defTabSz="829178">
              <a:spcBef>
                <a:spcPts val="544"/>
              </a:spcBef>
              <a:buFont typeface="Arial" panose="020B0604020202020204" pitchFamily="34" charset="0"/>
              <a:buChar char="•"/>
              <a:tabLst>
                <a:tab pos="757201" algn="l"/>
              </a:tabLst>
            </a:pPr>
            <a:r>
              <a:rPr lang="id-ID" sz="2800" dirty="0"/>
              <a:t>Pembuatan </a:t>
            </a:r>
            <a:r>
              <a:rPr lang="id-ID" sz="2800" dirty="0" err="1"/>
              <a:t>backup</a:t>
            </a:r>
            <a:r>
              <a:rPr lang="id-ID" sz="2800" dirty="0"/>
              <a:t> seluruh arsip yang sudah diselamatkan.</a:t>
            </a:r>
            <a:endParaRPr lang="en-US" sz="2400" dirty="0"/>
          </a:p>
          <a:p>
            <a:pPr marL="628362" lvl="1" indent="-285750" algn="just" defTabSz="829178">
              <a:spcBef>
                <a:spcPts val="544"/>
              </a:spcBef>
              <a:buFont typeface="Arial" panose="020B0604020202020204" pitchFamily="34" charset="0"/>
              <a:buChar char="•"/>
              <a:tabLst>
                <a:tab pos="757201" algn="l"/>
              </a:tabLst>
            </a:pPr>
            <a:r>
              <a:rPr lang="id-ID" sz="2800" dirty="0"/>
              <a:t>Memusnahkan arsip yang sudah rusak parah dengan membuat Berita Acara.</a:t>
            </a:r>
            <a:endParaRPr lang="en-US" sz="2800" dirty="0"/>
          </a:p>
          <a:p>
            <a:pPr marL="342612" lvl="1" algn="just" defTabSz="829178">
              <a:spcBef>
                <a:spcPts val="544"/>
              </a:spcBef>
              <a:tabLst>
                <a:tab pos="757201" algn="l"/>
              </a:tabLst>
            </a:pPr>
            <a:endParaRPr lang="en-US" sz="1400" dirty="0"/>
          </a:p>
          <a:p>
            <a:pPr marL="342612" lvl="1" algn="just" defTabSz="829178">
              <a:spcBef>
                <a:spcPts val="544"/>
              </a:spcBef>
              <a:tabLst>
                <a:tab pos="757201" algn="l"/>
              </a:tabLst>
            </a:pPr>
            <a:r>
              <a:rPr lang="id-ID" sz="2800" dirty="0"/>
              <a:t>Sedangkan penyelamatan arsip akibat musibah kebakaran hanya dilakukan terhadap arsip yang secara fisik dan informasi masih bisa dikenali. Pembersihan arsip dari asap atau jelaga dilakukan dengan cara</a:t>
            </a:r>
            <a:r>
              <a:rPr lang="en-US" sz="2800" dirty="0"/>
              <a:t> </a:t>
            </a:r>
            <a:r>
              <a:rPr lang="id-ID" sz="2800" dirty="0"/>
              <a:t>manual.</a:t>
            </a:r>
            <a:endParaRPr lang="id-ID" sz="1600" dirty="0"/>
          </a:p>
        </p:txBody>
      </p:sp>
    </p:spTree>
    <p:extLst>
      <p:ext uri="{BB962C8B-B14F-4D97-AF65-F5344CB8AC3E}">
        <p14:creationId xmlns:p14="http://schemas.microsoft.com/office/powerpoint/2010/main" val="4274569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25285" y="687604"/>
            <a:ext cx="8729508" cy="5901467"/>
          </a:xfrm>
          <a:prstGeom prst="rect">
            <a:avLst/>
          </a:prstGeom>
        </p:spPr>
        <p:txBody>
          <a:bodyPr vert="horz" wrap="square" lIns="0" tIns="149713" rIns="0" bIns="0" rtlCol="0">
            <a:spAutoFit/>
          </a:bodyPr>
          <a:lstStyle/>
          <a:p>
            <a:pPr marL="481960" indent="-470443" defTabSz="829178">
              <a:spcBef>
                <a:spcPts val="1179"/>
              </a:spcBef>
              <a:buFontTx/>
              <a:buAutoNum type="arabicPeriod" startAt="4"/>
              <a:tabLst>
                <a:tab pos="481960" algn="l"/>
              </a:tabLst>
            </a:pPr>
            <a:r>
              <a:rPr sz="3200" b="1" kern="0" dirty="0">
                <a:solidFill>
                  <a:sysClr val="windowText" lastClr="000000"/>
                </a:solidFill>
                <a:latin typeface="Calibri"/>
                <a:cs typeface="Calibri"/>
              </a:rPr>
              <a:t>Prosedur</a:t>
            </a:r>
            <a:r>
              <a:rPr sz="3200" b="1" kern="0" spc="-131" dirty="0">
                <a:solidFill>
                  <a:sysClr val="windowText" lastClr="000000"/>
                </a:solidFill>
                <a:latin typeface="Calibri"/>
                <a:cs typeface="Calibri"/>
              </a:rPr>
              <a:t> </a:t>
            </a:r>
            <a:r>
              <a:rPr sz="3200" b="1" kern="0" spc="-9" dirty="0">
                <a:solidFill>
                  <a:sysClr val="windowText" lastClr="000000"/>
                </a:solidFill>
                <a:latin typeface="Calibri"/>
                <a:cs typeface="Calibri"/>
              </a:rPr>
              <a:t>Penyimpanan</a:t>
            </a:r>
            <a:r>
              <a:rPr sz="3200" b="1" kern="0" spc="-122" dirty="0">
                <a:solidFill>
                  <a:sysClr val="windowText" lastClr="000000"/>
                </a:solidFill>
                <a:latin typeface="Calibri"/>
                <a:cs typeface="Calibri"/>
              </a:rPr>
              <a:t> </a:t>
            </a:r>
            <a:r>
              <a:rPr sz="3200" b="1" kern="0" spc="-9" dirty="0">
                <a:solidFill>
                  <a:sysClr val="windowText" lastClr="000000"/>
                </a:solidFill>
                <a:latin typeface="Calibri"/>
                <a:cs typeface="Calibri"/>
              </a:rPr>
              <a:t>Kembali</a:t>
            </a:r>
            <a:endParaRPr sz="3200" kern="0" dirty="0">
              <a:solidFill>
                <a:sysClr val="windowText" lastClr="000000"/>
              </a:solidFill>
              <a:latin typeface="Calibri"/>
              <a:cs typeface="Calibri"/>
            </a:endParaRPr>
          </a:p>
          <a:p>
            <a:pPr marL="426105" marR="795205" lvl="1" indent="-414589" defTabSz="829178">
              <a:spcBef>
                <a:spcPts val="1088"/>
              </a:spcBef>
              <a:buFontTx/>
              <a:buAutoNum type="alphaLcPeriod"/>
              <a:tabLst>
                <a:tab pos="426105" algn="l"/>
              </a:tabLst>
            </a:pPr>
            <a:r>
              <a:rPr sz="3200" kern="0" dirty="0">
                <a:solidFill>
                  <a:srgbClr val="001F60"/>
                </a:solidFill>
                <a:latin typeface="Calibri"/>
                <a:cs typeface="Calibri"/>
              </a:rPr>
              <a:t>Jika</a:t>
            </a:r>
            <a:r>
              <a:rPr sz="3200" kern="0" spc="-91" dirty="0">
                <a:solidFill>
                  <a:srgbClr val="001F60"/>
                </a:solidFill>
                <a:latin typeface="Calibri"/>
                <a:cs typeface="Calibri"/>
              </a:rPr>
              <a:t> </a:t>
            </a:r>
            <a:r>
              <a:rPr sz="3200" kern="0" dirty="0">
                <a:solidFill>
                  <a:srgbClr val="001F60"/>
                </a:solidFill>
                <a:latin typeface="Calibri"/>
                <a:cs typeface="Calibri"/>
              </a:rPr>
              <a:t>tempat</a:t>
            </a:r>
            <a:r>
              <a:rPr sz="3200" kern="0" spc="-91" dirty="0">
                <a:solidFill>
                  <a:srgbClr val="001F60"/>
                </a:solidFill>
                <a:latin typeface="Calibri"/>
                <a:cs typeface="Calibri"/>
              </a:rPr>
              <a:t> </a:t>
            </a:r>
            <a:r>
              <a:rPr sz="3200" kern="0" spc="-9" dirty="0">
                <a:solidFill>
                  <a:srgbClr val="001F60"/>
                </a:solidFill>
                <a:latin typeface="Calibri"/>
                <a:cs typeface="Calibri"/>
              </a:rPr>
              <a:t>penyimpanan</a:t>
            </a:r>
            <a:r>
              <a:rPr sz="3200" kern="0" spc="-50" dirty="0">
                <a:solidFill>
                  <a:srgbClr val="001F60"/>
                </a:solidFill>
                <a:latin typeface="Calibri"/>
                <a:cs typeface="Calibri"/>
              </a:rPr>
              <a:t> </a:t>
            </a:r>
            <a:r>
              <a:rPr sz="3200" kern="0" dirty="0">
                <a:solidFill>
                  <a:srgbClr val="001F60"/>
                </a:solidFill>
                <a:latin typeface="Calibri"/>
                <a:cs typeface="Calibri"/>
              </a:rPr>
              <a:t>arsip</a:t>
            </a:r>
            <a:r>
              <a:rPr sz="3200" kern="0" spc="-86" dirty="0">
                <a:solidFill>
                  <a:srgbClr val="001F60"/>
                </a:solidFill>
                <a:latin typeface="Calibri"/>
                <a:cs typeface="Calibri"/>
              </a:rPr>
              <a:t> </a:t>
            </a:r>
            <a:r>
              <a:rPr sz="3200" kern="0" dirty="0">
                <a:solidFill>
                  <a:srgbClr val="001F60"/>
                </a:solidFill>
                <a:latin typeface="Calibri"/>
                <a:cs typeface="Calibri"/>
              </a:rPr>
              <a:t>vital</a:t>
            </a:r>
            <a:r>
              <a:rPr sz="3200" kern="0" spc="-82" dirty="0">
                <a:solidFill>
                  <a:srgbClr val="001F60"/>
                </a:solidFill>
                <a:latin typeface="Calibri"/>
                <a:cs typeface="Calibri"/>
              </a:rPr>
              <a:t> </a:t>
            </a:r>
            <a:r>
              <a:rPr sz="3200" kern="0" spc="-9" dirty="0">
                <a:solidFill>
                  <a:srgbClr val="001F60"/>
                </a:solidFill>
                <a:latin typeface="Calibri"/>
                <a:cs typeface="Calibri"/>
              </a:rPr>
              <a:t>tidak </a:t>
            </a:r>
            <a:r>
              <a:rPr sz="3200" kern="0" dirty="0">
                <a:solidFill>
                  <a:srgbClr val="001F60"/>
                </a:solidFill>
                <a:latin typeface="Calibri"/>
                <a:cs typeface="Calibri"/>
              </a:rPr>
              <a:t>mengalami</a:t>
            </a:r>
            <a:r>
              <a:rPr sz="3200" kern="0" spc="-122" dirty="0">
                <a:solidFill>
                  <a:srgbClr val="001F60"/>
                </a:solidFill>
                <a:latin typeface="Calibri"/>
                <a:cs typeface="Calibri"/>
              </a:rPr>
              <a:t> </a:t>
            </a:r>
            <a:r>
              <a:rPr sz="3200" kern="0" spc="-9" dirty="0">
                <a:solidFill>
                  <a:srgbClr val="001F60"/>
                </a:solidFill>
                <a:latin typeface="Calibri"/>
                <a:cs typeface="Calibri"/>
              </a:rPr>
              <a:t>kerusakan,</a:t>
            </a:r>
            <a:r>
              <a:rPr sz="3200" kern="0" spc="-100" dirty="0">
                <a:solidFill>
                  <a:srgbClr val="001F60"/>
                </a:solidFill>
                <a:latin typeface="Calibri"/>
                <a:cs typeface="Calibri"/>
              </a:rPr>
              <a:t> </a:t>
            </a:r>
            <a:r>
              <a:rPr sz="3200" kern="0" dirty="0">
                <a:solidFill>
                  <a:srgbClr val="001F60"/>
                </a:solidFill>
                <a:latin typeface="Calibri"/>
                <a:cs typeface="Calibri"/>
              </a:rPr>
              <a:t>maka</a:t>
            </a:r>
            <a:r>
              <a:rPr sz="3200" kern="0" spc="-118" dirty="0">
                <a:solidFill>
                  <a:srgbClr val="001F60"/>
                </a:solidFill>
                <a:latin typeface="Calibri"/>
                <a:cs typeface="Calibri"/>
              </a:rPr>
              <a:t> </a:t>
            </a:r>
            <a:r>
              <a:rPr sz="3200" kern="0" dirty="0">
                <a:solidFill>
                  <a:srgbClr val="001F60"/>
                </a:solidFill>
                <a:latin typeface="Calibri"/>
                <a:cs typeface="Calibri"/>
              </a:rPr>
              <a:t>ruangan</a:t>
            </a:r>
            <a:r>
              <a:rPr sz="3200" kern="0" spc="-109" dirty="0">
                <a:solidFill>
                  <a:srgbClr val="001F60"/>
                </a:solidFill>
                <a:latin typeface="Calibri"/>
                <a:cs typeface="Calibri"/>
              </a:rPr>
              <a:t> </a:t>
            </a:r>
            <a:r>
              <a:rPr sz="3200" kern="0" spc="-9" dirty="0">
                <a:solidFill>
                  <a:srgbClr val="001F60"/>
                </a:solidFill>
                <a:latin typeface="Calibri"/>
                <a:cs typeface="Calibri"/>
              </a:rPr>
              <a:t>tersebut dibersihkan</a:t>
            </a:r>
            <a:r>
              <a:rPr sz="3200" kern="0" spc="-77" dirty="0">
                <a:solidFill>
                  <a:srgbClr val="001F60"/>
                </a:solidFill>
                <a:latin typeface="Calibri"/>
                <a:cs typeface="Calibri"/>
              </a:rPr>
              <a:t> </a:t>
            </a:r>
            <a:r>
              <a:rPr sz="3200" kern="0" dirty="0">
                <a:solidFill>
                  <a:srgbClr val="001F60"/>
                </a:solidFill>
                <a:latin typeface="Calibri"/>
                <a:cs typeface="Calibri"/>
              </a:rPr>
              <a:t>terlebih</a:t>
            </a:r>
            <a:r>
              <a:rPr sz="3200" kern="0" spc="-95" dirty="0">
                <a:solidFill>
                  <a:srgbClr val="001F60"/>
                </a:solidFill>
                <a:latin typeface="Calibri"/>
                <a:cs typeface="Calibri"/>
              </a:rPr>
              <a:t> </a:t>
            </a:r>
            <a:r>
              <a:rPr sz="3200" kern="0" spc="-9" dirty="0">
                <a:solidFill>
                  <a:srgbClr val="001F60"/>
                </a:solidFill>
                <a:latin typeface="Calibri"/>
                <a:cs typeface="Calibri"/>
              </a:rPr>
              <a:t>dahulu</a:t>
            </a:r>
            <a:endParaRPr sz="3200" kern="0" dirty="0">
              <a:solidFill>
                <a:sysClr val="windowText" lastClr="000000"/>
              </a:solidFill>
              <a:latin typeface="Calibri"/>
              <a:cs typeface="Calibri"/>
            </a:endParaRPr>
          </a:p>
          <a:p>
            <a:pPr marL="426105" marR="190596" lvl="1" indent="-414589" defTabSz="829178">
              <a:spcBef>
                <a:spcPts val="544"/>
              </a:spcBef>
              <a:buFontTx/>
              <a:buAutoNum type="alphaLcPeriod"/>
              <a:tabLst>
                <a:tab pos="426105" algn="l"/>
              </a:tabLst>
            </a:pPr>
            <a:r>
              <a:rPr sz="3200" kern="0" spc="-9" dirty="0">
                <a:solidFill>
                  <a:srgbClr val="001F60"/>
                </a:solidFill>
                <a:latin typeface="Calibri"/>
                <a:cs typeface="Calibri"/>
              </a:rPr>
              <a:t>Penempatan</a:t>
            </a:r>
            <a:r>
              <a:rPr sz="3200" kern="0" spc="-82" dirty="0">
                <a:solidFill>
                  <a:srgbClr val="001F60"/>
                </a:solidFill>
                <a:latin typeface="Calibri"/>
                <a:cs typeface="Calibri"/>
              </a:rPr>
              <a:t> </a:t>
            </a:r>
            <a:r>
              <a:rPr sz="3200" kern="0" spc="-9" dirty="0">
                <a:solidFill>
                  <a:srgbClr val="001F60"/>
                </a:solidFill>
                <a:latin typeface="Calibri"/>
                <a:cs typeface="Calibri"/>
              </a:rPr>
              <a:t>kembali</a:t>
            </a:r>
            <a:r>
              <a:rPr sz="3200" kern="0" spc="-113" dirty="0">
                <a:solidFill>
                  <a:srgbClr val="001F60"/>
                </a:solidFill>
                <a:latin typeface="Calibri"/>
                <a:cs typeface="Calibri"/>
              </a:rPr>
              <a:t> </a:t>
            </a:r>
            <a:r>
              <a:rPr sz="3200" kern="0" spc="-9" dirty="0">
                <a:solidFill>
                  <a:srgbClr val="001F60"/>
                </a:solidFill>
                <a:latin typeface="Calibri"/>
                <a:cs typeface="Calibri"/>
              </a:rPr>
              <a:t>peralatan</a:t>
            </a:r>
            <a:r>
              <a:rPr sz="3200" kern="0" spc="-95" dirty="0">
                <a:solidFill>
                  <a:srgbClr val="001F60"/>
                </a:solidFill>
                <a:latin typeface="Calibri"/>
                <a:cs typeface="Calibri"/>
              </a:rPr>
              <a:t> </a:t>
            </a:r>
            <a:r>
              <a:rPr sz="3200" kern="0" spc="-9" dirty="0">
                <a:solidFill>
                  <a:srgbClr val="001F60"/>
                </a:solidFill>
                <a:latin typeface="Calibri"/>
                <a:cs typeface="Calibri"/>
              </a:rPr>
              <a:t>penyimpanan</a:t>
            </a:r>
            <a:r>
              <a:rPr sz="3200" kern="0" spc="-73" dirty="0">
                <a:solidFill>
                  <a:srgbClr val="001F60"/>
                </a:solidFill>
                <a:latin typeface="Calibri"/>
                <a:cs typeface="Calibri"/>
              </a:rPr>
              <a:t> </a:t>
            </a:r>
            <a:r>
              <a:rPr sz="3200" kern="0" spc="-9" dirty="0">
                <a:solidFill>
                  <a:srgbClr val="001F60"/>
                </a:solidFill>
                <a:latin typeface="Calibri"/>
                <a:cs typeface="Calibri"/>
              </a:rPr>
              <a:t>arsip vital</a:t>
            </a:r>
            <a:endParaRPr sz="3200" kern="0" dirty="0">
              <a:solidFill>
                <a:sysClr val="windowText" lastClr="000000"/>
              </a:solidFill>
              <a:latin typeface="Calibri"/>
              <a:cs typeface="Calibri"/>
            </a:endParaRPr>
          </a:p>
          <a:p>
            <a:pPr marL="425530" lvl="1" indent="-414013" defTabSz="829178">
              <a:spcBef>
                <a:spcPts val="544"/>
              </a:spcBef>
              <a:buFontTx/>
              <a:buAutoNum type="alphaLcPeriod"/>
              <a:tabLst>
                <a:tab pos="425530" algn="l"/>
              </a:tabLst>
            </a:pPr>
            <a:r>
              <a:rPr sz="3200" kern="0" spc="-9" dirty="0">
                <a:solidFill>
                  <a:srgbClr val="001F60"/>
                </a:solidFill>
                <a:latin typeface="Calibri"/>
                <a:cs typeface="Calibri"/>
              </a:rPr>
              <a:t>Penempatan</a:t>
            </a:r>
            <a:r>
              <a:rPr sz="3200" kern="0" spc="-95" dirty="0">
                <a:solidFill>
                  <a:srgbClr val="001F60"/>
                </a:solidFill>
                <a:latin typeface="Calibri"/>
                <a:cs typeface="Calibri"/>
              </a:rPr>
              <a:t> </a:t>
            </a:r>
            <a:r>
              <a:rPr sz="3200" kern="0" spc="-9" dirty="0">
                <a:solidFill>
                  <a:srgbClr val="001F60"/>
                </a:solidFill>
                <a:latin typeface="Calibri"/>
                <a:cs typeface="Calibri"/>
              </a:rPr>
              <a:t>kembali</a:t>
            </a:r>
            <a:r>
              <a:rPr sz="3200" kern="0" spc="-122" dirty="0">
                <a:solidFill>
                  <a:srgbClr val="001F60"/>
                </a:solidFill>
                <a:latin typeface="Calibri"/>
                <a:cs typeface="Calibri"/>
              </a:rPr>
              <a:t> </a:t>
            </a:r>
            <a:r>
              <a:rPr sz="3200" kern="0" dirty="0">
                <a:solidFill>
                  <a:srgbClr val="001F60"/>
                </a:solidFill>
                <a:latin typeface="Calibri"/>
                <a:cs typeface="Calibri"/>
              </a:rPr>
              <a:t>arsip</a:t>
            </a:r>
            <a:r>
              <a:rPr sz="3200" kern="0" spc="-100" dirty="0">
                <a:solidFill>
                  <a:srgbClr val="001F60"/>
                </a:solidFill>
                <a:latin typeface="Calibri"/>
                <a:cs typeface="Calibri"/>
              </a:rPr>
              <a:t> </a:t>
            </a:r>
            <a:r>
              <a:rPr sz="3200" kern="0" spc="-9" dirty="0">
                <a:solidFill>
                  <a:srgbClr val="001F60"/>
                </a:solidFill>
                <a:latin typeface="Calibri"/>
                <a:cs typeface="Calibri"/>
              </a:rPr>
              <a:t>vital</a:t>
            </a:r>
            <a:endParaRPr sz="3200" kern="0" dirty="0">
              <a:solidFill>
                <a:sysClr val="windowText" lastClr="000000"/>
              </a:solidFill>
              <a:latin typeface="Calibri"/>
              <a:cs typeface="Calibri"/>
            </a:endParaRPr>
          </a:p>
          <a:p>
            <a:pPr marL="426105" marR="4607" lvl="1" indent="-414589" defTabSz="829178">
              <a:spcBef>
                <a:spcPts val="544"/>
              </a:spcBef>
              <a:buFontTx/>
              <a:buAutoNum type="alphaLcPeriod"/>
              <a:tabLst>
                <a:tab pos="426105" algn="l"/>
              </a:tabLst>
            </a:pPr>
            <a:r>
              <a:rPr sz="3200" kern="0" dirty="0">
                <a:solidFill>
                  <a:srgbClr val="001F60"/>
                </a:solidFill>
                <a:latin typeface="Calibri"/>
                <a:cs typeface="Calibri"/>
              </a:rPr>
              <a:t>Arsip</a:t>
            </a:r>
            <a:r>
              <a:rPr sz="3200" kern="0" spc="-82" dirty="0">
                <a:solidFill>
                  <a:srgbClr val="001F60"/>
                </a:solidFill>
                <a:latin typeface="Calibri"/>
                <a:cs typeface="Calibri"/>
              </a:rPr>
              <a:t> </a:t>
            </a:r>
            <a:r>
              <a:rPr sz="3200" kern="0" dirty="0">
                <a:solidFill>
                  <a:srgbClr val="001F60"/>
                </a:solidFill>
                <a:latin typeface="Calibri"/>
                <a:cs typeface="Calibri"/>
              </a:rPr>
              <a:t>vital</a:t>
            </a:r>
            <a:r>
              <a:rPr sz="3200" kern="0" spc="-91" dirty="0">
                <a:solidFill>
                  <a:srgbClr val="001F60"/>
                </a:solidFill>
                <a:latin typeface="Calibri"/>
                <a:cs typeface="Calibri"/>
              </a:rPr>
              <a:t> </a:t>
            </a:r>
            <a:r>
              <a:rPr sz="3200" kern="0" spc="-9" dirty="0">
                <a:solidFill>
                  <a:srgbClr val="001F60"/>
                </a:solidFill>
                <a:latin typeface="Calibri"/>
                <a:cs typeface="Calibri"/>
              </a:rPr>
              <a:t>elektronik</a:t>
            </a:r>
            <a:r>
              <a:rPr sz="3200" kern="0" spc="-91" dirty="0">
                <a:solidFill>
                  <a:srgbClr val="001F60"/>
                </a:solidFill>
                <a:latin typeface="Calibri"/>
                <a:cs typeface="Calibri"/>
              </a:rPr>
              <a:t> </a:t>
            </a:r>
            <a:r>
              <a:rPr sz="3200" kern="0" dirty="0">
                <a:solidFill>
                  <a:srgbClr val="001F60"/>
                </a:solidFill>
                <a:latin typeface="Calibri"/>
                <a:cs typeface="Calibri"/>
              </a:rPr>
              <a:t>dalam</a:t>
            </a:r>
            <a:r>
              <a:rPr sz="3200" kern="0" spc="-86" dirty="0">
                <a:solidFill>
                  <a:srgbClr val="001F60"/>
                </a:solidFill>
                <a:latin typeface="Calibri"/>
                <a:cs typeface="Calibri"/>
              </a:rPr>
              <a:t> </a:t>
            </a:r>
            <a:r>
              <a:rPr sz="3200" kern="0" dirty="0">
                <a:solidFill>
                  <a:srgbClr val="001F60"/>
                </a:solidFill>
                <a:latin typeface="Calibri"/>
                <a:cs typeface="Calibri"/>
              </a:rPr>
              <a:t>bentuk</a:t>
            </a:r>
            <a:r>
              <a:rPr sz="3200" kern="0" spc="-68" dirty="0">
                <a:solidFill>
                  <a:srgbClr val="001F60"/>
                </a:solidFill>
                <a:latin typeface="Calibri"/>
                <a:cs typeface="Calibri"/>
              </a:rPr>
              <a:t> </a:t>
            </a:r>
            <a:r>
              <a:rPr sz="3200" kern="0" dirty="0">
                <a:solidFill>
                  <a:srgbClr val="001F60"/>
                </a:solidFill>
                <a:latin typeface="Calibri"/>
                <a:cs typeface="Calibri"/>
              </a:rPr>
              <a:t>disket,</a:t>
            </a:r>
            <a:r>
              <a:rPr sz="3200" kern="0" spc="-54" dirty="0">
                <a:solidFill>
                  <a:srgbClr val="001F60"/>
                </a:solidFill>
                <a:latin typeface="Calibri"/>
                <a:cs typeface="Calibri"/>
              </a:rPr>
              <a:t> </a:t>
            </a:r>
            <a:r>
              <a:rPr sz="3200" i="1" kern="0" spc="-9" dirty="0">
                <a:solidFill>
                  <a:srgbClr val="001F60"/>
                </a:solidFill>
                <a:latin typeface="Calibri"/>
                <a:cs typeface="Calibri"/>
              </a:rPr>
              <a:t>cartridge</a:t>
            </a:r>
            <a:r>
              <a:rPr sz="3200" kern="0" spc="-9" dirty="0">
                <a:solidFill>
                  <a:srgbClr val="001F60"/>
                </a:solidFill>
                <a:latin typeface="Calibri"/>
                <a:cs typeface="Calibri"/>
              </a:rPr>
              <a:t>, </a:t>
            </a:r>
            <a:r>
              <a:rPr sz="3200" kern="0" dirty="0">
                <a:solidFill>
                  <a:srgbClr val="001F60"/>
                </a:solidFill>
                <a:latin typeface="Calibri"/>
                <a:cs typeface="Calibri"/>
              </a:rPr>
              <a:t>CD,</a:t>
            </a:r>
            <a:r>
              <a:rPr sz="3200" kern="0" spc="-77" dirty="0">
                <a:solidFill>
                  <a:srgbClr val="001F60"/>
                </a:solidFill>
                <a:latin typeface="Calibri"/>
                <a:cs typeface="Calibri"/>
              </a:rPr>
              <a:t> </a:t>
            </a:r>
            <a:r>
              <a:rPr sz="3200" kern="0" dirty="0">
                <a:solidFill>
                  <a:srgbClr val="001F60"/>
                </a:solidFill>
                <a:latin typeface="Calibri"/>
                <a:cs typeface="Calibri"/>
              </a:rPr>
              <a:t>dll</a:t>
            </a:r>
            <a:r>
              <a:rPr sz="3200" kern="0" spc="-77" dirty="0">
                <a:solidFill>
                  <a:srgbClr val="001F60"/>
                </a:solidFill>
                <a:latin typeface="Calibri"/>
                <a:cs typeface="Calibri"/>
              </a:rPr>
              <a:t> </a:t>
            </a:r>
            <a:r>
              <a:rPr sz="3200" kern="0" dirty="0">
                <a:solidFill>
                  <a:srgbClr val="001F60"/>
                </a:solidFill>
                <a:latin typeface="Calibri"/>
                <a:cs typeface="Calibri"/>
              </a:rPr>
              <a:t>disimpan</a:t>
            </a:r>
            <a:r>
              <a:rPr sz="3200" kern="0" spc="-45" dirty="0">
                <a:solidFill>
                  <a:srgbClr val="001F60"/>
                </a:solidFill>
                <a:latin typeface="Calibri"/>
                <a:cs typeface="Calibri"/>
              </a:rPr>
              <a:t> </a:t>
            </a:r>
            <a:r>
              <a:rPr sz="3200" kern="0" dirty="0">
                <a:solidFill>
                  <a:srgbClr val="001F60"/>
                </a:solidFill>
                <a:latin typeface="Calibri"/>
                <a:cs typeface="Calibri"/>
              </a:rPr>
              <a:t>di</a:t>
            </a:r>
            <a:r>
              <a:rPr sz="3200" kern="0" spc="-77" dirty="0">
                <a:solidFill>
                  <a:srgbClr val="001F60"/>
                </a:solidFill>
                <a:latin typeface="Calibri"/>
                <a:cs typeface="Calibri"/>
              </a:rPr>
              <a:t> </a:t>
            </a:r>
            <a:r>
              <a:rPr sz="3200" kern="0" dirty="0">
                <a:solidFill>
                  <a:srgbClr val="001F60"/>
                </a:solidFill>
                <a:latin typeface="Calibri"/>
                <a:cs typeface="Calibri"/>
              </a:rPr>
              <a:t>tempat</a:t>
            </a:r>
            <a:r>
              <a:rPr sz="3200" kern="0" spc="-86" dirty="0">
                <a:solidFill>
                  <a:srgbClr val="001F60"/>
                </a:solidFill>
                <a:latin typeface="Calibri"/>
                <a:cs typeface="Calibri"/>
              </a:rPr>
              <a:t> </a:t>
            </a:r>
            <a:r>
              <a:rPr sz="3200" kern="0" dirty="0">
                <a:solidFill>
                  <a:srgbClr val="001F60"/>
                </a:solidFill>
                <a:latin typeface="Calibri"/>
                <a:cs typeface="Calibri"/>
              </a:rPr>
              <a:t>tersendiri</a:t>
            </a:r>
            <a:r>
              <a:rPr sz="3200" kern="0" spc="-59" dirty="0">
                <a:solidFill>
                  <a:srgbClr val="001F60"/>
                </a:solidFill>
                <a:latin typeface="Calibri"/>
                <a:cs typeface="Calibri"/>
              </a:rPr>
              <a:t> </a:t>
            </a:r>
            <a:r>
              <a:rPr sz="3200" kern="0" dirty="0">
                <a:solidFill>
                  <a:srgbClr val="001F60"/>
                </a:solidFill>
                <a:latin typeface="Calibri"/>
                <a:cs typeface="Calibri"/>
              </a:rPr>
              <a:t>dan</a:t>
            </a:r>
            <a:r>
              <a:rPr sz="3200" kern="0" spc="-77" dirty="0">
                <a:solidFill>
                  <a:srgbClr val="001F60"/>
                </a:solidFill>
                <a:latin typeface="Calibri"/>
                <a:cs typeface="Calibri"/>
              </a:rPr>
              <a:t> </a:t>
            </a:r>
            <a:r>
              <a:rPr sz="3200" kern="0" spc="-9" dirty="0">
                <a:solidFill>
                  <a:srgbClr val="001F60"/>
                </a:solidFill>
                <a:latin typeface="Calibri"/>
                <a:cs typeface="Calibri"/>
              </a:rPr>
              <a:t>dilakukan </a:t>
            </a:r>
            <a:r>
              <a:rPr sz="3200" kern="0" dirty="0">
                <a:solidFill>
                  <a:srgbClr val="001F60"/>
                </a:solidFill>
                <a:latin typeface="Calibri"/>
                <a:cs typeface="Calibri"/>
              </a:rPr>
              <a:t>format</a:t>
            </a:r>
            <a:r>
              <a:rPr sz="3200" kern="0" spc="-82" dirty="0">
                <a:solidFill>
                  <a:srgbClr val="001F60"/>
                </a:solidFill>
                <a:latin typeface="Calibri"/>
                <a:cs typeface="Calibri"/>
              </a:rPr>
              <a:t> </a:t>
            </a:r>
            <a:r>
              <a:rPr sz="3200" kern="0" dirty="0">
                <a:solidFill>
                  <a:srgbClr val="001F60"/>
                </a:solidFill>
                <a:latin typeface="Calibri"/>
                <a:cs typeface="Calibri"/>
              </a:rPr>
              <a:t>ulang</a:t>
            </a:r>
            <a:r>
              <a:rPr sz="3200" kern="0" spc="-63" dirty="0">
                <a:solidFill>
                  <a:srgbClr val="001F60"/>
                </a:solidFill>
                <a:latin typeface="Calibri"/>
                <a:cs typeface="Calibri"/>
              </a:rPr>
              <a:t> </a:t>
            </a:r>
            <a:r>
              <a:rPr sz="3200" kern="0" dirty="0">
                <a:solidFill>
                  <a:srgbClr val="001F60"/>
                </a:solidFill>
                <a:latin typeface="Calibri"/>
                <a:cs typeface="Calibri"/>
              </a:rPr>
              <a:t>dan</a:t>
            </a:r>
            <a:r>
              <a:rPr sz="3200" kern="0" spc="-73" dirty="0">
                <a:solidFill>
                  <a:srgbClr val="001F60"/>
                </a:solidFill>
                <a:latin typeface="Calibri"/>
                <a:cs typeface="Calibri"/>
              </a:rPr>
              <a:t> </a:t>
            </a:r>
            <a:r>
              <a:rPr sz="3200" kern="0" dirty="0" err="1">
                <a:solidFill>
                  <a:srgbClr val="001F60"/>
                </a:solidFill>
                <a:latin typeface="Calibri"/>
                <a:cs typeface="Calibri"/>
              </a:rPr>
              <a:t>dibuat</a:t>
            </a:r>
            <a:r>
              <a:rPr sz="3200" kern="0" spc="-45" dirty="0">
                <a:solidFill>
                  <a:srgbClr val="001F60"/>
                </a:solidFill>
                <a:latin typeface="Calibri"/>
                <a:cs typeface="Calibri"/>
              </a:rPr>
              <a:t> </a:t>
            </a:r>
            <a:r>
              <a:rPr sz="3200" kern="0" spc="-9" dirty="0" err="1">
                <a:solidFill>
                  <a:srgbClr val="001F60"/>
                </a:solidFill>
                <a:latin typeface="Calibri"/>
                <a:cs typeface="Calibri"/>
              </a:rPr>
              <a:t>duplikasinya</a:t>
            </a:r>
            <a:r>
              <a:rPr sz="3200" kern="0" spc="-9" dirty="0">
                <a:solidFill>
                  <a:srgbClr val="001F60"/>
                </a:solidFill>
                <a:latin typeface="Calibri"/>
                <a:cs typeface="Calibri"/>
              </a:rPr>
              <a:t>.</a:t>
            </a:r>
            <a:endParaRPr lang="en-US" sz="2539" kern="0" spc="-9" dirty="0">
              <a:solidFill>
                <a:srgbClr val="001F60"/>
              </a:solidFill>
              <a:latin typeface="Calibri"/>
              <a:cs typeface="Calibri"/>
            </a:endParaRPr>
          </a:p>
        </p:txBody>
      </p:sp>
      <p:pic>
        <p:nvPicPr>
          <p:cNvPr id="4" name="object 4"/>
          <p:cNvPicPr/>
          <p:nvPr/>
        </p:nvPicPr>
        <p:blipFill>
          <a:blip r:embed="rId2" cstate="print"/>
          <a:stretch>
            <a:fillRect/>
          </a:stretch>
        </p:blipFill>
        <p:spPr>
          <a:xfrm>
            <a:off x="9790468" y="2808772"/>
            <a:ext cx="1302075" cy="280825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573650" y="1155689"/>
            <a:ext cx="8703950" cy="4865286"/>
          </a:xfrm>
          <a:prstGeom prst="rect">
            <a:avLst/>
          </a:prstGeom>
        </p:spPr>
        <p:txBody>
          <a:bodyPr vert="horz" wrap="square" lIns="0" tIns="149713" rIns="0" bIns="0" rtlCol="0">
            <a:spAutoFit/>
          </a:bodyPr>
          <a:lstStyle/>
          <a:p>
            <a:pPr marL="482535" indent="-471019" defTabSz="829178">
              <a:spcBef>
                <a:spcPts val="1179"/>
              </a:spcBef>
              <a:buFontTx/>
              <a:buAutoNum type="arabicPeriod" startAt="5"/>
              <a:tabLst>
                <a:tab pos="482535" algn="l"/>
              </a:tabLst>
            </a:pPr>
            <a:r>
              <a:rPr sz="3200" b="1" kern="0" spc="-9" dirty="0">
                <a:solidFill>
                  <a:sysClr val="windowText" lastClr="000000"/>
                </a:solidFill>
                <a:latin typeface="Calibri"/>
                <a:cs typeface="Calibri"/>
              </a:rPr>
              <a:t>Evaluasi</a:t>
            </a:r>
            <a:endParaRPr sz="3200" kern="0" dirty="0">
              <a:solidFill>
                <a:sysClr val="windowText" lastClr="000000"/>
              </a:solidFill>
              <a:latin typeface="Calibri"/>
              <a:cs typeface="Calibri"/>
            </a:endParaRPr>
          </a:p>
          <a:p>
            <a:pPr marL="985225" marR="4607" lvl="1" indent="-488294" defTabSz="829178">
              <a:spcBef>
                <a:spcPts val="1088"/>
              </a:spcBef>
              <a:buFont typeface="Wingdings"/>
              <a:buChar char=""/>
              <a:tabLst>
                <a:tab pos="985225" algn="l"/>
              </a:tabLst>
            </a:pPr>
            <a:r>
              <a:rPr sz="3200" kern="0" dirty="0">
                <a:solidFill>
                  <a:srgbClr val="001F60"/>
                </a:solidFill>
                <a:latin typeface="Calibri"/>
                <a:cs typeface="Calibri"/>
              </a:rPr>
              <a:t>Setelah</a:t>
            </a:r>
            <a:r>
              <a:rPr sz="3200" kern="0" spc="-100" dirty="0">
                <a:solidFill>
                  <a:srgbClr val="001F60"/>
                </a:solidFill>
                <a:latin typeface="Calibri"/>
                <a:cs typeface="Calibri"/>
              </a:rPr>
              <a:t> </a:t>
            </a:r>
            <a:r>
              <a:rPr sz="3200" kern="0" dirty="0">
                <a:solidFill>
                  <a:srgbClr val="001F60"/>
                </a:solidFill>
                <a:latin typeface="Calibri"/>
                <a:cs typeface="Calibri"/>
              </a:rPr>
              <a:t>selesai</a:t>
            </a:r>
            <a:r>
              <a:rPr sz="3200" kern="0" spc="-95" dirty="0">
                <a:solidFill>
                  <a:srgbClr val="001F60"/>
                </a:solidFill>
                <a:latin typeface="Calibri"/>
                <a:cs typeface="Calibri"/>
              </a:rPr>
              <a:t> </a:t>
            </a:r>
            <a:r>
              <a:rPr sz="3200" kern="0" dirty="0">
                <a:solidFill>
                  <a:srgbClr val="001F60"/>
                </a:solidFill>
                <a:latin typeface="Calibri"/>
                <a:cs typeface="Calibri"/>
              </a:rPr>
              <a:t>melakukan</a:t>
            </a:r>
            <a:r>
              <a:rPr sz="3200" kern="0" spc="-77" dirty="0">
                <a:solidFill>
                  <a:srgbClr val="001F60"/>
                </a:solidFill>
                <a:latin typeface="Calibri"/>
                <a:cs typeface="Calibri"/>
              </a:rPr>
              <a:t> </a:t>
            </a:r>
            <a:r>
              <a:rPr sz="3200" kern="0" spc="-9" dirty="0">
                <a:solidFill>
                  <a:srgbClr val="001F60"/>
                </a:solidFill>
                <a:latin typeface="Calibri"/>
                <a:cs typeface="Calibri"/>
              </a:rPr>
              <a:t>kegiatan</a:t>
            </a:r>
            <a:r>
              <a:rPr sz="3200" kern="0" spc="-103" dirty="0">
                <a:solidFill>
                  <a:srgbClr val="001F60"/>
                </a:solidFill>
                <a:latin typeface="Calibri"/>
                <a:cs typeface="Calibri"/>
              </a:rPr>
              <a:t> </a:t>
            </a:r>
            <a:r>
              <a:rPr sz="3200" kern="0" spc="-9" dirty="0">
                <a:solidFill>
                  <a:srgbClr val="001F60"/>
                </a:solidFill>
                <a:latin typeface="Calibri"/>
                <a:cs typeface="Calibri"/>
              </a:rPr>
              <a:t>pemulihan, </a:t>
            </a:r>
            <a:r>
              <a:rPr sz="3200" kern="0" dirty="0">
                <a:solidFill>
                  <a:srgbClr val="001F60"/>
                </a:solidFill>
                <a:latin typeface="Calibri"/>
                <a:cs typeface="Calibri"/>
              </a:rPr>
              <a:t>maka</a:t>
            </a:r>
            <a:r>
              <a:rPr sz="3200" kern="0" spc="-77" dirty="0">
                <a:solidFill>
                  <a:srgbClr val="001F60"/>
                </a:solidFill>
                <a:latin typeface="Calibri"/>
                <a:cs typeface="Calibri"/>
              </a:rPr>
              <a:t> </a:t>
            </a:r>
            <a:r>
              <a:rPr sz="3200" kern="0" dirty="0">
                <a:solidFill>
                  <a:srgbClr val="001F60"/>
                </a:solidFill>
                <a:latin typeface="Calibri"/>
                <a:cs typeface="Calibri"/>
              </a:rPr>
              <a:t>perlu</a:t>
            </a:r>
            <a:r>
              <a:rPr sz="3200" kern="0" spc="-63" dirty="0">
                <a:solidFill>
                  <a:srgbClr val="001F60"/>
                </a:solidFill>
                <a:latin typeface="Calibri"/>
                <a:cs typeface="Calibri"/>
              </a:rPr>
              <a:t> </a:t>
            </a:r>
            <a:r>
              <a:rPr sz="3200" kern="0" spc="-9" dirty="0">
                <a:solidFill>
                  <a:srgbClr val="001F60"/>
                </a:solidFill>
                <a:latin typeface="Calibri"/>
                <a:cs typeface="Calibri"/>
              </a:rPr>
              <a:t>dilakukan</a:t>
            </a:r>
            <a:r>
              <a:rPr sz="3200" kern="0" spc="-59" dirty="0">
                <a:solidFill>
                  <a:srgbClr val="001F60"/>
                </a:solidFill>
                <a:latin typeface="Calibri"/>
                <a:cs typeface="Calibri"/>
              </a:rPr>
              <a:t> </a:t>
            </a:r>
            <a:r>
              <a:rPr sz="3200" kern="0" dirty="0">
                <a:solidFill>
                  <a:srgbClr val="001F60"/>
                </a:solidFill>
                <a:latin typeface="Calibri"/>
                <a:cs typeface="Calibri"/>
              </a:rPr>
              <a:t>evaluasi</a:t>
            </a:r>
            <a:r>
              <a:rPr sz="3200" kern="0" spc="-82" dirty="0">
                <a:solidFill>
                  <a:srgbClr val="001F60"/>
                </a:solidFill>
                <a:latin typeface="Calibri"/>
                <a:cs typeface="Calibri"/>
              </a:rPr>
              <a:t> </a:t>
            </a:r>
            <a:r>
              <a:rPr sz="3200" kern="0" spc="-9" dirty="0">
                <a:solidFill>
                  <a:srgbClr val="001F60"/>
                </a:solidFill>
                <a:latin typeface="Calibri"/>
                <a:cs typeface="Calibri"/>
              </a:rPr>
              <a:t>untuk mengetahui</a:t>
            </a:r>
            <a:r>
              <a:rPr sz="3200" kern="0" spc="-77" dirty="0">
                <a:solidFill>
                  <a:srgbClr val="001F60"/>
                </a:solidFill>
                <a:latin typeface="Calibri"/>
                <a:cs typeface="Calibri"/>
              </a:rPr>
              <a:t> </a:t>
            </a:r>
            <a:r>
              <a:rPr sz="3200" kern="0" dirty="0">
                <a:solidFill>
                  <a:srgbClr val="001F60"/>
                </a:solidFill>
                <a:latin typeface="Calibri"/>
                <a:cs typeface="Calibri"/>
              </a:rPr>
              <a:t>seberapa</a:t>
            </a:r>
            <a:r>
              <a:rPr sz="3200" kern="0" spc="-73" dirty="0">
                <a:solidFill>
                  <a:srgbClr val="001F60"/>
                </a:solidFill>
                <a:latin typeface="Calibri"/>
                <a:cs typeface="Calibri"/>
              </a:rPr>
              <a:t> </a:t>
            </a:r>
            <a:r>
              <a:rPr sz="3200" kern="0" dirty="0">
                <a:solidFill>
                  <a:srgbClr val="001F60"/>
                </a:solidFill>
                <a:latin typeface="Calibri"/>
                <a:cs typeface="Calibri"/>
              </a:rPr>
              <a:t>jauh</a:t>
            </a:r>
            <a:r>
              <a:rPr sz="3200" kern="0" spc="-73" dirty="0">
                <a:solidFill>
                  <a:srgbClr val="001F60"/>
                </a:solidFill>
                <a:latin typeface="Calibri"/>
                <a:cs typeface="Calibri"/>
              </a:rPr>
              <a:t> </a:t>
            </a:r>
            <a:r>
              <a:rPr sz="3200" kern="0" dirty="0">
                <a:solidFill>
                  <a:srgbClr val="001F60"/>
                </a:solidFill>
                <a:latin typeface="Calibri"/>
                <a:cs typeface="Calibri"/>
              </a:rPr>
              <a:t>tingkat</a:t>
            </a:r>
            <a:r>
              <a:rPr sz="3200" kern="0" spc="-91" dirty="0">
                <a:solidFill>
                  <a:srgbClr val="001F60"/>
                </a:solidFill>
                <a:latin typeface="Calibri"/>
                <a:cs typeface="Calibri"/>
              </a:rPr>
              <a:t> </a:t>
            </a:r>
            <a:r>
              <a:rPr sz="3200" kern="0" spc="-9" dirty="0">
                <a:solidFill>
                  <a:srgbClr val="001F60"/>
                </a:solidFill>
                <a:latin typeface="Calibri"/>
                <a:cs typeface="Calibri"/>
              </a:rPr>
              <a:t>keberhasilan </a:t>
            </a:r>
            <a:r>
              <a:rPr sz="3200" kern="0" spc="-18" dirty="0">
                <a:solidFill>
                  <a:srgbClr val="001F60"/>
                </a:solidFill>
                <a:latin typeface="Calibri"/>
                <a:cs typeface="Calibri"/>
              </a:rPr>
              <a:t>penyelamatan</a:t>
            </a:r>
            <a:r>
              <a:rPr sz="3200" kern="0" spc="-50" dirty="0">
                <a:solidFill>
                  <a:srgbClr val="001F60"/>
                </a:solidFill>
                <a:latin typeface="Calibri"/>
                <a:cs typeface="Calibri"/>
              </a:rPr>
              <a:t> </a:t>
            </a:r>
            <a:r>
              <a:rPr sz="3200" kern="0" dirty="0">
                <a:solidFill>
                  <a:srgbClr val="001F60"/>
                </a:solidFill>
                <a:latin typeface="Calibri"/>
                <a:cs typeface="Calibri"/>
              </a:rPr>
              <a:t>arsip</a:t>
            </a:r>
            <a:r>
              <a:rPr sz="3200" kern="0" spc="-41" dirty="0">
                <a:solidFill>
                  <a:srgbClr val="001F60"/>
                </a:solidFill>
                <a:latin typeface="Calibri"/>
                <a:cs typeface="Calibri"/>
              </a:rPr>
              <a:t> </a:t>
            </a:r>
            <a:r>
              <a:rPr sz="3200" kern="0" dirty="0">
                <a:solidFill>
                  <a:srgbClr val="001F60"/>
                </a:solidFill>
                <a:latin typeface="Calibri"/>
                <a:cs typeface="Calibri"/>
              </a:rPr>
              <a:t>vital</a:t>
            </a:r>
            <a:r>
              <a:rPr sz="3200" kern="0" spc="-54" dirty="0">
                <a:solidFill>
                  <a:srgbClr val="001F60"/>
                </a:solidFill>
                <a:latin typeface="Calibri"/>
                <a:cs typeface="Calibri"/>
              </a:rPr>
              <a:t> </a:t>
            </a:r>
            <a:r>
              <a:rPr sz="3200" kern="0" dirty="0">
                <a:solidFill>
                  <a:srgbClr val="001F60"/>
                </a:solidFill>
                <a:latin typeface="Calibri"/>
                <a:cs typeface="Calibri"/>
              </a:rPr>
              <a:t>dan</a:t>
            </a:r>
            <a:r>
              <a:rPr sz="3200" kern="0" spc="-41" dirty="0">
                <a:solidFill>
                  <a:srgbClr val="001F60"/>
                </a:solidFill>
                <a:latin typeface="Calibri"/>
                <a:cs typeface="Calibri"/>
              </a:rPr>
              <a:t> </a:t>
            </a:r>
            <a:r>
              <a:rPr sz="3200" kern="0" spc="-9" dirty="0">
                <a:solidFill>
                  <a:srgbClr val="001F60"/>
                </a:solidFill>
                <a:latin typeface="Calibri"/>
                <a:cs typeface="Calibri"/>
              </a:rPr>
              <a:t>penyusunan laporan.</a:t>
            </a:r>
            <a:endParaRPr sz="3200" kern="0" dirty="0">
              <a:solidFill>
                <a:sysClr val="windowText" lastClr="000000"/>
              </a:solidFill>
              <a:latin typeface="Calibri"/>
              <a:cs typeface="Calibri"/>
            </a:endParaRPr>
          </a:p>
          <a:p>
            <a:pPr marL="985225" marR="68522" lvl="1" indent="-488294" defTabSz="829178">
              <a:spcBef>
                <a:spcPts val="1088"/>
              </a:spcBef>
              <a:buFont typeface="Wingdings"/>
              <a:buChar char=""/>
              <a:tabLst>
                <a:tab pos="985225" algn="l"/>
              </a:tabLst>
            </a:pPr>
            <a:r>
              <a:rPr sz="3200" kern="0" dirty="0">
                <a:solidFill>
                  <a:srgbClr val="001F60"/>
                </a:solidFill>
                <a:latin typeface="Calibri"/>
                <a:cs typeface="Calibri"/>
              </a:rPr>
              <a:t>Kegiatan</a:t>
            </a:r>
            <a:r>
              <a:rPr sz="3200" kern="0" spc="-103" dirty="0">
                <a:solidFill>
                  <a:srgbClr val="001F60"/>
                </a:solidFill>
                <a:latin typeface="Calibri"/>
                <a:cs typeface="Calibri"/>
              </a:rPr>
              <a:t> </a:t>
            </a:r>
            <a:r>
              <a:rPr sz="3200" kern="0" dirty="0">
                <a:solidFill>
                  <a:srgbClr val="001F60"/>
                </a:solidFill>
                <a:latin typeface="Calibri"/>
                <a:cs typeface="Calibri"/>
              </a:rPr>
              <a:t>evaluasi</a:t>
            </a:r>
            <a:r>
              <a:rPr sz="3200" kern="0" spc="-103" dirty="0">
                <a:solidFill>
                  <a:srgbClr val="001F60"/>
                </a:solidFill>
                <a:latin typeface="Calibri"/>
                <a:cs typeface="Calibri"/>
              </a:rPr>
              <a:t> </a:t>
            </a:r>
            <a:r>
              <a:rPr sz="3200" kern="0" dirty="0">
                <a:solidFill>
                  <a:srgbClr val="001F60"/>
                </a:solidFill>
                <a:latin typeface="Calibri"/>
                <a:cs typeface="Calibri"/>
              </a:rPr>
              <a:t>juga</a:t>
            </a:r>
            <a:r>
              <a:rPr sz="3200" kern="0" spc="-95" dirty="0">
                <a:solidFill>
                  <a:srgbClr val="001F60"/>
                </a:solidFill>
                <a:latin typeface="Calibri"/>
                <a:cs typeface="Calibri"/>
              </a:rPr>
              <a:t> </a:t>
            </a:r>
            <a:r>
              <a:rPr sz="3200" kern="0" dirty="0">
                <a:solidFill>
                  <a:srgbClr val="001F60"/>
                </a:solidFill>
                <a:latin typeface="Calibri"/>
                <a:cs typeface="Calibri"/>
              </a:rPr>
              <a:t>akan</a:t>
            </a:r>
            <a:r>
              <a:rPr sz="3200" kern="0" spc="-95" dirty="0">
                <a:solidFill>
                  <a:srgbClr val="001F60"/>
                </a:solidFill>
                <a:latin typeface="Calibri"/>
                <a:cs typeface="Calibri"/>
              </a:rPr>
              <a:t> </a:t>
            </a:r>
            <a:r>
              <a:rPr sz="3200" kern="0" dirty="0">
                <a:solidFill>
                  <a:srgbClr val="001F60"/>
                </a:solidFill>
                <a:latin typeface="Calibri"/>
                <a:cs typeface="Calibri"/>
              </a:rPr>
              <a:t>bermanfaat</a:t>
            </a:r>
            <a:r>
              <a:rPr sz="3200" kern="0" spc="-91" dirty="0">
                <a:solidFill>
                  <a:srgbClr val="001F60"/>
                </a:solidFill>
                <a:latin typeface="Calibri"/>
                <a:cs typeface="Calibri"/>
              </a:rPr>
              <a:t> </a:t>
            </a:r>
            <a:r>
              <a:rPr sz="3200" kern="0" spc="-9" dirty="0">
                <a:solidFill>
                  <a:srgbClr val="001F60"/>
                </a:solidFill>
                <a:latin typeface="Calibri"/>
                <a:cs typeface="Calibri"/>
              </a:rPr>
              <a:t>untuk mempersiapkan</a:t>
            </a:r>
            <a:r>
              <a:rPr sz="3200" kern="0" spc="-95" dirty="0">
                <a:solidFill>
                  <a:srgbClr val="001F60"/>
                </a:solidFill>
                <a:latin typeface="Calibri"/>
                <a:cs typeface="Calibri"/>
              </a:rPr>
              <a:t> </a:t>
            </a:r>
            <a:r>
              <a:rPr sz="3200" kern="0" spc="-9" dirty="0">
                <a:solidFill>
                  <a:srgbClr val="001F60"/>
                </a:solidFill>
                <a:latin typeface="Calibri"/>
                <a:cs typeface="Calibri"/>
              </a:rPr>
              <a:t>kemungkinan</a:t>
            </a:r>
            <a:r>
              <a:rPr sz="3200" kern="0" spc="-91" dirty="0">
                <a:solidFill>
                  <a:srgbClr val="001F60"/>
                </a:solidFill>
                <a:latin typeface="Calibri"/>
                <a:cs typeface="Calibri"/>
              </a:rPr>
              <a:t> </a:t>
            </a:r>
            <a:r>
              <a:rPr sz="3200" kern="0" dirty="0">
                <a:solidFill>
                  <a:srgbClr val="001F60"/>
                </a:solidFill>
                <a:latin typeface="Calibri"/>
                <a:cs typeface="Calibri"/>
              </a:rPr>
              <a:t>adanya</a:t>
            </a:r>
            <a:r>
              <a:rPr sz="3200" kern="0" spc="-109" dirty="0">
                <a:solidFill>
                  <a:srgbClr val="001F60"/>
                </a:solidFill>
                <a:latin typeface="Calibri"/>
                <a:cs typeface="Calibri"/>
              </a:rPr>
              <a:t> </a:t>
            </a:r>
            <a:r>
              <a:rPr sz="3200" kern="0" spc="-9" dirty="0">
                <a:solidFill>
                  <a:srgbClr val="001F60"/>
                </a:solidFill>
                <a:latin typeface="Calibri"/>
                <a:cs typeface="Calibri"/>
              </a:rPr>
              <a:t>bencana </a:t>
            </a:r>
            <a:r>
              <a:rPr sz="3200" kern="0" dirty="0">
                <a:solidFill>
                  <a:srgbClr val="001F60"/>
                </a:solidFill>
                <a:latin typeface="Calibri"/>
                <a:cs typeface="Calibri"/>
              </a:rPr>
              <a:t>di</a:t>
            </a:r>
            <a:r>
              <a:rPr sz="3200" kern="0" spc="-63" dirty="0">
                <a:solidFill>
                  <a:srgbClr val="001F60"/>
                </a:solidFill>
                <a:latin typeface="Calibri"/>
                <a:cs typeface="Calibri"/>
              </a:rPr>
              <a:t> </a:t>
            </a:r>
            <a:r>
              <a:rPr sz="3200" kern="0" spc="-9" dirty="0">
                <a:solidFill>
                  <a:srgbClr val="001F60"/>
                </a:solidFill>
                <a:latin typeface="Calibri"/>
                <a:cs typeface="Calibri"/>
              </a:rPr>
              <a:t>kemudian</a:t>
            </a:r>
            <a:r>
              <a:rPr sz="3200" kern="0" spc="-50" dirty="0">
                <a:solidFill>
                  <a:srgbClr val="001F60"/>
                </a:solidFill>
                <a:latin typeface="Calibri"/>
                <a:cs typeface="Calibri"/>
              </a:rPr>
              <a:t> </a:t>
            </a:r>
            <a:r>
              <a:rPr sz="3200" kern="0" spc="-18" dirty="0">
                <a:solidFill>
                  <a:srgbClr val="001F60"/>
                </a:solidFill>
                <a:latin typeface="Calibri"/>
                <a:cs typeface="Calibri"/>
              </a:rPr>
              <a:t>hari</a:t>
            </a:r>
            <a:r>
              <a:rPr sz="3200" b="1" kern="0" spc="-18" dirty="0">
                <a:solidFill>
                  <a:srgbClr val="FFFFFF"/>
                </a:solidFill>
                <a:latin typeface="Calibri"/>
                <a:cs typeface="Calibri"/>
              </a:rPr>
              <a:t>.</a:t>
            </a:r>
            <a:endParaRPr sz="3200" kern="0" dirty="0">
              <a:solidFill>
                <a:sysClr val="windowText" lastClr="000000"/>
              </a:solidFill>
              <a:latin typeface="Calibri"/>
              <a:cs typeface="Calibri"/>
            </a:endParaRPr>
          </a:p>
        </p:txBody>
      </p:sp>
      <p:pic>
        <p:nvPicPr>
          <p:cNvPr id="4" name="object 4"/>
          <p:cNvPicPr/>
          <p:nvPr/>
        </p:nvPicPr>
        <p:blipFill>
          <a:blip r:embed="rId2" cstate="print"/>
          <a:stretch>
            <a:fillRect/>
          </a:stretch>
        </p:blipFill>
        <p:spPr>
          <a:xfrm>
            <a:off x="1003739" y="3130707"/>
            <a:ext cx="1569911" cy="140960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188976" y="6237730"/>
              <a:ext cx="507492" cy="533400"/>
            </a:xfrm>
            <a:prstGeom prst="rect">
              <a:avLst/>
            </a:prstGeom>
          </p:spPr>
        </p:pic>
      </p:grpSp>
      <p:sp>
        <p:nvSpPr>
          <p:cNvPr id="5" name="object 5"/>
          <p:cNvSpPr txBox="1"/>
          <p:nvPr/>
        </p:nvSpPr>
        <p:spPr>
          <a:xfrm>
            <a:off x="746251" y="6528307"/>
            <a:ext cx="2418715"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Tahoma"/>
                <a:cs typeface="Tahoma"/>
              </a:rPr>
              <a:t>Dao,</a:t>
            </a:r>
            <a:r>
              <a:rPr kumimoji="0" sz="1200" b="0" i="0" u="none" strike="noStrike" kern="0" cap="none" spc="-60" normalizeH="0" baseline="0" noProof="0" dirty="0">
                <a:ln>
                  <a:noFill/>
                </a:ln>
                <a:solidFill>
                  <a:srgbClr val="FFFFFF"/>
                </a:solidFill>
                <a:effectLst/>
                <a:uLnTx/>
                <a:uFillTx/>
                <a:latin typeface="Tahoma"/>
                <a:cs typeface="Tahoma"/>
              </a:rPr>
              <a:t> </a:t>
            </a:r>
            <a:r>
              <a:rPr kumimoji="0" sz="1200" b="0" i="0" u="none" strike="noStrike" kern="0" cap="none" spc="0" normalizeH="0" baseline="0" noProof="0" dirty="0">
                <a:ln>
                  <a:noFill/>
                </a:ln>
                <a:solidFill>
                  <a:srgbClr val="FFFFFF"/>
                </a:solidFill>
                <a:effectLst/>
                <a:uLnTx/>
                <a:uFillTx/>
                <a:latin typeface="Tahoma"/>
                <a:cs typeface="Tahoma"/>
              </a:rPr>
              <a:t>Pengelolaan</a:t>
            </a:r>
            <a:r>
              <a:rPr kumimoji="0" sz="1200" b="0" i="0" u="none" strike="noStrike" kern="0" cap="none" spc="-30" normalizeH="0" baseline="0" noProof="0" dirty="0">
                <a:ln>
                  <a:noFill/>
                </a:ln>
                <a:solidFill>
                  <a:srgbClr val="FFFFFF"/>
                </a:solidFill>
                <a:effectLst/>
                <a:uLnTx/>
                <a:uFillTx/>
                <a:latin typeface="Tahoma"/>
                <a:cs typeface="Tahoma"/>
              </a:rPr>
              <a:t> </a:t>
            </a:r>
            <a:r>
              <a:rPr kumimoji="0" sz="1200" b="0" i="0" u="none" strike="noStrike" kern="0" cap="none" spc="0" normalizeH="0" baseline="0" noProof="0" dirty="0">
                <a:ln>
                  <a:noFill/>
                </a:ln>
                <a:solidFill>
                  <a:srgbClr val="FFFFFF"/>
                </a:solidFill>
                <a:effectLst/>
                <a:uLnTx/>
                <a:uFillTx/>
                <a:latin typeface="Tahoma"/>
                <a:cs typeface="Tahoma"/>
              </a:rPr>
              <a:t>Arsip</a:t>
            </a:r>
            <a:r>
              <a:rPr kumimoji="0" sz="1200" b="0" i="0" u="none" strike="noStrike" kern="0" cap="none" spc="-45" normalizeH="0" baseline="0" noProof="0" dirty="0">
                <a:ln>
                  <a:noFill/>
                </a:ln>
                <a:solidFill>
                  <a:srgbClr val="FFFFFF"/>
                </a:solidFill>
                <a:effectLst/>
                <a:uLnTx/>
                <a:uFillTx/>
                <a:latin typeface="Tahoma"/>
                <a:cs typeface="Tahoma"/>
              </a:rPr>
              <a:t> </a:t>
            </a:r>
            <a:r>
              <a:rPr kumimoji="0" sz="1200" b="0" i="0" u="none" strike="noStrike" kern="0" cap="none" spc="0" normalizeH="0" baseline="0" noProof="0" dirty="0">
                <a:ln>
                  <a:noFill/>
                </a:ln>
                <a:solidFill>
                  <a:srgbClr val="FFFFFF"/>
                </a:solidFill>
                <a:effectLst/>
                <a:uLnTx/>
                <a:uFillTx/>
                <a:latin typeface="Tahoma"/>
                <a:cs typeface="Tahoma"/>
              </a:rPr>
              <a:t>Dinamis,</a:t>
            </a:r>
            <a:r>
              <a:rPr kumimoji="0" sz="1200" b="0" i="0" u="none" strike="noStrike" kern="0" cap="none" spc="-45" normalizeH="0" baseline="0" noProof="0" dirty="0">
                <a:ln>
                  <a:noFill/>
                </a:ln>
                <a:solidFill>
                  <a:srgbClr val="FFFFFF"/>
                </a:solidFill>
                <a:effectLst/>
                <a:uLnTx/>
                <a:uFillTx/>
                <a:latin typeface="Tahoma"/>
                <a:cs typeface="Tahoma"/>
              </a:rPr>
              <a:t> </a:t>
            </a:r>
            <a:r>
              <a:rPr kumimoji="0" sz="1200" b="0" i="0" u="none" strike="noStrike" kern="0" cap="none" spc="-25" normalizeH="0" baseline="0" noProof="0" dirty="0">
                <a:ln>
                  <a:noFill/>
                </a:ln>
                <a:solidFill>
                  <a:srgbClr val="FFFFFF"/>
                </a:solidFill>
                <a:effectLst/>
                <a:uLnTx/>
                <a:uFillTx/>
                <a:latin typeface="Tahoma"/>
                <a:cs typeface="Tahoma"/>
              </a:rPr>
              <a:t>96</a:t>
            </a:r>
            <a:endParaRPr kumimoji="0" sz="1200" b="0" i="0" u="none" strike="noStrike" kern="0" cap="none" spc="0" normalizeH="0" baseline="0" noProof="0">
              <a:ln>
                <a:noFill/>
              </a:ln>
              <a:solidFill>
                <a:sysClr val="windowText" lastClr="000000"/>
              </a:solidFill>
              <a:effectLst/>
              <a:uLnTx/>
              <a:uFillTx/>
              <a:latin typeface="Tahoma"/>
              <a:cs typeface="Tahoma"/>
            </a:endParaRPr>
          </a:p>
        </p:txBody>
      </p:sp>
      <p:grpSp>
        <p:nvGrpSpPr>
          <p:cNvPr id="6" name="object 6"/>
          <p:cNvGrpSpPr/>
          <p:nvPr/>
        </p:nvGrpSpPr>
        <p:grpSpPr>
          <a:xfrm>
            <a:off x="0" y="0"/>
            <a:ext cx="12192000" cy="6857998"/>
            <a:chOff x="0" y="0"/>
            <a:chExt cx="12192000" cy="6857998"/>
          </a:xfrm>
        </p:grpSpPr>
        <p:pic>
          <p:nvPicPr>
            <p:cNvPr id="7" name="object 7"/>
            <p:cNvPicPr/>
            <p:nvPr/>
          </p:nvPicPr>
          <p:blipFill>
            <a:blip r:embed="rId4" cstate="print"/>
            <a:stretch>
              <a:fillRect/>
            </a:stretch>
          </p:blipFill>
          <p:spPr>
            <a:xfrm>
              <a:off x="0" y="0"/>
              <a:ext cx="12192000" cy="6857998"/>
            </a:xfrm>
            <a:prstGeom prst="rect">
              <a:avLst/>
            </a:prstGeom>
          </p:spPr>
        </p:pic>
        <p:pic>
          <p:nvPicPr>
            <p:cNvPr id="9" name="object 9"/>
            <p:cNvPicPr/>
            <p:nvPr/>
          </p:nvPicPr>
          <p:blipFill>
            <a:blip r:embed="rId5" cstate="print"/>
            <a:stretch>
              <a:fillRect/>
            </a:stretch>
          </p:blipFill>
          <p:spPr>
            <a:xfrm>
              <a:off x="2689860" y="1504188"/>
              <a:ext cx="6823709" cy="672846"/>
            </a:xfrm>
            <a:prstGeom prst="rect">
              <a:avLst/>
            </a:prstGeom>
          </p:spPr>
        </p:pic>
        <p:pic>
          <p:nvPicPr>
            <p:cNvPr id="10" name="object 10"/>
            <p:cNvPicPr/>
            <p:nvPr/>
          </p:nvPicPr>
          <p:blipFill>
            <a:blip r:embed="rId6" cstate="print"/>
            <a:stretch>
              <a:fillRect/>
            </a:stretch>
          </p:blipFill>
          <p:spPr>
            <a:xfrm>
              <a:off x="2701035" y="1515999"/>
              <a:ext cx="6753479" cy="602742"/>
            </a:xfrm>
            <a:prstGeom prst="rect">
              <a:avLst/>
            </a:prstGeom>
          </p:spPr>
        </p:pic>
        <p:pic>
          <p:nvPicPr>
            <p:cNvPr id="11" name="object 11"/>
            <p:cNvPicPr/>
            <p:nvPr/>
          </p:nvPicPr>
          <p:blipFill>
            <a:blip r:embed="rId7" cstate="print"/>
            <a:stretch>
              <a:fillRect/>
            </a:stretch>
          </p:blipFill>
          <p:spPr>
            <a:xfrm>
              <a:off x="1342644" y="2490216"/>
              <a:ext cx="9541002" cy="613410"/>
            </a:xfrm>
            <a:prstGeom prst="rect">
              <a:avLst/>
            </a:prstGeom>
          </p:spPr>
        </p:pic>
        <p:pic>
          <p:nvPicPr>
            <p:cNvPr id="12" name="object 12"/>
            <p:cNvPicPr/>
            <p:nvPr/>
          </p:nvPicPr>
          <p:blipFill>
            <a:blip r:embed="rId8" cstate="print"/>
            <a:stretch>
              <a:fillRect/>
            </a:stretch>
          </p:blipFill>
          <p:spPr>
            <a:xfrm>
              <a:off x="1353819" y="2502407"/>
              <a:ext cx="9474073" cy="54610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id-ID" b="1" i="1" dirty="0">
                <a:solidFill>
                  <a:srgbClr val="C00000"/>
                </a:solidFill>
              </a:rPr>
              <a:t>Jenis Arsip Dinamis</a:t>
            </a:r>
          </a:p>
        </p:txBody>
      </p:sp>
      <p:sp>
        <p:nvSpPr>
          <p:cNvPr id="4" name="Content Placeholder 3"/>
          <p:cNvSpPr>
            <a:spLocks noGrp="1"/>
          </p:cNvSpPr>
          <p:nvPr>
            <p:ph sz="quarter" idx="1"/>
          </p:nvPr>
        </p:nvSpPr>
        <p:spPr>
          <a:xfrm>
            <a:off x="729343" y="1825625"/>
            <a:ext cx="5290457" cy="3399518"/>
          </a:xfrm>
        </p:spPr>
        <p:txBody>
          <a:bodyPr>
            <a:normAutofit/>
          </a:bodyPr>
          <a:lstStyle/>
          <a:p>
            <a:pPr algn="just">
              <a:buNone/>
            </a:pPr>
            <a:r>
              <a:rPr lang="en-US" sz="3600" dirty="0"/>
              <a:t> </a:t>
            </a:r>
            <a:r>
              <a:rPr lang="en-US" sz="3600" b="1" dirty="0"/>
              <a:t>1. </a:t>
            </a:r>
            <a:r>
              <a:rPr lang="id-ID" sz="3600" b="1" dirty="0"/>
              <a:t>Arsip Aktif</a:t>
            </a:r>
            <a:endParaRPr lang="en-US" sz="3600" dirty="0"/>
          </a:p>
          <a:p>
            <a:pPr algn="just">
              <a:buNone/>
            </a:pPr>
            <a:r>
              <a:rPr lang="en-US" sz="3600" dirty="0"/>
              <a:t>  </a:t>
            </a:r>
            <a:r>
              <a:rPr lang="id-ID" sz="3600" dirty="0"/>
              <a:t>adalah arsip yang</a:t>
            </a:r>
            <a:r>
              <a:rPr lang="en-US" sz="3600" dirty="0"/>
              <a:t> </a:t>
            </a:r>
            <a:r>
              <a:rPr lang="id-ID" sz="3600" dirty="0"/>
              <a:t>frekuensi penggunaannya tinggi dan/atau terus menerus (UU 43 th 2009)</a:t>
            </a:r>
          </a:p>
        </p:txBody>
      </p:sp>
      <p:pic>
        <p:nvPicPr>
          <p:cNvPr id="1026" name="Picture 2"/>
          <p:cNvPicPr>
            <a:picLocks noGrp="1" noChangeAspect="1" noChangeArrowheads="1"/>
          </p:cNvPicPr>
          <p:nvPr>
            <p:ph sz="quarter" idx="2"/>
          </p:nvPr>
        </p:nvPicPr>
        <p:blipFill>
          <a:blip r:embed="rId2"/>
          <a:stretch>
            <a:fillRect/>
          </a:stretch>
        </p:blipFill>
        <p:spPr bwMode="auto">
          <a:xfrm>
            <a:off x="6457951" y="1584175"/>
            <a:ext cx="3749675" cy="339951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2EDF5"/>
          </a:solidFill>
        </p:spPr>
        <p:txBody>
          <a:bodyPr wrap="square" lIns="0" tIns="0" rIns="0" bIns="0" rtlCol="0"/>
          <a:lstStyle/>
          <a:p>
            <a:endParaRPr/>
          </a:p>
        </p:txBody>
      </p:sp>
      <p:grpSp>
        <p:nvGrpSpPr>
          <p:cNvPr id="3" name="object 3"/>
          <p:cNvGrpSpPr/>
          <p:nvPr/>
        </p:nvGrpSpPr>
        <p:grpSpPr>
          <a:xfrm>
            <a:off x="0" y="5784794"/>
            <a:ext cx="7199757" cy="1073714"/>
            <a:chOff x="0" y="5784794"/>
            <a:chExt cx="7199757" cy="1073714"/>
          </a:xfrm>
        </p:grpSpPr>
        <p:sp>
          <p:nvSpPr>
            <p:cNvPr id="4" name="object 4"/>
            <p:cNvSpPr/>
            <p:nvPr/>
          </p:nvSpPr>
          <p:spPr>
            <a:xfrm>
              <a:off x="667512" y="5945124"/>
              <a:ext cx="6532245" cy="913130"/>
            </a:xfrm>
            <a:custGeom>
              <a:avLst/>
              <a:gdLst/>
              <a:ahLst/>
              <a:cxnLst/>
              <a:rect l="l" t="t" r="r" b="b"/>
              <a:pathLst>
                <a:path w="6532245" h="913129">
                  <a:moveTo>
                    <a:pt x="114084" y="21309"/>
                  </a:moveTo>
                  <a:lnTo>
                    <a:pt x="4850543" y="912876"/>
                  </a:lnTo>
                  <a:lnTo>
                    <a:pt x="6531878" y="912876"/>
                  </a:lnTo>
                  <a:lnTo>
                    <a:pt x="114084" y="21309"/>
                  </a:lnTo>
                  <a:close/>
                </a:path>
                <a:path w="6532245" h="913129">
                  <a:moveTo>
                    <a:pt x="876" y="0"/>
                  </a:moveTo>
                  <a:lnTo>
                    <a:pt x="0" y="5460"/>
                  </a:lnTo>
                  <a:lnTo>
                    <a:pt x="114084" y="21309"/>
                  </a:lnTo>
                  <a:lnTo>
                    <a:pt x="876" y="0"/>
                  </a:lnTo>
                  <a:close/>
                </a:path>
              </a:pathLst>
            </a:custGeom>
            <a:solidFill>
              <a:srgbClr val="9FCADC">
                <a:alpha val="39999"/>
              </a:srgbClr>
            </a:solidFill>
          </p:spPr>
          <p:txBody>
            <a:bodyPr wrap="square" lIns="0" tIns="0" rIns="0" bIns="0" rtlCol="0"/>
            <a:lstStyle/>
            <a:p>
              <a:endParaRPr/>
            </a:p>
          </p:txBody>
        </p:sp>
        <p:sp>
          <p:nvSpPr>
            <p:cNvPr id="5" name="object 5"/>
            <p:cNvSpPr/>
            <p:nvPr/>
          </p:nvSpPr>
          <p:spPr>
            <a:xfrm>
              <a:off x="647700" y="5939028"/>
              <a:ext cx="4873625" cy="919480"/>
            </a:xfrm>
            <a:custGeom>
              <a:avLst/>
              <a:gdLst/>
              <a:ahLst/>
              <a:cxnLst/>
              <a:rect l="l" t="t" r="r" b="b"/>
              <a:pathLst>
                <a:path w="4873625" h="919479">
                  <a:moveTo>
                    <a:pt x="0" y="0"/>
                  </a:moveTo>
                  <a:lnTo>
                    <a:pt x="10566" y="6350"/>
                  </a:lnTo>
                  <a:lnTo>
                    <a:pt x="3828564" y="918972"/>
                  </a:lnTo>
                  <a:lnTo>
                    <a:pt x="4873496" y="918972"/>
                  </a:lnTo>
                  <a:lnTo>
                    <a:pt x="0" y="0"/>
                  </a:lnTo>
                  <a:close/>
                </a:path>
              </a:pathLst>
            </a:custGeom>
            <a:solidFill>
              <a:srgbClr val="000000"/>
            </a:solidFill>
          </p:spPr>
          <p:txBody>
            <a:bodyPr wrap="square" lIns="0" tIns="0" rIns="0" bIns="0" rtlCol="0"/>
            <a:lstStyle/>
            <a:p>
              <a:endParaRPr/>
            </a:p>
          </p:txBody>
        </p:sp>
        <p:pic>
          <p:nvPicPr>
            <p:cNvPr id="6" name="object 6"/>
            <p:cNvPicPr/>
            <p:nvPr/>
          </p:nvPicPr>
          <p:blipFill>
            <a:blip r:embed="rId2" cstate="print"/>
            <a:stretch>
              <a:fillRect/>
            </a:stretch>
          </p:blipFill>
          <p:spPr>
            <a:xfrm>
              <a:off x="0" y="5789678"/>
              <a:ext cx="4527042" cy="1066038"/>
            </a:xfrm>
            <a:prstGeom prst="rect">
              <a:avLst/>
            </a:prstGeom>
          </p:spPr>
        </p:pic>
        <p:pic>
          <p:nvPicPr>
            <p:cNvPr id="7" name="object 7"/>
            <p:cNvPicPr/>
            <p:nvPr/>
          </p:nvPicPr>
          <p:blipFill>
            <a:blip r:embed="rId3" cstate="print"/>
            <a:stretch>
              <a:fillRect/>
            </a:stretch>
          </p:blipFill>
          <p:spPr>
            <a:xfrm>
              <a:off x="0" y="5784794"/>
              <a:ext cx="4493927" cy="1073205"/>
            </a:xfrm>
            <a:prstGeom prst="rect">
              <a:avLst/>
            </a:prstGeom>
          </p:spPr>
        </p:pic>
      </p:grpSp>
      <p:sp>
        <p:nvSpPr>
          <p:cNvPr id="9" name="object 9"/>
          <p:cNvSpPr txBox="1"/>
          <p:nvPr/>
        </p:nvSpPr>
        <p:spPr>
          <a:xfrm>
            <a:off x="1027887" y="1609811"/>
            <a:ext cx="4610913" cy="3947234"/>
          </a:xfrm>
          <a:prstGeom prst="rect">
            <a:avLst/>
          </a:prstGeom>
        </p:spPr>
        <p:txBody>
          <a:bodyPr vert="horz" wrap="square" lIns="0" tIns="63500" rIns="0" bIns="0" rtlCol="0">
            <a:spAutoFit/>
          </a:bodyPr>
          <a:lstStyle/>
          <a:p>
            <a:pPr marL="12700">
              <a:spcBef>
                <a:spcPts val="500"/>
              </a:spcBef>
              <a:tabLst>
                <a:tab pos="267970" algn="l"/>
              </a:tabLst>
            </a:pPr>
            <a:r>
              <a:rPr lang="id-ID" sz="3600" b="1" dirty="0"/>
              <a:t>2. Arsip </a:t>
            </a:r>
            <a:r>
              <a:rPr lang="id-ID" sz="3600" b="1" dirty="0" err="1"/>
              <a:t>Inaktif</a:t>
            </a:r>
            <a:r>
              <a:rPr lang="id-ID" sz="2400" b="1" dirty="0"/>
              <a:t> </a:t>
            </a:r>
            <a:endParaRPr lang="en-US" sz="2400" dirty="0"/>
          </a:p>
          <a:p>
            <a:pPr marL="12700">
              <a:spcBef>
                <a:spcPts val="500"/>
              </a:spcBef>
              <a:tabLst>
                <a:tab pos="267970" algn="l"/>
              </a:tabLst>
            </a:pPr>
            <a:r>
              <a:rPr lang="id-ID" sz="3600" dirty="0"/>
              <a:t>adalah arsip yang frekuensi penggunaannya telah menurun (UU 43 </a:t>
            </a:r>
            <a:r>
              <a:rPr lang="id-ID" sz="3600" dirty="0" err="1"/>
              <a:t>th</a:t>
            </a:r>
            <a:r>
              <a:rPr lang="id-ID" sz="3600" dirty="0"/>
              <a:t> 2009)</a:t>
            </a:r>
          </a:p>
          <a:p>
            <a:pPr marL="267970" indent="-255270">
              <a:lnSpc>
                <a:spcPct val="100000"/>
              </a:lnSpc>
              <a:spcBef>
                <a:spcPts val="500"/>
              </a:spcBef>
              <a:buFont typeface="Wingdings"/>
              <a:buChar char=""/>
              <a:tabLst>
                <a:tab pos="267970" algn="l"/>
              </a:tabLst>
            </a:pPr>
            <a:endParaRPr sz="2400" dirty="0">
              <a:latin typeface="Tahoma"/>
              <a:cs typeface="Tahoma"/>
            </a:endParaRPr>
          </a:p>
        </p:txBody>
      </p:sp>
      <p:pic>
        <p:nvPicPr>
          <p:cNvPr id="12" name="Picture 2">
            <a:extLst>
              <a:ext uri="{FF2B5EF4-FFF2-40B4-BE49-F238E27FC236}">
                <a16:creationId xmlns:a16="http://schemas.microsoft.com/office/drawing/2014/main" id="{B16A81BB-8EE9-B09C-097C-E85B7B007680}"/>
              </a:ext>
            </a:extLst>
          </p:cNvPr>
          <p:cNvPicPr>
            <a:picLocks noChangeAspect="1" noChangeArrowheads="1"/>
          </p:cNvPicPr>
          <p:nvPr/>
        </p:nvPicPr>
        <p:blipFill>
          <a:blip r:embed="rId4"/>
          <a:srcRect/>
          <a:stretch>
            <a:fillRect/>
          </a:stretch>
        </p:blipFill>
        <p:spPr bwMode="auto">
          <a:xfrm>
            <a:off x="6381753" y="957943"/>
            <a:ext cx="3927018" cy="468563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57"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6B7A7"/>
          </a:solidFill>
        </p:spPr>
        <p:txBody>
          <a:bodyPr wrap="square" lIns="0" tIns="0" rIns="0" bIns="0" rtlCol="0"/>
          <a:lstStyle/>
          <a:p>
            <a:endParaRPr/>
          </a:p>
        </p:txBody>
      </p:sp>
      <p:grpSp>
        <p:nvGrpSpPr>
          <p:cNvPr id="3" name="object 3"/>
          <p:cNvGrpSpPr/>
          <p:nvPr/>
        </p:nvGrpSpPr>
        <p:grpSpPr>
          <a:xfrm>
            <a:off x="0" y="5784794"/>
            <a:ext cx="7199757" cy="1073714"/>
            <a:chOff x="0" y="5784794"/>
            <a:chExt cx="7199757" cy="1073714"/>
          </a:xfrm>
        </p:grpSpPr>
        <p:sp>
          <p:nvSpPr>
            <p:cNvPr id="4" name="object 4"/>
            <p:cNvSpPr/>
            <p:nvPr/>
          </p:nvSpPr>
          <p:spPr>
            <a:xfrm>
              <a:off x="667512" y="5945124"/>
              <a:ext cx="6532245" cy="913130"/>
            </a:xfrm>
            <a:custGeom>
              <a:avLst/>
              <a:gdLst/>
              <a:ahLst/>
              <a:cxnLst/>
              <a:rect l="l" t="t" r="r" b="b"/>
              <a:pathLst>
                <a:path w="6532245" h="913129">
                  <a:moveTo>
                    <a:pt x="114084" y="21309"/>
                  </a:moveTo>
                  <a:lnTo>
                    <a:pt x="4850543" y="912876"/>
                  </a:lnTo>
                  <a:lnTo>
                    <a:pt x="6531878" y="912876"/>
                  </a:lnTo>
                  <a:lnTo>
                    <a:pt x="114084" y="21309"/>
                  </a:lnTo>
                  <a:close/>
                </a:path>
                <a:path w="6532245" h="913129">
                  <a:moveTo>
                    <a:pt x="876" y="0"/>
                  </a:moveTo>
                  <a:lnTo>
                    <a:pt x="0" y="5460"/>
                  </a:lnTo>
                  <a:lnTo>
                    <a:pt x="114084" y="21309"/>
                  </a:lnTo>
                  <a:lnTo>
                    <a:pt x="876" y="0"/>
                  </a:lnTo>
                  <a:close/>
                </a:path>
              </a:pathLst>
            </a:custGeom>
            <a:solidFill>
              <a:srgbClr val="F6A39C">
                <a:alpha val="39999"/>
              </a:srgbClr>
            </a:solidFill>
          </p:spPr>
          <p:txBody>
            <a:bodyPr wrap="square" lIns="0" tIns="0" rIns="0" bIns="0" rtlCol="0"/>
            <a:lstStyle/>
            <a:p>
              <a:endParaRPr/>
            </a:p>
          </p:txBody>
        </p:sp>
        <p:sp>
          <p:nvSpPr>
            <p:cNvPr id="5" name="object 5"/>
            <p:cNvSpPr/>
            <p:nvPr/>
          </p:nvSpPr>
          <p:spPr>
            <a:xfrm>
              <a:off x="647700" y="5939028"/>
              <a:ext cx="4873625" cy="919480"/>
            </a:xfrm>
            <a:custGeom>
              <a:avLst/>
              <a:gdLst/>
              <a:ahLst/>
              <a:cxnLst/>
              <a:rect l="l" t="t" r="r" b="b"/>
              <a:pathLst>
                <a:path w="4873625" h="919479">
                  <a:moveTo>
                    <a:pt x="0" y="0"/>
                  </a:moveTo>
                  <a:lnTo>
                    <a:pt x="10566" y="6350"/>
                  </a:lnTo>
                  <a:lnTo>
                    <a:pt x="3828564" y="918972"/>
                  </a:lnTo>
                  <a:lnTo>
                    <a:pt x="4873496" y="918972"/>
                  </a:lnTo>
                  <a:lnTo>
                    <a:pt x="0" y="0"/>
                  </a:lnTo>
                  <a:close/>
                </a:path>
              </a:pathLst>
            </a:custGeom>
            <a:solidFill>
              <a:srgbClr val="000000"/>
            </a:solidFill>
          </p:spPr>
          <p:txBody>
            <a:bodyPr wrap="square" lIns="0" tIns="0" rIns="0" bIns="0" rtlCol="0"/>
            <a:lstStyle/>
            <a:p>
              <a:endParaRPr/>
            </a:p>
          </p:txBody>
        </p:sp>
        <p:pic>
          <p:nvPicPr>
            <p:cNvPr id="6" name="object 6"/>
            <p:cNvPicPr/>
            <p:nvPr/>
          </p:nvPicPr>
          <p:blipFill>
            <a:blip r:embed="rId2" cstate="print"/>
            <a:stretch>
              <a:fillRect/>
            </a:stretch>
          </p:blipFill>
          <p:spPr>
            <a:xfrm>
              <a:off x="0" y="5789678"/>
              <a:ext cx="4527042" cy="1066038"/>
            </a:xfrm>
            <a:prstGeom prst="rect">
              <a:avLst/>
            </a:prstGeom>
          </p:spPr>
        </p:pic>
        <p:pic>
          <p:nvPicPr>
            <p:cNvPr id="7" name="object 7"/>
            <p:cNvPicPr/>
            <p:nvPr/>
          </p:nvPicPr>
          <p:blipFill>
            <a:blip r:embed="rId3" cstate="print"/>
            <a:stretch>
              <a:fillRect/>
            </a:stretch>
          </p:blipFill>
          <p:spPr>
            <a:xfrm>
              <a:off x="0" y="5784794"/>
              <a:ext cx="4493927" cy="1073205"/>
            </a:xfrm>
            <a:prstGeom prst="rect">
              <a:avLst/>
            </a:prstGeom>
          </p:spPr>
        </p:pic>
      </p:grpSp>
      <p:sp>
        <p:nvSpPr>
          <p:cNvPr id="9" name="object 9"/>
          <p:cNvSpPr txBox="1"/>
          <p:nvPr/>
        </p:nvSpPr>
        <p:spPr>
          <a:xfrm>
            <a:off x="1763486" y="1732915"/>
            <a:ext cx="8806544" cy="3780522"/>
          </a:xfrm>
          <a:prstGeom prst="rect">
            <a:avLst/>
          </a:prstGeom>
        </p:spPr>
        <p:txBody>
          <a:bodyPr vert="horz" wrap="square" lIns="0" tIns="12700" rIns="0" bIns="0" rtlCol="0">
            <a:spAutoFit/>
          </a:bodyPr>
          <a:lstStyle/>
          <a:p>
            <a:pPr marL="12066" marR="5080" algn="just">
              <a:spcBef>
                <a:spcPts val="100"/>
              </a:spcBef>
              <a:tabLst>
                <a:tab pos="469900" algn="l"/>
              </a:tabLst>
            </a:pPr>
            <a:r>
              <a:rPr lang="en-US" sz="4000" b="1" dirty="0"/>
              <a:t>3.  </a:t>
            </a:r>
            <a:r>
              <a:rPr lang="en-US" sz="4000" b="1" dirty="0" err="1"/>
              <a:t>Arsip</a:t>
            </a:r>
            <a:r>
              <a:rPr lang="en-US" sz="4000" b="1" dirty="0"/>
              <a:t> Vital </a:t>
            </a:r>
            <a:r>
              <a:rPr lang="id-ID" sz="4000" dirty="0"/>
              <a:t>(UU 43 </a:t>
            </a:r>
            <a:r>
              <a:rPr lang="id-ID" sz="4000" dirty="0" err="1"/>
              <a:t>th</a:t>
            </a:r>
            <a:r>
              <a:rPr lang="id-ID" sz="4000" dirty="0"/>
              <a:t> 2009)</a:t>
            </a:r>
            <a:endParaRPr lang="en-US" sz="4000" b="1" dirty="0"/>
          </a:p>
          <a:p>
            <a:pPr marL="12066" marR="5080" algn="just">
              <a:spcBef>
                <a:spcPts val="100"/>
              </a:spcBef>
              <a:tabLst>
                <a:tab pos="469900" algn="l"/>
              </a:tabLst>
            </a:pPr>
            <a:r>
              <a:rPr lang="en-US" sz="4000" dirty="0"/>
              <a:t>     </a:t>
            </a:r>
            <a:r>
              <a:rPr lang="id-ID" sz="4000" dirty="0"/>
              <a:t>Arsip yang keberadaannya merupakan persyaratan dasar bagi kelangsungan </a:t>
            </a:r>
            <a:r>
              <a:rPr lang="en-US" sz="4000" dirty="0"/>
              <a:t>   </a:t>
            </a:r>
            <a:r>
              <a:rPr lang="id-ID" sz="4000" dirty="0"/>
              <a:t>operasional pencipta arsip, tidak dapat diperbarui, dan</a:t>
            </a:r>
            <a:r>
              <a:rPr lang="en-US" sz="4000" dirty="0"/>
              <a:t> </a:t>
            </a:r>
            <a:r>
              <a:rPr lang="id-ID" sz="4000" dirty="0"/>
              <a:t>tidak tergantikan apabila rusak atau hilang.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785257" y="984505"/>
            <a:ext cx="8806544" cy="5633100"/>
          </a:xfrm>
          <a:prstGeom prst="rect">
            <a:avLst/>
          </a:prstGeom>
        </p:spPr>
        <p:txBody>
          <a:bodyPr vert="horz" wrap="square" lIns="0" tIns="10941" rIns="0" bIns="0" rtlCol="0">
            <a:spAutoFit/>
          </a:bodyPr>
          <a:lstStyle/>
          <a:p>
            <a:pPr marL="523994" marR="4607" indent="-513054" algn="just">
              <a:spcBef>
                <a:spcPts val="1632"/>
              </a:spcBef>
            </a:pPr>
            <a:r>
              <a:rPr lang="id-ID" sz="3200" spc="-10" dirty="0">
                <a:latin typeface="Tahoma"/>
                <a:cs typeface="Tahoma"/>
              </a:rPr>
              <a:t>Peraturan</a:t>
            </a:r>
            <a:r>
              <a:rPr lang="id-ID" sz="3200" spc="-75" dirty="0">
                <a:latin typeface="Tahoma"/>
                <a:cs typeface="Tahoma"/>
              </a:rPr>
              <a:t> </a:t>
            </a:r>
            <a:r>
              <a:rPr lang="id-ID" sz="3200" dirty="0">
                <a:latin typeface="Tahoma"/>
                <a:cs typeface="Tahoma"/>
              </a:rPr>
              <a:t>Kepala</a:t>
            </a:r>
            <a:r>
              <a:rPr lang="id-ID" sz="3200" spc="-55" dirty="0">
                <a:latin typeface="Tahoma"/>
                <a:cs typeface="Tahoma"/>
              </a:rPr>
              <a:t> </a:t>
            </a:r>
            <a:r>
              <a:rPr lang="en-US" sz="3200" dirty="0">
                <a:latin typeface="Tahoma"/>
                <a:cs typeface="Tahoma"/>
              </a:rPr>
              <a:t>ANRI </a:t>
            </a:r>
            <a:r>
              <a:rPr lang="id-ID" sz="3200" dirty="0">
                <a:latin typeface="Tahoma"/>
                <a:cs typeface="Tahoma"/>
              </a:rPr>
              <a:t>Nomor</a:t>
            </a:r>
            <a:r>
              <a:rPr lang="id-ID" sz="3200" spc="-75" dirty="0">
                <a:latin typeface="Tahoma"/>
                <a:cs typeface="Tahoma"/>
              </a:rPr>
              <a:t> </a:t>
            </a:r>
            <a:r>
              <a:rPr lang="id-ID" sz="3200" dirty="0">
                <a:latin typeface="Tahoma"/>
                <a:cs typeface="Tahoma"/>
              </a:rPr>
              <a:t>06</a:t>
            </a:r>
            <a:r>
              <a:rPr lang="id-ID" sz="3200" spc="-60" dirty="0">
                <a:latin typeface="Tahoma"/>
                <a:cs typeface="Tahoma"/>
              </a:rPr>
              <a:t> </a:t>
            </a:r>
            <a:r>
              <a:rPr lang="id-ID" sz="3200" spc="-10" dirty="0">
                <a:latin typeface="Tahoma"/>
                <a:cs typeface="Tahoma"/>
              </a:rPr>
              <a:t>Tahun </a:t>
            </a:r>
            <a:r>
              <a:rPr lang="id-ID" sz="3200" dirty="0">
                <a:latin typeface="Tahoma"/>
                <a:cs typeface="Tahoma"/>
              </a:rPr>
              <a:t>2005</a:t>
            </a:r>
            <a:r>
              <a:rPr lang="en-US" sz="3200" dirty="0">
                <a:solidFill>
                  <a:srgbClr val="001F60"/>
                </a:solidFill>
                <a:latin typeface="Calibri"/>
                <a:cs typeface="Calibri"/>
              </a:rPr>
              <a:t>     </a:t>
            </a:r>
          </a:p>
          <a:p>
            <a:pPr marL="523994" marR="4607" indent="-513054" algn="just">
              <a:spcBef>
                <a:spcPts val="1632"/>
              </a:spcBef>
            </a:pPr>
            <a:r>
              <a:rPr sz="3200" dirty="0">
                <a:solidFill>
                  <a:srgbClr val="001F60"/>
                </a:solidFill>
                <a:latin typeface="Calibri"/>
                <a:cs typeface="Calibri"/>
              </a:rPr>
              <a:t>“Dokumen/Arsip</a:t>
            </a:r>
            <a:r>
              <a:rPr sz="3200" spc="230" dirty="0">
                <a:solidFill>
                  <a:srgbClr val="001F60"/>
                </a:solidFill>
                <a:latin typeface="Calibri"/>
                <a:cs typeface="Calibri"/>
              </a:rPr>
              <a:t> </a:t>
            </a:r>
            <a:r>
              <a:rPr sz="3200" dirty="0">
                <a:solidFill>
                  <a:srgbClr val="001F60"/>
                </a:solidFill>
                <a:latin typeface="Calibri"/>
                <a:cs typeface="Calibri"/>
              </a:rPr>
              <a:t>Vital</a:t>
            </a:r>
            <a:r>
              <a:rPr sz="3200" spc="240" dirty="0">
                <a:solidFill>
                  <a:srgbClr val="001F60"/>
                </a:solidFill>
                <a:latin typeface="Calibri"/>
                <a:cs typeface="Calibri"/>
              </a:rPr>
              <a:t> </a:t>
            </a:r>
            <a:r>
              <a:rPr sz="3200" dirty="0">
                <a:solidFill>
                  <a:srgbClr val="001F60"/>
                </a:solidFill>
                <a:latin typeface="Calibri"/>
                <a:cs typeface="Calibri"/>
              </a:rPr>
              <a:t>Negara</a:t>
            </a:r>
            <a:r>
              <a:rPr sz="3200" spc="240" dirty="0">
                <a:solidFill>
                  <a:srgbClr val="001F60"/>
                </a:solidFill>
                <a:latin typeface="Calibri"/>
                <a:cs typeface="Calibri"/>
              </a:rPr>
              <a:t> </a:t>
            </a:r>
            <a:r>
              <a:rPr sz="3200" dirty="0">
                <a:solidFill>
                  <a:srgbClr val="001F60"/>
                </a:solidFill>
                <a:latin typeface="Calibri"/>
                <a:cs typeface="Calibri"/>
              </a:rPr>
              <a:t>untuk</a:t>
            </a:r>
            <a:r>
              <a:rPr sz="3200" spc="240" dirty="0">
                <a:solidFill>
                  <a:srgbClr val="001F60"/>
                </a:solidFill>
                <a:latin typeface="Calibri"/>
                <a:cs typeface="Calibri"/>
              </a:rPr>
              <a:t> </a:t>
            </a:r>
            <a:r>
              <a:rPr sz="3200" dirty="0">
                <a:solidFill>
                  <a:srgbClr val="001F60"/>
                </a:solidFill>
                <a:latin typeface="Calibri"/>
                <a:cs typeface="Calibri"/>
              </a:rPr>
              <a:t>selanjutnya</a:t>
            </a:r>
            <a:r>
              <a:rPr sz="3200" spc="240" dirty="0">
                <a:solidFill>
                  <a:srgbClr val="001F60"/>
                </a:solidFill>
                <a:latin typeface="Calibri"/>
                <a:cs typeface="Calibri"/>
              </a:rPr>
              <a:t> </a:t>
            </a:r>
            <a:r>
              <a:rPr sz="3200" dirty="0" err="1">
                <a:solidFill>
                  <a:srgbClr val="001F60"/>
                </a:solidFill>
                <a:latin typeface="Calibri"/>
                <a:cs typeface="Calibri"/>
              </a:rPr>
              <a:t>disebut</a:t>
            </a:r>
            <a:r>
              <a:rPr sz="3200" spc="249" dirty="0">
                <a:solidFill>
                  <a:srgbClr val="001F60"/>
                </a:solidFill>
                <a:latin typeface="Calibri"/>
                <a:cs typeface="Calibri"/>
              </a:rPr>
              <a:t> </a:t>
            </a:r>
            <a:r>
              <a:rPr sz="3200" spc="-9" dirty="0" err="1">
                <a:solidFill>
                  <a:srgbClr val="001F60"/>
                </a:solidFill>
                <a:latin typeface="Calibri"/>
                <a:cs typeface="Calibri"/>
              </a:rPr>
              <a:t>arsip</a:t>
            </a:r>
            <a:r>
              <a:rPr lang="en-US" sz="3200" spc="-9" dirty="0">
                <a:solidFill>
                  <a:srgbClr val="001F60"/>
                </a:solidFill>
                <a:latin typeface="Calibri"/>
                <a:cs typeface="Calibri"/>
              </a:rPr>
              <a:t> </a:t>
            </a:r>
            <a:r>
              <a:rPr sz="3200" dirty="0">
                <a:solidFill>
                  <a:srgbClr val="001F60"/>
                </a:solidFill>
                <a:latin typeface="Calibri"/>
                <a:cs typeface="Calibri"/>
              </a:rPr>
              <a:t>vital</a:t>
            </a:r>
            <a:r>
              <a:rPr sz="3200" spc="426" dirty="0">
                <a:solidFill>
                  <a:srgbClr val="001F60"/>
                </a:solidFill>
                <a:latin typeface="Calibri"/>
                <a:cs typeface="Calibri"/>
              </a:rPr>
              <a:t> </a:t>
            </a:r>
            <a:r>
              <a:rPr sz="3200" dirty="0">
                <a:solidFill>
                  <a:srgbClr val="001F60"/>
                </a:solidFill>
                <a:latin typeface="Calibri"/>
                <a:cs typeface="Calibri"/>
              </a:rPr>
              <a:t>adalah</a:t>
            </a:r>
            <a:r>
              <a:rPr sz="3200" spc="426" dirty="0">
                <a:solidFill>
                  <a:srgbClr val="001F60"/>
                </a:solidFill>
                <a:latin typeface="Calibri"/>
                <a:cs typeface="Calibri"/>
              </a:rPr>
              <a:t> </a:t>
            </a:r>
            <a:r>
              <a:rPr sz="3200" dirty="0">
                <a:solidFill>
                  <a:srgbClr val="001F60"/>
                </a:solidFill>
                <a:latin typeface="Calibri"/>
                <a:cs typeface="Calibri"/>
              </a:rPr>
              <a:t>informasi</a:t>
            </a:r>
            <a:r>
              <a:rPr sz="3200" spc="426" dirty="0">
                <a:solidFill>
                  <a:srgbClr val="001F60"/>
                </a:solidFill>
                <a:latin typeface="Calibri"/>
                <a:cs typeface="Calibri"/>
              </a:rPr>
              <a:t> </a:t>
            </a:r>
            <a:r>
              <a:rPr sz="3200" dirty="0">
                <a:solidFill>
                  <a:srgbClr val="001F60"/>
                </a:solidFill>
                <a:latin typeface="Calibri"/>
                <a:cs typeface="Calibri"/>
              </a:rPr>
              <a:t>terekam</a:t>
            </a:r>
            <a:r>
              <a:rPr sz="3200" spc="426" dirty="0">
                <a:solidFill>
                  <a:srgbClr val="001F60"/>
                </a:solidFill>
                <a:latin typeface="Calibri"/>
                <a:cs typeface="Calibri"/>
              </a:rPr>
              <a:t> </a:t>
            </a:r>
            <a:r>
              <a:rPr sz="3200" dirty="0">
                <a:solidFill>
                  <a:srgbClr val="001F60"/>
                </a:solidFill>
                <a:latin typeface="Calibri"/>
                <a:cs typeface="Calibri"/>
              </a:rPr>
              <a:t>yang</a:t>
            </a:r>
            <a:r>
              <a:rPr sz="3200" spc="426" dirty="0">
                <a:solidFill>
                  <a:srgbClr val="001F60"/>
                </a:solidFill>
                <a:latin typeface="Calibri"/>
                <a:cs typeface="Calibri"/>
              </a:rPr>
              <a:t> </a:t>
            </a:r>
            <a:r>
              <a:rPr sz="3200" dirty="0">
                <a:solidFill>
                  <a:srgbClr val="FF0000"/>
                </a:solidFill>
                <a:latin typeface="Calibri"/>
                <a:cs typeface="Calibri"/>
              </a:rPr>
              <a:t>sangat</a:t>
            </a:r>
            <a:r>
              <a:rPr sz="3200" spc="435" dirty="0">
                <a:solidFill>
                  <a:srgbClr val="FF0000"/>
                </a:solidFill>
                <a:latin typeface="Calibri"/>
                <a:cs typeface="Calibri"/>
              </a:rPr>
              <a:t> </a:t>
            </a:r>
            <a:r>
              <a:rPr sz="3200" dirty="0">
                <a:solidFill>
                  <a:srgbClr val="FF0000"/>
                </a:solidFill>
                <a:latin typeface="Calibri"/>
                <a:cs typeface="Calibri"/>
              </a:rPr>
              <a:t>penting</a:t>
            </a:r>
            <a:r>
              <a:rPr sz="3200" spc="422" dirty="0">
                <a:solidFill>
                  <a:srgbClr val="FF0000"/>
                </a:solidFill>
                <a:latin typeface="Calibri"/>
                <a:cs typeface="Calibri"/>
              </a:rPr>
              <a:t> </a:t>
            </a:r>
            <a:r>
              <a:rPr sz="3200" spc="-23" dirty="0">
                <a:solidFill>
                  <a:srgbClr val="001F60"/>
                </a:solidFill>
                <a:latin typeface="Calibri"/>
                <a:cs typeface="Calibri"/>
              </a:rPr>
              <a:t>dan </a:t>
            </a:r>
            <a:r>
              <a:rPr sz="3200" dirty="0">
                <a:solidFill>
                  <a:srgbClr val="001F60"/>
                </a:solidFill>
                <a:latin typeface="Calibri"/>
                <a:cs typeface="Calibri"/>
              </a:rPr>
              <a:t>melekat</a:t>
            </a:r>
            <a:r>
              <a:rPr sz="3200" spc="122" dirty="0">
                <a:solidFill>
                  <a:srgbClr val="001F60"/>
                </a:solidFill>
                <a:latin typeface="Calibri"/>
                <a:cs typeface="Calibri"/>
              </a:rPr>
              <a:t> </a:t>
            </a:r>
            <a:r>
              <a:rPr sz="3200" dirty="0">
                <a:solidFill>
                  <a:srgbClr val="001F60"/>
                </a:solidFill>
                <a:latin typeface="Calibri"/>
                <a:cs typeface="Calibri"/>
              </a:rPr>
              <a:t>pada</a:t>
            </a:r>
            <a:r>
              <a:rPr sz="3200" spc="118" dirty="0">
                <a:solidFill>
                  <a:srgbClr val="001F60"/>
                </a:solidFill>
                <a:latin typeface="Calibri"/>
                <a:cs typeface="Calibri"/>
              </a:rPr>
              <a:t> </a:t>
            </a:r>
            <a:r>
              <a:rPr sz="3200" dirty="0">
                <a:solidFill>
                  <a:srgbClr val="FF0000"/>
                </a:solidFill>
                <a:latin typeface="Calibri"/>
                <a:cs typeface="Calibri"/>
              </a:rPr>
              <a:t>keberadaan</a:t>
            </a:r>
            <a:r>
              <a:rPr sz="3200" spc="118" dirty="0">
                <a:solidFill>
                  <a:srgbClr val="FF0000"/>
                </a:solidFill>
                <a:latin typeface="Calibri"/>
                <a:cs typeface="Calibri"/>
              </a:rPr>
              <a:t> </a:t>
            </a:r>
            <a:r>
              <a:rPr sz="3200" dirty="0">
                <a:solidFill>
                  <a:srgbClr val="001F60"/>
                </a:solidFill>
                <a:latin typeface="Calibri"/>
                <a:cs typeface="Calibri"/>
              </a:rPr>
              <a:t>dan</a:t>
            </a:r>
            <a:r>
              <a:rPr sz="3200" spc="122" dirty="0">
                <a:solidFill>
                  <a:srgbClr val="001F60"/>
                </a:solidFill>
                <a:latin typeface="Calibri"/>
                <a:cs typeface="Calibri"/>
              </a:rPr>
              <a:t> </a:t>
            </a:r>
            <a:r>
              <a:rPr sz="3200" dirty="0">
                <a:solidFill>
                  <a:srgbClr val="FF0000"/>
                </a:solidFill>
                <a:latin typeface="Calibri"/>
                <a:cs typeface="Calibri"/>
              </a:rPr>
              <a:t>kegiatan</a:t>
            </a:r>
            <a:r>
              <a:rPr sz="3200" spc="118" dirty="0">
                <a:solidFill>
                  <a:srgbClr val="FF0000"/>
                </a:solidFill>
                <a:latin typeface="Calibri"/>
                <a:cs typeface="Calibri"/>
              </a:rPr>
              <a:t> </a:t>
            </a:r>
            <a:r>
              <a:rPr sz="3200" dirty="0">
                <a:solidFill>
                  <a:srgbClr val="FF0000"/>
                </a:solidFill>
                <a:latin typeface="Calibri"/>
                <a:cs typeface="Calibri"/>
              </a:rPr>
              <a:t>organisasi</a:t>
            </a:r>
            <a:r>
              <a:rPr sz="3200" spc="122" dirty="0">
                <a:solidFill>
                  <a:srgbClr val="FF0000"/>
                </a:solidFill>
                <a:latin typeface="Calibri"/>
                <a:cs typeface="Calibri"/>
              </a:rPr>
              <a:t> </a:t>
            </a:r>
            <a:r>
              <a:rPr sz="3200" dirty="0">
                <a:solidFill>
                  <a:srgbClr val="001F60"/>
                </a:solidFill>
                <a:latin typeface="Calibri"/>
                <a:cs typeface="Calibri"/>
              </a:rPr>
              <a:t>yang</a:t>
            </a:r>
            <a:r>
              <a:rPr sz="3200" spc="122" dirty="0">
                <a:solidFill>
                  <a:srgbClr val="001F60"/>
                </a:solidFill>
                <a:latin typeface="Calibri"/>
                <a:cs typeface="Calibri"/>
              </a:rPr>
              <a:t> </a:t>
            </a:r>
            <a:r>
              <a:rPr sz="3200" spc="-23" dirty="0">
                <a:solidFill>
                  <a:srgbClr val="001F60"/>
                </a:solidFill>
                <a:latin typeface="Calibri"/>
                <a:cs typeface="Calibri"/>
              </a:rPr>
              <a:t>di </a:t>
            </a:r>
            <a:r>
              <a:rPr sz="3200" dirty="0">
                <a:solidFill>
                  <a:srgbClr val="001F60"/>
                </a:solidFill>
                <a:latin typeface="Calibri"/>
                <a:cs typeface="Calibri"/>
              </a:rPr>
              <a:t>dalamnya</a:t>
            </a:r>
            <a:r>
              <a:rPr sz="3200" spc="23" dirty="0">
                <a:solidFill>
                  <a:srgbClr val="001F60"/>
                </a:solidFill>
                <a:latin typeface="Calibri"/>
                <a:cs typeface="Calibri"/>
              </a:rPr>
              <a:t> </a:t>
            </a:r>
            <a:r>
              <a:rPr sz="3200" dirty="0">
                <a:solidFill>
                  <a:srgbClr val="001F60"/>
                </a:solidFill>
                <a:latin typeface="Calibri"/>
                <a:cs typeface="Calibri"/>
              </a:rPr>
              <a:t>mengandung</a:t>
            </a:r>
            <a:r>
              <a:rPr sz="3200" spc="14" dirty="0">
                <a:solidFill>
                  <a:srgbClr val="001F60"/>
                </a:solidFill>
                <a:latin typeface="Calibri"/>
                <a:cs typeface="Calibri"/>
              </a:rPr>
              <a:t> </a:t>
            </a:r>
            <a:r>
              <a:rPr sz="3200" dirty="0">
                <a:solidFill>
                  <a:srgbClr val="001F60"/>
                </a:solidFill>
                <a:latin typeface="Calibri"/>
                <a:cs typeface="Calibri"/>
              </a:rPr>
              <a:t>informasi</a:t>
            </a:r>
            <a:r>
              <a:rPr sz="3200" spc="5" dirty="0">
                <a:solidFill>
                  <a:srgbClr val="001F60"/>
                </a:solidFill>
                <a:latin typeface="Calibri"/>
                <a:cs typeface="Calibri"/>
              </a:rPr>
              <a:t> </a:t>
            </a:r>
            <a:r>
              <a:rPr sz="3200" dirty="0">
                <a:solidFill>
                  <a:srgbClr val="001F60"/>
                </a:solidFill>
                <a:latin typeface="Calibri"/>
                <a:cs typeface="Calibri"/>
              </a:rPr>
              <a:t>mengenai</a:t>
            </a:r>
            <a:r>
              <a:rPr sz="3200" spc="18" dirty="0">
                <a:solidFill>
                  <a:srgbClr val="001F60"/>
                </a:solidFill>
                <a:latin typeface="Calibri"/>
                <a:cs typeface="Calibri"/>
              </a:rPr>
              <a:t> </a:t>
            </a:r>
            <a:r>
              <a:rPr sz="3200" dirty="0">
                <a:solidFill>
                  <a:srgbClr val="FF0000"/>
                </a:solidFill>
                <a:latin typeface="Calibri"/>
                <a:cs typeface="Calibri"/>
              </a:rPr>
              <a:t>status</a:t>
            </a:r>
            <a:r>
              <a:rPr sz="3200" spc="5" dirty="0">
                <a:solidFill>
                  <a:srgbClr val="FF0000"/>
                </a:solidFill>
                <a:latin typeface="Calibri"/>
                <a:cs typeface="Calibri"/>
              </a:rPr>
              <a:t> </a:t>
            </a:r>
            <a:r>
              <a:rPr sz="3200" spc="-9" dirty="0">
                <a:solidFill>
                  <a:srgbClr val="FF0000"/>
                </a:solidFill>
                <a:latin typeface="Calibri"/>
                <a:cs typeface="Calibri"/>
              </a:rPr>
              <a:t>hukum, </a:t>
            </a:r>
            <a:r>
              <a:rPr sz="3200" dirty="0">
                <a:solidFill>
                  <a:srgbClr val="FF0000"/>
                </a:solidFill>
                <a:latin typeface="Calibri"/>
                <a:cs typeface="Calibri"/>
              </a:rPr>
              <a:t>hak</a:t>
            </a:r>
            <a:r>
              <a:rPr sz="3200" spc="41" dirty="0">
                <a:solidFill>
                  <a:srgbClr val="FF0000"/>
                </a:solidFill>
                <a:latin typeface="Calibri"/>
                <a:cs typeface="Calibri"/>
              </a:rPr>
              <a:t> </a:t>
            </a:r>
            <a:r>
              <a:rPr sz="3200" dirty="0">
                <a:solidFill>
                  <a:srgbClr val="FF0000"/>
                </a:solidFill>
                <a:latin typeface="Calibri"/>
                <a:cs typeface="Calibri"/>
              </a:rPr>
              <a:t>dan</a:t>
            </a:r>
            <a:r>
              <a:rPr sz="3200" spc="50" dirty="0">
                <a:solidFill>
                  <a:srgbClr val="FF0000"/>
                </a:solidFill>
                <a:latin typeface="Calibri"/>
                <a:cs typeface="Calibri"/>
              </a:rPr>
              <a:t> </a:t>
            </a:r>
            <a:r>
              <a:rPr sz="3200" dirty="0">
                <a:solidFill>
                  <a:srgbClr val="FF0000"/>
                </a:solidFill>
                <a:latin typeface="Calibri"/>
                <a:cs typeface="Calibri"/>
              </a:rPr>
              <a:t>kewajiban</a:t>
            </a:r>
            <a:r>
              <a:rPr sz="3200" spc="41" dirty="0">
                <a:solidFill>
                  <a:srgbClr val="FF0000"/>
                </a:solidFill>
                <a:latin typeface="Calibri"/>
                <a:cs typeface="Calibri"/>
              </a:rPr>
              <a:t> </a:t>
            </a:r>
            <a:r>
              <a:rPr sz="3200" dirty="0">
                <a:solidFill>
                  <a:srgbClr val="001F60"/>
                </a:solidFill>
                <a:latin typeface="Calibri"/>
                <a:cs typeface="Calibri"/>
              </a:rPr>
              <a:t>serta</a:t>
            </a:r>
            <a:r>
              <a:rPr sz="3200" spc="45" dirty="0">
                <a:solidFill>
                  <a:srgbClr val="001F60"/>
                </a:solidFill>
                <a:latin typeface="Calibri"/>
                <a:cs typeface="Calibri"/>
              </a:rPr>
              <a:t> </a:t>
            </a:r>
            <a:r>
              <a:rPr sz="3200" i="1" dirty="0">
                <a:solidFill>
                  <a:srgbClr val="FF0000"/>
                </a:solidFill>
                <a:latin typeface="Calibri"/>
                <a:cs typeface="Calibri"/>
              </a:rPr>
              <a:t>asset</a:t>
            </a:r>
            <a:r>
              <a:rPr sz="3200" i="1" spc="54" dirty="0">
                <a:solidFill>
                  <a:srgbClr val="FF0000"/>
                </a:solidFill>
                <a:latin typeface="Calibri"/>
                <a:cs typeface="Calibri"/>
              </a:rPr>
              <a:t> </a:t>
            </a:r>
            <a:r>
              <a:rPr sz="3200" dirty="0">
                <a:solidFill>
                  <a:srgbClr val="FF0000"/>
                </a:solidFill>
                <a:latin typeface="Calibri"/>
                <a:cs typeface="Calibri"/>
              </a:rPr>
              <a:t>(kekayaan)</a:t>
            </a:r>
            <a:r>
              <a:rPr sz="3200" spc="45" dirty="0">
                <a:solidFill>
                  <a:srgbClr val="FF0000"/>
                </a:solidFill>
                <a:latin typeface="Calibri"/>
                <a:cs typeface="Calibri"/>
              </a:rPr>
              <a:t> </a:t>
            </a:r>
            <a:r>
              <a:rPr sz="3200" dirty="0">
                <a:solidFill>
                  <a:srgbClr val="001F60"/>
                </a:solidFill>
                <a:latin typeface="Calibri"/>
                <a:cs typeface="Calibri"/>
              </a:rPr>
              <a:t>instansi.</a:t>
            </a:r>
            <a:r>
              <a:rPr sz="3200" spc="45" dirty="0">
                <a:solidFill>
                  <a:srgbClr val="001F60"/>
                </a:solidFill>
                <a:latin typeface="Calibri"/>
                <a:cs typeface="Calibri"/>
              </a:rPr>
              <a:t> </a:t>
            </a:r>
            <a:r>
              <a:rPr sz="3200" spc="-9" dirty="0">
                <a:solidFill>
                  <a:srgbClr val="001F60"/>
                </a:solidFill>
                <a:latin typeface="Calibri"/>
                <a:cs typeface="Calibri"/>
              </a:rPr>
              <a:t>Apabila </a:t>
            </a:r>
            <a:r>
              <a:rPr sz="3200" dirty="0">
                <a:solidFill>
                  <a:srgbClr val="001F60"/>
                </a:solidFill>
                <a:latin typeface="Calibri"/>
                <a:cs typeface="Calibri"/>
              </a:rPr>
              <a:t>dokumen/arsip</a:t>
            </a:r>
            <a:r>
              <a:rPr sz="3200" spc="381" dirty="0">
                <a:solidFill>
                  <a:srgbClr val="001F60"/>
                </a:solidFill>
                <a:latin typeface="Calibri"/>
                <a:cs typeface="Calibri"/>
              </a:rPr>
              <a:t>  </a:t>
            </a:r>
            <a:r>
              <a:rPr sz="3200" dirty="0">
                <a:solidFill>
                  <a:srgbClr val="001F60"/>
                </a:solidFill>
                <a:latin typeface="Calibri"/>
                <a:cs typeface="Calibri"/>
              </a:rPr>
              <a:t>vital</a:t>
            </a:r>
            <a:r>
              <a:rPr sz="3200" spc="394" dirty="0">
                <a:solidFill>
                  <a:srgbClr val="001F60"/>
                </a:solidFill>
                <a:latin typeface="Calibri"/>
                <a:cs typeface="Calibri"/>
              </a:rPr>
              <a:t>  </a:t>
            </a:r>
            <a:r>
              <a:rPr sz="3200" u="heavy" dirty="0">
                <a:solidFill>
                  <a:srgbClr val="006600"/>
                </a:solidFill>
                <a:uFill>
                  <a:solidFill>
                    <a:srgbClr val="006600"/>
                  </a:solidFill>
                </a:uFill>
                <a:latin typeface="Calibri"/>
                <a:cs typeface="Calibri"/>
              </a:rPr>
              <a:t>hilang</a:t>
            </a:r>
            <a:r>
              <a:rPr sz="3200" u="heavy" spc="390" dirty="0">
                <a:solidFill>
                  <a:srgbClr val="006600"/>
                </a:solidFill>
                <a:uFill>
                  <a:solidFill>
                    <a:srgbClr val="006600"/>
                  </a:solidFill>
                </a:uFill>
                <a:latin typeface="Calibri"/>
                <a:cs typeface="Calibri"/>
              </a:rPr>
              <a:t>  </a:t>
            </a:r>
            <a:r>
              <a:rPr sz="3200" u="heavy" dirty="0">
                <a:solidFill>
                  <a:srgbClr val="006600"/>
                </a:solidFill>
                <a:uFill>
                  <a:solidFill>
                    <a:srgbClr val="006600"/>
                  </a:solidFill>
                </a:uFill>
                <a:latin typeface="Calibri"/>
                <a:cs typeface="Calibri"/>
              </a:rPr>
              <a:t>tidak</a:t>
            </a:r>
            <a:r>
              <a:rPr sz="3200" u="heavy" spc="390" dirty="0">
                <a:solidFill>
                  <a:srgbClr val="006600"/>
                </a:solidFill>
                <a:uFill>
                  <a:solidFill>
                    <a:srgbClr val="006600"/>
                  </a:solidFill>
                </a:uFill>
                <a:latin typeface="Calibri"/>
                <a:cs typeface="Calibri"/>
              </a:rPr>
              <a:t>  </a:t>
            </a:r>
            <a:r>
              <a:rPr sz="3200" u="heavy" dirty="0" err="1">
                <a:solidFill>
                  <a:srgbClr val="006600"/>
                </a:solidFill>
                <a:uFill>
                  <a:solidFill>
                    <a:srgbClr val="006600"/>
                  </a:solidFill>
                </a:uFill>
                <a:latin typeface="Calibri"/>
                <a:cs typeface="Calibri"/>
              </a:rPr>
              <a:t>dapat</a:t>
            </a:r>
            <a:r>
              <a:rPr sz="3200" u="heavy" spc="385" dirty="0">
                <a:solidFill>
                  <a:srgbClr val="006600"/>
                </a:solidFill>
                <a:uFill>
                  <a:solidFill>
                    <a:srgbClr val="006600"/>
                  </a:solidFill>
                </a:uFill>
                <a:latin typeface="Calibri"/>
                <a:cs typeface="Calibri"/>
              </a:rPr>
              <a:t>  </a:t>
            </a:r>
            <a:r>
              <a:rPr sz="3200" u="heavy" dirty="0" err="1">
                <a:solidFill>
                  <a:srgbClr val="006600"/>
                </a:solidFill>
                <a:uFill>
                  <a:solidFill>
                    <a:srgbClr val="006600"/>
                  </a:solidFill>
                </a:uFill>
                <a:latin typeface="Calibri"/>
                <a:cs typeface="Calibri"/>
              </a:rPr>
              <a:t>diganti</a:t>
            </a:r>
            <a:r>
              <a:rPr lang="en-US" sz="3200" spc="381" dirty="0">
                <a:solidFill>
                  <a:srgbClr val="006600"/>
                </a:solidFill>
                <a:uFill>
                  <a:solidFill>
                    <a:srgbClr val="006600"/>
                  </a:solidFill>
                </a:uFill>
                <a:latin typeface="Calibri"/>
                <a:cs typeface="Calibri"/>
              </a:rPr>
              <a:t> </a:t>
            </a:r>
            <a:r>
              <a:rPr sz="3200" spc="-23" dirty="0">
                <a:solidFill>
                  <a:srgbClr val="001F60"/>
                </a:solidFill>
                <a:latin typeface="Calibri"/>
                <a:cs typeface="Calibri"/>
              </a:rPr>
              <a:t>dan </a:t>
            </a:r>
            <a:r>
              <a:rPr sz="3200" u="heavy" dirty="0" err="1">
                <a:solidFill>
                  <a:srgbClr val="006600"/>
                </a:solidFill>
                <a:uFill>
                  <a:solidFill>
                    <a:srgbClr val="006600"/>
                  </a:solidFill>
                </a:uFill>
                <a:latin typeface="Calibri"/>
                <a:cs typeface="Calibri"/>
              </a:rPr>
              <a:t>mengganggu</a:t>
            </a:r>
            <a:r>
              <a:rPr sz="3200" u="heavy" dirty="0">
                <a:solidFill>
                  <a:srgbClr val="006600"/>
                </a:solidFill>
                <a:uFill>
                  <a:solidFill>
                    <a:srgbClr val="006600"/>
                  </a:solidFill>
                </a:uFill>
                <a:latin typeface="Calibri"/>
                <a:cs typeface="Calibri"/>
              </a:rPr>
              <a:t>/</a:t>
            </a:r>
            <a:r>
              <a:rPr lang="en-US" sz="3200" u="heavy" dirty="0">
                <a:solidFill>
                  <a:srgbClr val="006600"/>
                </a:solidFill>
                <a:uFill>
                  <a:solidFill>
                    <a:srgbClr val="006600"/>
                  </a:solidFill>
                </a:uFill>
                <a:latin typeface="Calibri"/>
                <a:cs typeface="Calibri"/>
              </a:rPr>
              <a:t> </a:t>
            </a:r>
            <a:r>
              <a:rPr sz="3200" u="heavy" dirty="0" err="1">
                <a:solidFill>
                  <a:srgbClr val="006600"/>
                </a:solidFill>
                <a:uFill>
                  <a:solidFill>
                    <a:srgbClr val="006600"/>
                  </a:solidFill>
                </a:uFill>
                <a:latin typeface="Calibri"/>
                <a:cs typeface="Calibri"/>
              </a:rPr>
              <a:t>menghambat</a:t>
            </a:r>
            <a:r>
              <a:rPr sz="3200" spc="549" dirty="0">
                <a:solidFill>
                  <a:srgbClr val="006600"/>
                </a:solidFill>
                <a:latin typeface="Calibri"/>
                <a:cs typeface="Calibri"/>
              </a:rPr>
              <a:t> </a:t>
            </a:r>
            <a:r>
              <a:rPr sz="3200" dirty="0">
                <a:solidFill>
                  <a:srgbClr val="001F60"/>
                </a:solidFill>
                <a:latin typeface="Calibri"/>
                <a:cs typeface="Calibri"/>
              </a:rPr>
              <a:t>keberadaan</a:t>
            </a:r>
            <a:r>
              <a:rPr sz="3200" spc="540" dirty="0">
                <a:solidFill>
                  <a:srgbClr val="001F60"/>
                </a:solidFill>
                <a:latin typeface="Calibri"/>
                <a:cs typeface="Calibri"/>
              </a:rPr>
              <a:t> </a:t>
            </a:r>
            <a:r>
              <a:rPr sz="3200" dirty="0">
                <a:solidFill>
                  <a:srgbClr val="001F60"/>
                </a:solidFill>
                <a:latin typeface="Calibri"/>
                <a:cs typeface="Calibri"/>
              </a:rPr>
              <a:t>dan</a:t>
            </a:r>
            <a:r>
              <a:rPr sz="3200" spc="544" dirty="0">
                <a:solidFill>
                  <a:srgbClr val="001F60"/>
                </a:solidFill>
                <a:latin typeface="Calibri"/>
                <a:cs typeface="Calibri"/>
              </a:rPr>
              <a:t> </a:t>
            </a:r>
            <a:r>
              <a:rPr sz="3200" spc="-9" dirty="0">
                <a:solidFill>
                  <a:srgbClr val="001F60"/>
                </a:solidFill>
                <a:latin typeface="Calibri"/>
                <a:cs typeface="Calibri"/>
              </a:rPr>
              <a:t>pelaksanaan </a:t>
            </a:r>
            <a:r>
              <a:rPr sz="3200" spc="-18" dirty="0">
                <a:solidFill>
                  <a:srgbClr val="001F60"/>
                </a:solidFill>
                <a:latin typeface="Calibri"/>
                <a:cs typeface="Calibri"/>
              </a:rPr>
              <a:t>kegiatan</a:t>
            </a:r>
            <a:r>
              <a:rPr sz="3200" spc="-54" dirty="0">
                <a:solidFill>
                  <a:srgbClr val="001F60"/>
                </a:solidFill>
                <a:latin typeface="Calibri"/>
                <a:cs typeface="Calibri"/>
              </a:rPr>
              <a:t> </a:t>
            </a:r>
            <a:r>
              <a:rPr sz="3200" spc="-9" dirty="0">
                <a:solidFill>
                  <a:srgbClr val="001F60"/>
                </a:solidFill>
                <a:latin typeface="Calibri"/>
                <a:cs typeface="Calibri"/>
              </a:rPr>
              <a:t>instansi.”</a:t>
            </a:r>
            <a:endParaRPr sz="32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73050"/>
            <a:ext cx="7772400" cy="761093"/>
          </a:xfrm>
          <a:prstGeom prst="rect">
            <a:avLst/>
          </a:prstGeom>
        </p:spPr>
        <p:txBody>
          <a:bodyPr/>
          <a:lstStyle/>
          <a:p>
            <a:pPr algn="ctr">
              <a:spcBef>
                <a:spcPct val="0"/>
              </a:spcBef>
              <a:defRPr/>
            </a:pPr>
            <a:r>
              <a:rPr lang="en-IN" sz="4000" b="1" dirty="0" err="1">
                <a:solidFill>
                  <a:schemeClr val="tx2"/>
                </a:solidFill>
                <a:latin typeface="+mj-lt"/>
                <a:ea typeface="+mj-ea"/>
                <a:cs typeface="+mj-cs"/>
              </a:rPr>
              <a:t>Contoh</a:t>
            </a:r>
            <a:r>
              <a:rPr lang="en-IN" sz="4000" b="1" dirty="0">
                <a:solidFill>
                  <a:schemeClr val="tx2"/>
                </a:solidFill>
                <a:latin typeface="+mj-lt"/>
                <a:ea typeface="+mj-ea"/>
                <a:cs typeface="+mj-cs"/>
              </a:rPr>
              <a:t> </a:t>
            </a:r>
            <a:r>
              <a:rPr lang="id-ID" sz="4000" b="1" dirty="0">
                <a:solidFill>
                  <a:schemeClr val="tx2"/>
                </a:solidFill>
                <a:latin typeface="+mj-lt"/>
                <a:ea typeface="+mj-ea"/>
                <a:cs typeface="+mj-cs"/>
              </a:rPr>
              <a:t>Arsip Vital</a:t>
            </a:r>
          </a:p>
        </p:txBody>
      </p:sp>
      <p:pic>
        <p:nvPicPr>
          <p:cNvPr id="7" name="Content Placeholder 10" descr="contoh_arsip_vital_milik_pribadi_.jpg"/>
          <p:cNvPicPr>
            <a:picLocks noChangeAspect="1"/>
          </p:cNvPicPr>
          <p:nvPr/>
        </p:nvPicPr>
        <p:blipFill>
          <a:blip r:embed="rId2"/>
          <a:stretch>
            <a:fillRect/>
          </a:stretch>
        </p:blipFill>
        <p:spPr>
          <a:xfrm>
            <a:off x="6381751" y="1524001"/>
            <a:ext cx="4166505" cy="4602164"/>
          </a:xfrm>
          <a:prstGeom prst="rect">
            <a:avLst/>
          </a:prstGeom>
        </p:spPr>
      </p:pic>
      <p:pic>
        <p:nvPicPr>
          <p:cNvPr id="8" name="Content Placeholder 5" descr="contoh_arsip_vital_negara_.jpg"/>
          <p:cNvPicPr>
            <a:picLocks noChangeAspect="1"/>
          </p:cNvPicPr>
          <p:nvPr/>
        </p:nvPicPr>
        <p:blipFill>
          <a:blip r:embed="rId3"/>
          <a:stretch>
            <a:fillRect/>
          </a:stretch>
        </p:blipFill>
        <p:spPr>
          <a:xfrm>
            <a:off x="1090587" y="1093317"/>
            <a:ext cx="3898899" cy="47523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TotalTime>
  <Words>3070</Words>
  <Application>Microsoft Office PowerPoint</Application>
  <PresentationFormat>Widescreen</PresentationFormat>
  <Paragraphs>320</Paragraphs>
  <Slides>48</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48</vt:i4>
      </vt:variant>
    </vt:vector>
  </HeadingPairs>
  <TitlesOfParts>
    <vt:vector size="63" baseType="lpstr">
      <vt:lpstr>Algerian</vt:lpstr>
      <vt:lpstr>Arial</vt:lpstr>
      <vt:lpstr>Arial MT</vt:lpstr>
      <vt:lpstr>Calibri</vt:lpstr>
      <vt:lpstr>Calibri Light</vt:lpstr>
      <vt:lpstr>Comic Sans MS</vt:lpstr>
      <vt:lpstr>Georgia</vt:lpstr>
      <vt:lpstr>Impact</vt:lpstr>
      <vt:lpstr>Snap ITC</vt:lpstr>
      <vt:lpstr>Tahoma</vt:lpstr>
      <vt:lpstr>Wingdings</vt:lpstr>
      <vt:lpstr>Office Theme</vt:lpstr>
      <vt:lpstr>1_Office Theme</vt:lpstr>
      <vt:lpstr>3_Office Theme</vt:lpstr>
      <vt:lpstr>2_Office Theme</vt:lpstr>
      <vt:lpstr>Nama : Dewi Anggriani, SE  TTL  : Palembang, 8 Sept 1986  Pangkat/Gol : Penata (III/c)      Jabatan : Arsiparis Ahli Muda  HP : 081313121986   </vt:lpstr>
      <vt:lpstr>PowerPoint Presentation</vt:lpstr>
      <vt:lpstr>PowerPoint Presentation</vt:lpstr>
      <vt:lpstr>RUANG LINGKUP PENGELOLAAN ARSIP</vt:lpstr>
      <vt:lpstr>Jenis Arsip Dinamis</vt:lpstr>
      <vt:lpstr>PowerPoint Presentation</vt:lpstr>
      <vt:lpstr>PowerPoint Presentation</vt:lpstr>
      <vt:lpstr>PowerPoint Presentation</vt:lpstr>
      <vt:lpstr>PowerPoint Presentation</vt:lpstr>
      <vt:lpstr>PowerPoint Presentation</vt:lpstr>
      <vt:lpstr>DASAR HUKUM</vt:lpstr>
      <vt:lpstr>PowerPoint Presentation</vt:lpstr>
      <vt:lpstr>PowerPoint Presentation</vt:lpstr>
      <vt:lpstr>PowerPoint Presentation</vt:lpstr>
      <vt:lpstr>Komposisi Arsip dalam Organisasi  (Betty R. Ricks)</vt:lpstr>
      <vt:lpstr>Kriteria Arsip Vital</vt:lpstr>
      <vt:lpstr>PowerPoint Presentation</vt:lpstr>
      <vt:lpstr>Definisi Program Arsip Vital</vt:lpstr>
      <vt:lpstr>Kegiatan dalam Program Arsip Vital</vt:lpstr>
      <vt:lpstr>Dukungan &amp; Persetujuan Top Mgt</vt:lpstr>
      <vt:lpstr>1. Identifikasi</vt:lpstr>
      <vt:lpstr>1. Identifikasi</vt:lpstr>
      <vt:lpstr>PowerPoint Presentation</vt:lpstr>
      <vt:lpstr>1. Identifikasi</vt:lpstr>
      <vt:lpstr>1. Identifikasi</vt:lpstr>
      <vt:lpstr>1. Identifikasi</vt:lpstr>
      <vt:lpstr>JENIS ARSIP VITAL LAIN YANG DIATUR DALAM PP 28/2012</vt:lpstr>
      <vt:lpstr>PowerPoint Presentation</vt:lpstr>
      <vt:lpstr>PowerPoint Presentation</vt:lpstr>
      <vt:lpstr>Contoh Daftar Arsip Vital</vt:lpstr>
      <vt:lpstr>2. PERLINDUNGAN DAN PENGAMANAN ARSIP VITAL</vt:lpstr>
      <vt:lpstr>2. Perlindungan dan Pengamanan Arsip Vital</vt:lpstr>
      <vt:lpstr>PowerPoint Presentation</vt:lpstr>
      <vt:lpstr>PowerPoint Presentation</vt:lpstr>
      <vt:lpstr>2. Perlindungan dan Pengamanan Arsip Vital</vt:lpstr>
      <vt:lpstr>2. Perlindungan dan Pengamanan Arsip Vital</vt:lpstr>
      <vt:lpstr>2. Perlindungan dan Pengamanan Arsip Vital</vt:lpstr>
      <vt:lpstr>1. ON - SITE STORAGE, adalah penyimpanan arsip vital yang ditempatkan pada ruangan tertentu dalam satu gedung atau perkantoran dalam lingkungan lembaga pencipta arsip;</vt:lpstr>
      <vt:lpstr>3. PENYELAMATAN DAN PEMULIHAN ARSIP VITAL</vt:lpstr>
      <vt:lpstr>Penyelamatan Arsip Vital</vt:lpstr>
      <vt:lpstr>Pemulihan Arsip Vital</vt:lpstr>
      <vt:lpstr>2. Penilaian tingkat kerusakan dan spesifikasi kebutuhan pemulihan yang berkaitan dengan operasional penyelamatan.</vt:lpstr>
      <vt:lpstr>3. Pelaksanaan Penyelamatan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Subbag Umum</dc:creator>
  <cp:lastModifiedBy>Subbag Umum</cp:lastModifiedBy>
  <cp:revision>10</cp:revision>
  <dcterms:created xsi:type="dcterms:W3CDTF">2025-06-27T04:34:52Z</dcterms:created>
  <dcterms:modified xsi:type="dcterms:W3CDTF">2025-06-30T15:53:56Z</dcterms:modified>
</cp:coreProperties>
</file>