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47"/>
  </p:normalViewPr>
  <p:slideViewPr>
    <p:cSldViewPr>
      <p:cViewPr varScale="1">
        <p:scale>
          <a:sx n="119" d="100"/>
          <a:sy n="119" d="100"/>
        </p:scale>
        <p:origin x="87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41714-D46C-4BB0-995C-4480C4458027}" type="datetimeFigureOut">
              <a:rPr lang="en-ID" smtClean="0"/>
              <a:t>26/06/24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EF6B-6E5A-4B35-ABF8-80DEE2E46C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698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63764" y="0"/>
            <a:ext cx="2199640" cy="2014855"/>
          </a:xfrm>
          <a:custGeom>
            <a:avLst/>
            <a:gdLst/>
            <a:ahLst/>
            <a:cxnLst/>
            <a:rect l="l" t="t" r="r" b="b"/>
            <a:pathLst>
              <a:path w="2199640" h="2014855">
                <a:moveTo>
                  <a:pt x="2182052" y="0"/>
                </a:moveTo>
                <a:lnTo>
                  <a:pt x="1614697" y="0"/>
                </a:lnTo>
                <a:lnTo>
                  <a:pt x="888" y="1440688"/>
                </a:lnTo>
                <a:lnTo>
                  <a:pt x="0" y="2014474"/>
                </a:lnTo>
                <a:lnTo>
                  <a:pt x="2199639" y="126"/>
                </a:lnTo>
                <a:lnTo>
                  <a:pt x="2182052" y="0"/>
                </a:lnTo>
                <a:close/>
              </a:path>
            </a:pathLst>
          </a:custGeom>
          <a:solidFill>
            <a:srgbClr val="95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976115"/>
            <a:ext cx="3339465" cy="2882265"/>
          </a:xfrm>
          <a:custGeom>
            <a:avLst/>
            <a:gdLst/>
            <a:ahLst/>
            <a:cxnLst/>
            <a:rect l="l" t="t" r="r" b="b"/>
            <a:pathLst>
              <a:path w="3339465" h="2882265">
                <a:moveTo>
                  <a:pt x="0" y="0"/>
                </a:moveTo>
                <a:lnTo>
                  <a:pt x="0" y="2881883"/>
                </a:lnTo>
                <a:lnTo>
                  <a:pt x="3339084" y="2881883"/>
                </a:lnTo>
                <a:lnTo>
                  <a:pt x="0" y="0"/>
                </a:lnTo>
                <a:close/>
              </a:path>
            </a:pathLst>
          </a:custGeom>
          <a:solidFill>
            <a:srgbClr val="B4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548" y="0"/>
            <a:ext cx="9712452" cy="68579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81004" y="5917691"/>
            <a:ext cx="1111250" cy="940435"/>
          </a:xfrm>
          <a:custGeom>
            <a:avLst/>
            <a:gdLst/>
            <a:ahLst/>
            <a:cxnLst/>
            <a:rect l="l" t="t" r="r" b="b"/>
            <a:pathLst>
              <a:path w="1111250" h="940434">
                <a:moveTo>
                  <a:pt x="1110996" y="0"/>
                </a:moveTo>
                <a:lnTo>
                  <a:pt x="0" y="940307"/>
                </a:lnTo>
                <a:lnTo>
                  <a:pt x="1110996" y="940307"/>
                </a:lnTo>
                <a:lnTo>
                  <a:pt x="1110996" y="0"/>
                </a:lnTo>
                <a:close/>
              </a:path>
            </a:pathLst>
          </a:custGeom>
          <a:solidFill>
            <a:srgbClr val="95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2264" y="210311"/>
            <a:ext cx="1434084" cy="54559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913" y="263533"/>
            <a:ext cx="1293684" cy="5580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4323" y="274320"/>
            <a:ext cx="815340" cy="3566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4895" y="1666112"/>
            <a:ext cx="1106220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6971" y="538937"/>
            <a:ext cx="6798056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1517650"/>
            <a:ext cx="10534650" cy="4585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95" y="1666112"/>
            <a:ext cx="499745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600" b="1" spc="-60" dirty="0">
                <a:solidFill>
                  <a:srgbClr val="FF0000"/>
                </a:solidFill>
                <a:latin typeface="Tahoma"/>
                <a:cs typeface="Tahoma"/>
              </a:rPr>
              <a:t>WORKSHOP</a:t>
            </a:r>
            <a:r>
              <a:rPr sz="3600" b="1" spc="-1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b="1" spc="-155" dirty="0">
                <a:solidFill>
                  <a:srgbClr val="FF0000"/>
                </a:solidFill>
                <a:latin typeface="Tahoma"/>
                <a:cs typeface="Tahoma"/>
              </a:rPr>
              <a:t>TEKNIK  </a:t>
            </a:r>
            <a:r>
              <a:rPr sz="3600" b="1" spc="-75" dirty="0">
                <a:solidFill>
                  <a:srgbClr val="FF0000"/>
                </a:solidFill>
                <a:latin typeface="Tahoma"/>
                <a:cs typeface="Tahoma"/>
              </a:rPr>
              <a:t>PENYUSUNAN</a:t>
            </a:r>
            <a:r>
              <a:rPr sz="3600" b="1" spc="-1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b="1" spc="-114" dirty="0">
                <a:solidFill>
                  <a:srgbClr val="FF0000"/>
                </a:solidFill>
                <a:latin typeface="Tahoma"/>
                <a:cs typeface="Tahoma"/>
              </a:rPr>
              <a:t>SOP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772" y="3451352"/>
            <a:ext cx="3471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20" dirty="0" smtClean="0">
                <a:solidFill>
                  <a:srgbClr val="006FC0"/>
                </a:solidFill>
                <a:latin typeface="Trebuchet MS"/>
                <a:cs typeface="Trebuchet MS"/>
              </a:rPr>
              <a:t>BPSDM </a:t>
            </a:r>
            <a:r>
              <a:rPr lang="en-US" spc="-120" dirty="0" err="1" smtClean="0">
                <a:solidFill>
                  <a:srgbClr val="006FC0"/>
                </a:solidFill>
                <a:latin typeface="Trebuchet MS"/>
                <a:cs typeface="Trebuchet MS"/>
              </a:rPr>
              <a:t>Sumsel</a:t>
            </a:r>
            <a:endParaRPr lang="en-US"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691" y="3326891"/>
            <a:ext cx="611505" cy="35560"/>
          </a:xfrm>
          <a:custGeom>
            <a:avLst/>
            <a:gdLst/>
            <a:ahLst/>
            <a:cxnLst/>
            <a:rect l="l" t="t" r="r" b="b"/>
            <a:pathLst>
              <a:path w="611505" h="35560">
                <a:moveTo>
                  <a:pt x="611124" y="0"/>
                </a:moveTo>
                <a:lnTo>
                  <a:pt x="0" y="0"/>
                </a:lnTo>
                <a:lnTo>
                  <a:pt x="0" y="35051"/>
                </a:lnTo>
                <a:lnTo>
                  <a:pt x="611124" y="35051"/>
                </a:lnTo>
                <a:lnTo>
                  <a:pt x="611124" y="0"/>
                </a:lnTo>
                <a:close/>
              </a:path>
            </a:pathLst>
          </a:custGeom>
          <a:solidFill>
            <a:srgbClr val="9520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242" y="491439"/>
            <a:ext cx="5083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3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SOP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PENUGASAN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12952" y="1478026"/>
            <a:ext cx="10570845" cy="505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763905" indent="-451484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74345" algn="l"/>
                <a:tab pos="474980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Awal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yang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dilakukan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dari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Atasan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yang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berwenang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memberi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perintah.</a:t>
            </a:r>
            <a:endParaRPr sz="2400">
              <a:latin typeface="Arial"/>
              <a:cs typeface="Arial"/>
            </a:endParaRPr>
          </a:p>
          <a:p>
            <a:pPr marL="480695">
              <a:lnSpc>
                <a:spcPts val="2635"/>
              </a:lnSpc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 penugasan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diawali dengan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perintah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dari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Atasan </a:t>
            </a:r>
            <a:r>
              <a:rPr sz="2200" spc="-10" dirty="0">
                <a:latin typeface="Arial MT"/>
                <a:cs typeface="Arial MT"/>
              </a:rPr>
              <a:t>yang</a:t>
            </a:r>
            <a:endParaRPr sz="2200">
              <a:latin typeface="Arial MT"/>
              <a:cs typeface="Arial MT"/>
            </a:endParaRPr>
          </a:p>
          <a:p>
            <a:pPr marL="474345">
              <a:lnSpc>
                <a:spcPct val="100000"/>
              </a:lnSpc>
            </a:pPr>
            <a:r>
              <a:rPr sz="2200" spc="-10" dirty="0">
                <a:latin typeface="Arial MT"/>
                <a:cs typeface="Arial MT"/>
              </a:rPr>
              <a:t>berwenang.</a:t>
            </a:r>
            <a:endParaRPr sz="2200">
              <a:latin typeface="Arial MT"/>
              <a:cs typeface="Arial MT"/>
            </a:endParaRPr>
          </a:p>
          <a:p>
            <a:pPr marL="480695" marR="1585595" indent="-457834">
              <a:lnSpc>
                <a:spcPct val="10000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2"/>
              <a:tabLst>
                <a:tab pos="480695" algn="l"/>
                <a:tab pos="481330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Utama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Pelaksanaan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Penugasan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oleh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yang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ditugaskan.</a:t>
            </a:r>
            <a:endParaRPr sz="2400">
              <a:latin typeface="Arial"/>
              <a:cs typeface="Arial"/>
            </a:endParaRPr>
          </a:p>
          <a:p>
            <a:pPr marL="474345">
              <a:lnSpc>
                <a:spcPts val="2635"/>
              </a:lnSpc>
            </a:pPr>
            <a:r>
              <a:rPr sz="2200" spc="-5" dirty="0">
                <a:latin typeface="Arial MT"/>
                <a:cs typeface="Arial MT"/>
              </a:rPr>
              <a:t>Kegiatan utamanya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adalah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penugasan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diberikan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oleh</a:t>
            </a:r>
            <a:endParaRPr sz="2200">
              <a:latin typeface="Arial MT"/>
              <a:cs typeface="Arial MT"/>
            </a:endParaRPr>
          </a:p>
          <a:p>
            <a:pPr marL="474345">
              <a:lnSpc>
                <a:spcPct val="100000"/>
              </a:lnSpc>
            </a:pPr>
            <a:r>
              <a:rPr sz="2200" spc="-10" dirty="0">
                <a:latin typeface="Arial MT"/>
                <a:cs typeface="Arial MT"/>
              </a:rPr>
              <a:t>yang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ditugaskan.</a:t>
            </a:r>
            <a:endParaRPr sz="2200">
              <a:latin typeface="Arial MT"/>
              <a:cs typeface="Arial MT"/>
            </a:endParaRPr>
          </a:p>
          <a:p>
            <a:pPr marL="480695" marR="1720850" indent="-457834">
              <a:lnSpc>
                <a:spcPct val="10000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3"/>
              <a:tabLst>
                <a:tab pos="480695" algn="l"/>
                <a:tab pos="481330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Akhir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Pendokumentasian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oleh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Pelaksana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Administratif.</a:t>
            </a:r>
            <a:endParaRPr sz="2400">
              <a:latin typeface="Arial"/>
              <a:cs typeface="Arial"/>
            </a:endParaRPr>
          </a:p>
          <a:p>
            <a:pPr marL="474345">
              <a:lnSpc>
                <a:spcPts val="2635"/>
              </a:lnSpc>
            </a:pP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pendokumentasian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dilakukan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oleh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petugas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administratif</a:t>
            </a:r>
            <a:endParaRPr sz="2200">
              <a:latin typeface="Arial MT"/>
              <a:cs typeface="Arial MT"/>
            </a:endParaRPr>
          </a:p>
          <a:p>
            <a:pPr marL="47434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 MT"/>
                <a:cs typeface="Arial MT"/>
              </a:rPr>
              <a:t>tertentu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 ditunjuk.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b="1" spc="-5" dirty="0">
                <a:latin typeface="Arial"/>
                <a:cs typeface="Arial"/>
              </a:rPr>
              <a:t>Catatan: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penugasan ini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memiliki</a:t>
            </a:r>
            <a:r>
              <a:rPr sz="2200" i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unsur</a:t>
            </a:r>
            <a:r>
              <a:rPr sz="22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sama</a:t>
            </a:r>
            <a:r>
              <a:rPr sz="2200" i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sz="22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Rutin.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226" y="783082"/>
            <a:ext cx="7750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TINDAK</a:t>
            </a:r>
            <a:r>
              <a:rPr sz="3600" spc="-2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LANJUT</a:t>
            </a:r>
            <a:r>
              <a:rPr sz="3600" spc="-3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SOP</a:t>
            </a:r>
            <a:r>
              <a:rPr sz="3600" spc="-2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PELAYANAN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3495" y="1854834"/>
            <a:ext cx="10806430" cy="400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87655" indent="-457834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10" dirty="0">
                <a:latin typeface="Arial"/>
                <a:cs typeface="Arial"/>
              </a:rPr>
              <a:t> Pelayanan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sebagai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dasar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penyusunan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Publik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(SOP </a:t>
            </a:r>
            <a:r>
              <a:rPr sz="2400" b="1" spc="-5" dirty="0">
                <a:latin typeface="Arial"/>
                <a:cs typeface="Arial"/>
              </a:rPr>
              <a:t>Rutin </a:t>
            </a:r>
            <a:r>
              <a:rPr sz="2400" b="1" dirty="0">
                <a:latin typeface="Arial"/>
                <a:cs typeface="Arial"/>
              </a:rPr>
              <a:t>dan SOP </a:t>
            </a:r>
            <a:r>
              <a:rPr sz="2400" b="1" spc="-5" dirty="0">
                <a:latin typeface="Arial"/>
                <a:cs typeface="Arial"/>
              </a:rPr>
              <a:t>Penugasan </a:t>
            </a:r>
            <a:r>
              <a:rPr sz="2400" b="1" dirty="0">
                <a:latin typeface="Arial"/>
                <a:cs typeface="Arial"/>
              </a:rPr>
              <a:t>tidak </a:t>
            </a:r>
            <a:r>
              <a:rPr sz="2400" b="1" spc="-5" dirty="0">
                <a:latin typeface="Arial"/>
                <a:cs typeface="Arial"/>
              </a:rPr>
              <a:t>perlu disusun standar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pelayanannya);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800"/>
              </a:spcBef>
              <a:buClr>
                <a:srgbClr val="00007C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Inti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pada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Penyelenggara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 </a:t>
            </a: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Pelayanan;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1800"/>
              </a:spcBef>
              <a:buClr>
                <a:srgbClr val="00007C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yang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harus</a:t>
            </a:r>
            <a:r>
              <a:rPr sz="2400" b="1" spc="-5" dirty="0">
                <a:latin typeface="Arial"/>
                <a:cs typeface="Arial"/>
              </a:rPr>
              <a:t> dipublikasikan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SOP </a:t>
            </a:r>
            <a:r>
              <a:rPr sz="2400" b="1" spc="-10" dirty="0">
                <a:latin typeface="Arial"/>
                <a:cs typeface="Arial"/>
              </a:rPr>
              <a:t>Pelayanan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sedangkan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SOP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Rutin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SOP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Penugasan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perlu dipublikasikan;</a:t>
            </a:r>
            <a:endParaRPr sz="2400">
              <a:latin typeface="Arial"/>
              <a:cs typeface="Arial"/>
            </a:endParaRPr>
          </a:p>
          <a:p>
            <a:pPr marL="469900" marR="699770" indent="-457834" algn="just">
              <a:lnSpc>
                <a:spcPct val="100000"/>
              </a:lnSpc>
              <a:spcBef>
                <a:spcPts val="1805"/>
              </a:spcBef>
              <a:buClr>
                <a:srgbClr val="00007C"/>
              </a:buClr>
              <a:buSzPct val="75000"/>
              <a:buAutoNum type="arabicPeriod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SOP </a:t>
            </a:r>
            <a:r>
              <a:rPr sz="2400" b="1" spc="-10" dirty="0">
                <a:latin typeface="Arial"/>
                <a:cs typeface="Arial"/>
              </a:rPr>
              <a:t>Pelayanan </a:t>
            </a:r>
            <a:r>
              <a:rPr sz="2400" b="1" dirty="0">
                <a:latin typeface="Arial"/>
                <a:cs typeface="Arial"/>
              </a:rPr>
              <a:t>dalam </a:t>
            </a:r>
            <a:r>
              <a:rPr sz="2400" b="1" spc="-5" dirty="0">
                <a:latin typeface="Arial"/>
                <a:cs typeface="Arial"/>
              </a:rPr>
              <a:t>bentuk flowcharts </a:t>
            </a:r>
            <a:r>
              <a:rPr sz="2400" b="1" dirty="0">
                <a:latin typeface="Arial"/>
                <a:cs typeface="Arial"/>
              </a:rPr>
              <a:t>dibuat pula dalam format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grafik </a:t>
            </a:r>
            <a:r>
              <a:rPr sz="2400" b="1" spc="-5" dirty="0">
                <a:latin typeface="Arial"/>
                <a:cs typeface="Arial"/>
              </a:rPr>
              <a:t>(Annotated </a:t>
            </a:r>
            <a:r>
              <a:rPr sz="2400" b="1" dirty="0">
                <a:latin typeface="Arial"/>
                <a:cs typeface="Arial"/>
              </a:rPr>
              <a:t>Picture) untuk </a:t>
            </a:r>
            <a:r>
              <a:rPr sz="2400" b="1" spc="-10" dirty="0">
                <a:latin typeface="Arial"/>
                <a:cs typeface="Arial"/>
              </a:rPr>
              <a:t>memudahkan </a:t>
            </a:r>
            <a:r>
              <a:rPr sz="2400" b="1" spc="-5" dirty="0">
                <a:latin typeface="Arial"/>
                <a:cs typeface="Arial"/>
              </a:rPr>
              <a:t>bagi pengguna </a:t>
            </a:r>
            <a:r>
              <a:rPr sz="2400" b="1" dirty="0">
                <a:latin typeface="Arial"/>
                <a:cs typeface="Arial"/>
              </a:rPr>
              <a:t>jasa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(pemohon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pelayanan).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525221"/>
            <a:ext cx="542226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LANGKAH-LANGKAH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PENYUSUNAN </a:t>
            </a:r>
            <a:r>
              <a:rPr sz="2800" b="1" spc="-5" dirty="0">
                <a:latin typeface="Calibri"/>
                <a:cs typeface="Calibri"/>
              </a:rPr>
              <a:t> SOP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ADMINISTRASI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PEMERINTAHAN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354" y="1953958"/>
            <a:ext cx="4234815" cy="42470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2815" y="5039309"/>
            <a:ext cx="280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8011" y="5007305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3378" y="2470785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8492" y="2502789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984" y="2156587"/>
            <a:ext cx="2541905" cy="932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33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Identifikasi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judul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SOP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berdasarkan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tugas</a:t>
            </a:r>
            <a:endParaRPr sz="2000">
              <a:latin typeface="Arial MT"/>
              <a:cs typeface="Arial MT"/>
            </a:endParaRPr>
          </a:p>
          <a:p>
            <a:pPr marR="10160" algn="r">
              <a:lnSpc>
                <a:spcPts val="2340"/>
              </a:lnSpc>
            </a:pP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fungsi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0989" y="5013705"/>
            <a:ext cx="2066925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205">
              <a:lnSpc>
                <a:spcPts val="237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Menyusun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370"/>
              </a:lnSpc>
            </a:pPr>
            <a:r>
              <a:rPr sz="2000" spc="-5" dirty="0">
                <a:latin typeface="Arial MT"/>
                <a:cs typeface="Arial MT"/>
              </a:rPr>
              <a:t>dok</a:t>
            </a:r>
            <a:r>
              <a:rPr sz="2000" dirty="0">
                <a:latin typeface="Arial MT"/>
                <a:cs typeface="Arial MT"/>
              </a:rPr>
              <a:t>umen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OP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P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9286" y="2137994"/>
            <a:ext cx="3041650" cy="933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5"/>
              </a:spcBef>
            </a:pPr>
            <a:r>
              <a:rPr sz="2000" spc="-5" dirty="0">
                <a:latin typeface="Arial MT"/>
                <a:cs typeface="Arial MT"/>
              </a:rPr>
              <a:t>Identifikasi prosedur </a:t>
            </a:r>
            <a:r>
              <a:rPr sz="2000" dirty="0">
                <a:latin typeface="Arial MT"/>
                <a:cs typeface="Arial MT"/>
              </a:rPr>
              <a:t> (langkah </a:t>
            </a:r>
            <a:r>
              <a:rPr sz="2000" spc="-5" dirty="0">
                <a:latin typeface="Arial MT"/>
                <a:cs typeface="Arial MT"/>
              </a:rPr>
              <a:t>kegiatan)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</a:t>
            </a:r>
            <a:r>
              <a:rPr sz="2000" spc="5" dirty="0">
                <a:latin typeface="Arial MT"/>
                <a:cs typeface="Arial MT"/>
              </a:rPr>
              <a:t>r</a:t>
            </a:r>
            <a:r>
              <a:rPr sz="2000" spc="-5" dirty="0">
                <a:latin typeface="Arial MT"/>
                <a:cs typeface="Arial MT"/>
              </a:rPr>
              <a:t>da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spc="-5" dirty="0">
                <a:latin typeface="Arial MT"/>
                <a:cs typeface="Arial MT"/>
              </a:rPr>
              <a:t>ark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judu</a:t>
            </a:r>
            <a:r>
              <a:rPr sz="2000" dirty="0">
                <a:latin typeface="Arial MT"/>
                <a:cs typeface="Arial MT"/>
              </a:rPr>
              <a:t>l SOP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AP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9286" y="4690364"/>
            <a:ext cx="2434590" cy="932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0"/>
              </a:spcBef>
            </a:pPr>
            <a:r>
              <a:rPr sz="2000" dirty="0">
                <a:latin typeface="Arial MT"/>
                <a:cs typeface="Arial MT"/>
              </a:rPr>
              <a:t>Merumuskan format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SOP</a:t>
            </a:r>
            <a:r>
              <a:rPr sz="2000" spc="-1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P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</a:t>
            </a:r>
            <a:r>
              <a:rPr sz="2000" spc="5" dirty="0">
                <a:latin typeface="Arial MT"/>
                <a:cs typeface="Arial MT"/>
              </a:rPr>
              <a:t>r</a:t>
            </a:r>
            <a:r>
              <a:rPr sz="2000" spc="-5" dirty="0">
                <a:latin typeface="Arial MT"/>
                <a:cs typeface="Arial MT"/>
              </a:rPr>
              <a:t>da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rkan  </a:t>
            </a:r>
            <a:r>
              <a:rPr sz="2000" spc="-5" dirty="0">
                <a:latin typeface="Arial MT"/>
                <a:cs typeface="Arial MT"/>
              </a:rPr>
              <a:t>identifikasi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prosedur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55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LANGKAH-LANGKAH</a:t>
            </a:r>
            <a:r>
              <a:rPr dirty="0"/>
              <a:t> </a:t>
            </a:r>
            <a:r>
              <a:rPr spc="-10" dirty="0"/>
              <a:t>PENYUSUNAN </a:t>
            </a:r>
            <a:r>
              <a:rPr spc="-760" dirty="0"/>
              <a:t> </a:t>
            </a:r>
            <a:r>
              <a:rPr spc="-5" dirty="0"/>
              <a:t>SOP</a:t>
            </a:r>
            <a:r>
              <a:rPr spc="-50" dirty="0"/>
              <a:t> </a:t>
            </a:r>
            <a:r>
              <a:rPr spc="-10" dirty="0"/>
              <a:t>ADMINISTRASI</a:t>
            </a:r>
            <a:r>
              <a:rPr spc="10" dirty="0"/>
              <a:t> </a:t>
            </a:r>
            <a:r>
              <a:rPr spc="-5" dirty="0"/>
              <a:t>PEMERINTAHAN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1043940" cy="990600"/>
          </a:xfrm>
          <a:custGeom>
            <a:avLst/>
            <a:gdLst/>
            <a:ahLst/>
            <a:cxnLst/>
            <a:rect l="l" t="t" r="r" b="b"/>
            <a:pathLst>
              <a:path w="1043939" h="990600">
                <a:moveTo>
                  <a:pt x="521969" y="0"/>
                </a:moveTo>
                <a:lnTo>
                  <a:pt x="471698" y="2267"/>
                </a:lnTo>
                <a:lnTo>
                  <a:pt x="422779" y="8930"/>
                </a:lnTo>
                <a:lnTo>
                  <a:pt x="375431" y="19782"/>
                </a:lnTo>
                <a:lnTo>
                  <a:pt x="329874" y="34615"/>
                </a:lnTo>
                <a:lnTo>
                  <a:pt x="286324" y="53222"/>
                </a:lnTo>
                <a:lnTo>
                  <a:pt x="245002" y="75394"/>
                </a:lnTo>
                <a:lnTo>
                  <a:pt x="206126" y="100925"/>
                </a:lnTo>
                <a:lnTo>
                  <a:pt x="169914" y="129607"/>
                </a:lnTo>
                <a:lnTo>
                  <a:pt x="136586" y="161233"/>
                </a:lnTo>
                <a:lnTo>
                  <a:pt x="106359" y="195594"/>
                </a:lnTo>
                <a:lnTo>
                  <a:pt x="79453" y="232484"/>
                </a:lnTo>
                <a:lnTo>
                  <a:pt x="56087" y="271695"/>
                </a:lnTo>
                <a:lnTo>
                  <a:pt x="36479" y="313019"/>
                </a:lnTo>
                <a:lnTo>
                  <a:pt x="20847" y="356249"/>
                </a:lnTo>
                <a:lnTo>
                  <a:pt x="9411" y="401178"/>
                </a:lnTo>
                <a:lnTo>
                  <a:pt x="2389" y="447597"/>
                </a:lnTo>
                <a:lnTo>
                  <a:pt x="0" y="495300"/>
                </a:lnTo>
                <a:lnTo>
                  <a:pt x="2389" y="543002"/>
                </a:lnTo>
                <a:lnTo>
                  <a:pt x="9411" y="589421"/>
                </a:lnTo>
                <a:lnTo>
                  <a:pt x="20847" y="634350"/>
                </a:lnTo>
                <a:lnTo>
                  <a:pt x="36479" y="677580"/>
                </a:lnTo>
                <a:lnTo>
                  <a:pt x="56087" y="718904"/>
                </a:lnTo>
                <a:lnTo>
                  <a:pt x="79453" y="758115"/>
                </a:lnTo>
                <a:lnTo>
                  <a:pt x="106359" y="795005"/>
                </a:lnTo>
                <a:lnTo>
                  <a:pt x="136586" y="829366"/>
                </a:lnTo>
                <a:lnTo>
                  <a:pt x="169914" y="860992"/>
                </a:lnTo>
                <a:lnTo>
                  <a:pt x="206126" y="889674"/>
                </a:lnTo>
                <a:lnTo>
                  <a:pt x="245002" y="915205"/>
                </a:lnTo>
                <a:lnTo>
                  <a:pt x="286324" y="937377"/>
                </a:lnTo>
                <a:lnTo>
                  <a:pt x="329874" y="955984"/>
                </a:lnTo>
                <a:lnTo>
                  <a:pt x="375431" y="970817"/>
                </a:lnTo>
                <a:lnTo>
                  <a:pt x="422779" y="981669"/>
                </a:lnTo>
                <a:lnTo>
                  <a:pt x="471698" y="988332"/>
                </a:lnTo>
                <a:lnTo>
                  <a:pt x="521969" y="990600"/>
                </a:lnTo>
                <a:lnTo>
                  <a:pt x="572241" y="988332"/>
                </a:lnTo>
                <a:lnTo>
                  <a:pt x="621160" y="981669"/>
                </a:lnTo>
                <a:lnTo>
                  <a:pt x="668508" y="970817"/>
                </a:lnTo>
                <a:lnTo>
                  <a:pt x="714065" y="955984"/>
                </a:lnTo>
                <a:lnTo>
                  <a:pt x="757615" y="937377"/>
                </a:lnTo>
                <a:lnTo>
                  <a:pt x="790734" y="919607"/>
                </a:lnTo>
                <a:lnTo>
                  <a:pt x="521969" y="919607"/>
                </a:lnTo>
                <a:lnTo>
                  <a:pt x="472834" y="917116"/>
                </a:lnTo>
                <a:lnTo>
                  <a:pt x="425231" y="909819"/>
                </a:lnTo>
                <a:lnTo>
                  <a:pt x="379434" y="897973"/>
                </a:lnTo>
                <a:lnTo>
                  <a:pt x="335719" y="881837"/>
                </a:lnTo>
                <a:lnTo>
                  <a:pt x="294362" y="861671"/>
                </a:lnTo>
                <a:lnTo>
                  <a:pt x="255637" y="837733"/>
                </a:lnTo>
                <a:lnTo>
                  <a:pt x="219820" y="810283"/>
                </a:lnTo>
                <a:lnTo>
                  <a:pt x="187187" y="779579"/>
                </a:lnTo>
                <a:lnTo>
                  <a:pt x="158011" y="745880"/>
                </a:lnTo>
                <a:lnTo>
                  <a:pt x="132569" y="709445"/>
                </a:lnTo>
                <a:lnTo>
                  <a:pt x="111135" y="670534"/>
                </a:lnTo>
                <a:lnTo>
                  <a:pt x="93986" y="629404"/>
                </a:lnTo>
                <a:lnTo>
                  <a:pt x="81395" y="586316"/>
                </a:lnTo>
                <a:lnTo>
                  <a:pt x="73639" y="541528"/>
                </a:lnTo>
                <a:lnTo>
                  <a:pt x="70993" y="495300"/>
                </a:lnTo>
                <a:lnTo>
                  <a:pt x="73639" y="449071"/>
                </a:lnTo>
                <a:lnTo>
                  <a:pt x="81395" y="404283"/>
                </a:lnTo>
                <a:lnTo>
                  <a:pt x="93986" y="361195"/>
                </a:lnTo>
                <a:lnTo>
                  <a:pt x="111135" y="320065"/>
                </a:lnTo>
                <a:lnTo>
                  <a:pt x="132569" y="281154"/>
                </a:lnTo>
                <a:lnTo>
                  <a:pt x="158011" y="244719"/>
                </a:lnTo>
                <a:lnTo>
                  <a:pt x="187187" y="211020"/>
                </a:lnTo>
                <a:lnTo>
                  <a:pt x="219820" y="180316"/>
                </a:lnTo>
                <a:lnTo>
                  <a:pt x="255637" y="152866"/>
                </a:lnTo>
                <a:lnTo>
                  <a:pt x="294362" y="128928"/>
                </a:lnTo>
                <a:lnTo>
                  <a:pt x="335719" y="108762"/>
                </a:lnTo>
                <a:lnTo>
                  <a:pt x="379434" y="92626"/>
                </a:lnTo>
                <a:lnTo>
                  <a:pt x="425231" y="80780"/>
                </a:lnTo>
                <a:lnTo>
                  <a:pt x="472834" y="73483"/>
                </a:lnTo>
                <a:lnTo>
                  <a:pt x="521969" y="70992"/>
                </a:lnTo>
                <a:lnTo>
                  <a:pt x="790734" y="70992"/>
                </a:lnTo>
                <a:lnTo>
                  <a:pt x="757615" y="53222"/>
                </a:lnTo>
                <a:lnTo>
                  <a:pt x="714065" y="34615"/>
                </a:lnTo>
                <a:lnTo>
                  <a:pt x="668508" y="19782"/>
                </a:lnTo>
                <a:lnTo>
                  <a:pt x="621160" y="8930"/>
                </a:lnTo>
                <a:lnTo>
                  <a:pt x="572241" y="2267"/>
                </a:lnTo>
                <a:lnTo>
                  <a:pt x="521969" y="0"/>
                </a:lnTo>
                <a:close/>
              </a:path>
              <a:path w="1043939" h="990600">
                <a:moveTo>
                  <a:pt x="790734" y="70992"/>
                </a:moveTo>
                <a:lnTo>
                  <a:pt x="521969" y="70992"/>
                </a:lnTo>
                <a:lnTo>
                  <a:pt x="571105" y="73483"/>
                </a:lnTo>
                <a:lnTo>
                  <a:pt x="618708" y="80780"/>
                </a:lnTo>
                <a:lnTo>
                  <a:pt x="664505" y="92626"/>
                </a:lnTo>
                <a:lnTo>
                  <a:pt x="708220" y="108762"/>
                </a:lnTo>
                <a:lnTo>
                  <a:pt x="749577" y="128928"/>
                </a:lnTo>
                <a:lnTo>
                  <a:pt x="788302" y="152866"/>
                </a:lnTo>
                <a:lnTo>
                  <a:pt x="824119" y="180316"/>
                </a:lnTo>
                <a:lnTo>
                  <a:pt x="856752" y="211020"/>
                </a:lnTo>
                <a:lnTo>
                  <a:pt x="885928" y="244719"/>
                </a:lnTo>
                <a:lnTo>
                  <a:pt x="911370" y="281154"/>
                </a:lnTo>
                <a:lnTo>
                  <a:pt x="932804" y="320065"/>
                </a:lnTo>
                <a:lnTo>
                  <a:pt x="949953" y="361195"/>
                </a:lnTo>
                <a:lnTo>
                  <a:pt x="962544" y="404283"/>
                </a:lnTo>
                <a:lnTo>
                  <a:pt x="970300" y="449071"/>
                </a:lnTo>
                <a:lnTo>
                  <a:pt x="972947" y="495300"/>
                </a:lnTo>
                <a:lnTo>
                  <a:pt x="970300" y="541528"/>
                </a:lnTo>
                <a:lnTo>
                  <a:pt x="962544" y="586316"/>
                </a:lnTo>
                <a:lnTo>
                  <a:pt x="949953" y="629404"/>
                </a:lnTo>
                <a:lnTo>
                  <a:pt x="932804" y="670534"/>
                </a:lnTo>
                <a:lnTo>
                  <a:pt x="911370" y="709445"/>
                </a:lnTo>
                <a:lnTo>
                  <a:pt x="885928" y="745880"/>
                </a:lnTo>
                <a:lnTo>
                  <a:pt x="856752" y="779579"/>
                </a:lnTo>
                <a:lnTo>
                  <a:pt x="824119" y="810283"/>
                </a:lnTo>
                <a:lnTo>
                  <a:pt x="788302" y="837733"/>
                </a:lnTo>
                <a:lnTo>
                  <a:pt x="749577" y="861671"/>
                </a:lnTo>
                <a:lnTo>
                  <a:pt x="708220" y="881837"/>
                </a:lnTo>
                <a:lnTo>
                  <a:pt x="664505" y="897973"/>
                </a:lnTo>
                <a:lnTo>
                  <a:pt x="618708" y="909819"/>
                </a:lnTo>
                <a:lnTo>
                  <a:pt x="571105" y="917116"/>
                </a:lnTo>
                <a:lnTo>
                  <a:pt x="521969" y="919607"/>
                </a:lnTo>
                <a:lnTo>
                  <a:pt x="790734" y="919607"/>
                </a:lnTo>
                <a:lnTo>
                  <a:pt x="837813" y="889674"/>
                </a:lnTo>
                <a:lnTo>
                  <a:pt x="874025" y="860992"/>
                </a:lnTo>
                <a:lnTo>
                  <a:pt x="907353" y="829366"/>
                </a:lnTo>
                <a:lnTo>
                  <a:pt x="937580" y="795005"/>
                </a:lnTo>
                <a:lnTo>
                  <a:pt x="964486" y="758115"/>
                </a:lnTo>
                <a:lnTo>
                  <a:pt x="987852" y="718904"/>
                </a:lnTo>
                <a:lnTo>
                  <a:pt x="1007460" y="677580"/>
                </a:lnTo>
                <a:lnTo>
                  <a:pt x="1023092" y="634350"/>
                </a:lnTo>
                <a:lnTo>
                  <a:pt x="1034528" y="589421"/>
                </a:lnTo>
                <a:lnTo>
                  <a:pt x="1041550" y="543002"/>
                </a:lnTo>
                <a:lnTo>
                  <a:pt x="1043939" y="495300"/>
                </a:lnTo>
                <a:lnTo>
                  <a:pt x="1041550" y="447597"/>
                </a:lnTo>
                <a:lnTo>
                  <a:pt x="1034528" y="401178"/>
                </a:lnTo>
                <a:lnTo>
                  <a:pt x="1023092" y="356249"/>
                </a:lnTo>
                <a:lnTo>
                  <a:pt x="1007460" y="313019"/>
                </a:lnTo>
                <a:lnTo>
                  <a:pt x="987852" y="271695"/>
                </a:lnTo>
                <a:lnTo>
                  <a:pt x="964486" y="232484"/>
                </a:lnTo>
                <a:lnTo>
                  <a:pt x="937580" y="195594"/>
                </a:lnTo>
                <a:lnTo>
                  <a:pt x="907353" y="161233"/>
                </a:lnTo>
                <a:lnTo>
                  <a:pt x="874025" y="129607"/>
                </a:lnTo>
                <a:lnTo>
                  <a:pt x="837813" y="100925"/>
                </a:lnTo>
                <a:lnTo>
                  <a:pt x="798937" y="75394"/>
                </a:lnTo>
                <a:lnTo>
                  <a:pt x="790734" y="709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5035" y="2061413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4901" y="2094103"/>
            <a:ext cx="805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Identifikasi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judul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berdasarkan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tugas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fungsi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801" y="2807677"/>
            <a:ext cx="4212590" cy="285305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Tugas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469265" algn="l"/>
              </a:tabLst>
            </a:pPr>
            <a:r>
              <a:rPr sz="2400" spc="-260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Identifikasi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Fungsi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Sub-Fungsi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Kegiatan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469265" algn="l"/>
              </a:tabLst>
            </a:pPr>
            <a:r>
              <a:rPr sz="2400" spc="-260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Identifikasi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</a:t>
            </a:r>
            <a:r>
              <a:rPr sz="2400" i="1" spc="-5" dirty="0">
                <a:latin typeface="Arial"/>
                <a:cs typeface="Arial"/>
              </a:rPr>
              <a:t>utput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265" dirty="0">
                <a:latin typeface="Arial MT"/>
                <a:cs typeface="Arial MT"/>
              </a:rPr>
              <a:t>Identifikasi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10" dirty="0">
                <a:latin typeface="Arial MT"/>
                <a:cs typeface="Arial MT"/>
              </a:rPr>
              <a:t>p</a:t>
            </a:r>
            <a:r>
              <a:rPr sz="2400" spc="-5" dirty="0">
                <a:latin typeface="Arial MT"/>
                <a:cs typeface="Arial MT"/>
              </a:rPr>
              <a:t>ek</a:t>
            </a:r>
            <a:r>
              <a:rPr sz="2400" dirty="0">
                <a:latin typeface="Arial MT"/>
                <a:cs typeface="Arial MT"/>
              </a:rPr>
              <a:t>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Merumuskan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judul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SOP-AP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55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LANGKAH-LANGKAH</a:t>
            </a:r>
            <a:r>
              <a:rPr dirty="0"/>
              <a:t> </a:t>
            </a:r>
            <a:r>
              <a:rPr spc="-10" dirty="0"/>
              <a:t>PENYUSUNAN </a:t>
            </a:r>
            <a:r>
              <a:rPr spc="-760" dirty="0"/>
              <a:t> </a:t>
            </a:r>
            <a:r>
              <a:rPr spc="-5" dirty="0"/>
              <a:t>SOP</a:t>
            </a:r>
            <a:r>
              <a:rPr spc="-50" dirty="0"/>
              <a:t> </a:t>
            </a:r>
            <a:r>
              <a:rPr spc="-10" dirty="0"/>
              <a:t>ADMINISTRASI</a:t>
            </a:r>
            <a:r>
              <a:rPr spc="10" dirty="0"/>
              <a:t> </a:t>
            </a:r>
            <a:r>
              <a:rPr spc="-5" dirty="0"/>
              <a:t>PEMERINTAHAN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1043940" cy="990600"/>
          </a:xfrm>
          <a:custGeom>
            <a:avLst/>
            <a:gdLst/>
            <a:ahLst/>
            <a:cxnLst/>
            <a:rect l="l" t="t" r="r" b="b"/>
            <a:pathLst>
              <a:path w="1043939" h="990600">
                <a:moveTo>
                  <a:pt x="521969" y="0"/>
                </a:moveTo>
                <a:lnTo>
                  <a:pt x="471698" y="2267"/>
                </a:lnTo>
                <a:lnTo>
                  <a:pt x="422779" y="8930"/>
                </a:lnTo>
                <a:lnTo>
                  <a:pt x="375431" y="19782"/>
                </a:lnTo>
                <a:lnTo>
                  <a:pt x="329874" y="34615"/>
                </a:lnTo>
                <a:lnTo>
                  <a:pt x="286324" y="53222"/>
                </a:lnTo>
                <a:lnTo>
                  <a:pt x="245002" y="75394"/>
                </a:lnTo>
                <a:lnTo>
                  <a:pt x="206126" y="100925"/>
                </a:lnTo>
                <a:lnTo>
                  <a:pt x="169914" y="129607"/>
                </a:lnTo>
                <a:lnTo>
                  <a:pt x="136586" y="161233"/>
                </a:lnTo>
                <a:lnTo>
                  <a:pt x="106359" y="195594"/>
                </a:lnTo>
                <a:lnTo>
                  <a:pt x="79453" y="232484"/>
                </a:lnTo>
                <a:lnTo>
                  <a:pt x="56087" y="271695"/>
                </a:lnTo>
                <a:lnTo>
                  <a:pt x="36479" y="313019"/>
                </a:lnTo>
                <a:lnTo>
                  <a:pt x="20847" y="356249"/>
                </a:lnTo>
                <a:lnTo>
                  <a:pt x="9411" y="401178"/>
                </a:lnTo>
                <a:lnTo>
                  <a:pt x="2389" y="447597"/>
                </a:lnTo>
                <a:lnTo>
                  <a:pt x="0" y="495300"/>
                </a:lnTo>
                <a:lnTo>
                  <a:pt x="2389" y="543002"/>
                </a:lnTo>
                <a:lnTo>
                  <a:pt x="9411" y="589421"/>
                </a:lnTo>
                <a:lnTo>
                  <a:pt x="20847" y="634350"/>
                </a:lnTo>
                <a:lnTo>
                  <a:pt x="36479" y="677580"/>
                </a:lnTo>
                <a:lnTo>
                  <a:pt x="56087" y="718904"/>
                </a:lnTo>
                <a:lnTo>
                  <a:pt x="79453" y="758115"/>
                </a:lnTo>
                <a:lnTo>
                  <a:pt x="106359" y="795005"/>
                </a:lnTo>
                <a:lnTo>
                  <a:pt x="136586" y="829366"/>
                </a:lnTo>
                <a:lnTo>
                  <a:pt x="169914" y="860992"/>
                </a:lnTo>
                <a:lnTo>
                  <a:pt x="206126" y="889674"/>
                </a:lnTo>
                <a:lnTo>
                  <a:pt x="245002" y="915205"/>
                </a:lnTo>
                <a:lnTo>
                  <a:pt x="286324" y="937377"/>
                </a:lnTo>
                <a:lnTo>
                  <a:pt x="329874" y="955984"/>
                </a:lnTo>
                <a:lnTo>
                  <a:pt x="375431" y="970817"/>
                </a:lnTo>
                <a:lnTo>
                  <a:pt x="422779" y="981669"/>
                </a:lnTo>
                <a:lnTo>
                  <a:pt x="471698" y="988332"/>
                </a:lnTo>
                <a:lnTo>
                  <a:pt x="521969" y="990600"/>
                </a:lnTo>
                <a:lnTo>
                  <a:pt x="572241" y="988332"/>
                </a:lnTo>
                <a:lnTo>
                  <a:pt x="621160" y="981669"/>
                </a:lnTo>
                <a:lnTo>
                  <a:pt x="668508" y="970817"/>
                </a:lnTo>
                <a:lnTo>
                  <a:pt x="714065" y="955984"/>
                </a:lnTo>
                <a:lnTo>
                  <a:pt x="757615" y="937377"/>
                </a:lnTo>
                <a:lnTo>
                  <a:pt x="790734" y="919607"/>
                </a:lnTo>
                <a:lnTo>
                  <a:pt x="521969" y="919607"/>
                </a:lnTo>
                <a:lnTo>
                  <a:pt x="472834" y="917116"/>
                </a:lnTo>
                <a:lnTo>
                  <a:pt x="425231" y="909819"/>
                </a:lnTo>
                <a:lnTo>
                  <a:pt x="379434" y="897973"/>
                </a:lnTo>
                <a:lnTo>
                  <a:pt x="335719" y="881837"/>
                </a:lnTo>
                <a:lnTo>
                  <a:pt x="294362" y="861671"/>
                </a:lnTo>
                <a:lnTo>
                  <a:pt x="255637" y="837733"/>
                </a:lnTo>
                <a:lnTo>
                  <a:pt x="219820" y="810283"/>
                </a:lnTo>
                <a:lnTo>
                  <a:pt x="187187" y="779579"/>
                </a:lnTo>
                <a:lnTo>
                  <a:pt x="158011" y="745880"/>
                </a:lnTo>
                <a:lnTo>
                  <a:pt x="132569" y="709445"/>
                </a:lnTo>
                <a:lnTo>
                  <a:pt x="111135" y="670534"/>
                </a:lnTo>
                <a:lnTo>
                  <a:pt x="93986" y="629404"/>
                </a:lnTo>
                <a:lnTo>
                  <a:pt x="81395" y="586316"/>
                </a:lnTo>
                <a:lnTo>
                  <a:pt x="73639" y="541528"/>
                </a:lnTo>
                <a:lnTo>
                  <a:pt x="70993" y="495300"/>
                </a:lnTo>
                <a:lnTo>
                  <a:pt x="73639" y="449071"/>
                </a:lnTo>
                <a:lnTo>
                  <a:pt x="81395" y="404283"/>
                </a:lnTo>
                <a:lnTo>
                  <a:pt x="93986" y="361195"/>
                </a:lnTo>
                <a:lnTo>
                  <a:pt x="111135" y="320065"/>
                </a:lnTo>
                <a:lnTo>
                  <a:pt x="132569" y="281154"/>
                </a:lnTo>
                <a:lnTo>
                  <a:pt x="158011" y="244719"/>
                </a:lnTo>
                <a:lnTo>
                  <a:pt x="187187" y="211020"/>
                </a:lnTo>
                <a:lnTo>
                  <a:pt x="219820" y="180316"/>
                </a:lnTo>
                <a:lnTo>
                  <a:pt x="255637" y="152866"/>
                </a:lnTo>
                <a:lnTo>
                  <a:pt x="294362" y="128928"/>
                </a:lnTo>
                <a:lnTo>
                  <a:pt x="335719" y="108762"/>
                </a:lnTo>
                <a:lnTo>
                  <a:pt x="379434" y="92626"/>
                </a:lnTo>
                <a:lnTo>
                  <a:pt x="425231" y="80780"/>
                </a:lnTo>
                <a:lnTo>
                  <a:pt x="472834" y="73483"/>
                </a:lnTo>
                <a:lnTo>
                  <a:pt x="521969" y="70992"/>
                </a:lnTo>
                <a:lnTo>
                  <a:pt x="790734" y="70992"/>
                </a:lnTo>
                <a:lnTo>
                  <a:pt x="757615" y="53222"/>
                </a:lnTo>
                <a:lnTo>
                  <a:pt x="714065" y="34615"/>
                </a:lnTo>
                <a:lnTo>
                  <a:pt x="668508" y="19782"/>
                </a:lnTo>
                <a:lnTo>
                  <a:pt x="621160" y="8930"/>
                </a:lnTo>
                <a:lnTo>
                  <a:pt x="572241" y="2267"/>
                </a:lnTo>
                <a:lnTo>
                  <a:pt x="521969" y="0"/>
                </a:lnTo>
                <a:close/>
              </a:path>
              <a:path w="1043939" h="990600">
                <a:moveTo>
                  <a:pt x="790734" y="70992"/>
                </a:moveTo>
                <a:lnTo>
                  <a:pt x="521969" y="70992"/>
                </a:lnTo>
                <a:lnTo>
                  <a:pt x="571105" y="73483"/>
                </a:lnTo>
                <a:lnTo>
                  <a:pt x="618708" y="80780"/>
                </a:lnTo>
                <a:lnTo>
                  <a:pt x="664505" y="92626"/>
                </a:lnTo>
                <a:lnTo>
                  <a:pt x="708220" y="108762"/>
                </a:lnTo>
                <a:lnTo>
                  <a:pt x="749577" y="128928"/>
                </a:lnTo>
                <a:lnTo>
                  <a:pt x="788302" y="152866"/>
                </a:lnTo>
                <a:lnTo>
                  <a:pt x="824119" y="180316"/>
                </a:lnTo>
                <a:lnTo>
                  <a:pt x="856752" y="211020"/>
                </a:lnTo>
                <a:lnTo>
                  <a:pt x="885928" y="244719"/>
                </a:lnTo>
                <a:lnTo>
                  <a:pt x="911370" y="281154"/>
                </a:lnTo>
                <a:lnTo>
                  <a:pt x="932804" y="320065"/>
                </a:lnTo>
                <a:lnTo>
                  <a:pt x="949953" y="361195"/>
                </a:lnTo>
                <a:lnTo>
                  <a:pt x="962544" y="404283"/>
                </a:lnTo>
                <a:lnTo>
                  <a:pt x="970300" y="449071"/>
                </a:lnTo>
                <a:lnTo>
                  <a:pt x="972947" y="495300"/>
                </a:lnTo>
                <a:lnTo>
                  <a:pt x="970300" y="541528"/>
                </a:lnTo>
                <a:lnTo>
                  <a:pt x="962544" y="586316"/>
                </a:lnTo>
                <a:lnTo>
                  <a:pt x="949953" y="629404"/>
                </a:lnTo>
                <a:lnTo>
                  <a:pt x="932804" y="670534"/>
                </a:lnTo>
                <a:lnTo>
                  <a:pt x="911370" y="709445"/>
                </a:lnTo>
                <a:lnTo>
                  <a:pt x="885928" y="745880"/>
                </a:lnTo>
                <a:lnTo>
                  <a:pt x="856752" y="779579"/>
                </a:lnTo>
                <a:lnTo>
                  <a:pt x="824119" y="810283"/>
                </a:lnTo>
                <a:lnTo>
                  <a:pt x="788302" y="837733"/>
                </a:lnTo>
                <a:lnTo>
                  <a:pt x="749577" y="861671"/>
                </a:lnTo>
                <a:lnTo>
                  <a:pt x="708220" y="881837"/>
                </a:lnTo>
                <a:lnTo>
                  <a:pt x="664505" y="897973"/>
                </a:lnTo>
                <a:lnTo>
                  <a:pt x="618708" y="909819"/>
                </a:lnTo>
                <a:lnTo>
                  <a:pt x="571105" y="917116"/>
                </a:lnTo>
                <a:lnTo>
                  <a:pt x="521969" y="919607"/>
                </a:lnTo>
                <a:lnTo>
                  <a:pt x="790734" y="919607"/>
                </a:lnTo>
                <a:lnTo>
                  <a:pt x="837813" y="889674"/>
                </a:lnTo>
                <a:lnTo>
                  <a:pt x="874025" y="860992"/>
                </a:lnTo>
                <a:lnTo>
                  <a:pt x="907353" y="829366"/>
                </a:lnTo>
                <a:lnTo>
                  <a:pt x="937580" y="795005"/>
                </a:lnTo>
                <a:lnTo>
                  <a:pt x="964486" y="758115"/>
                </a:lnTo>
                <a:lnTo>
                  <a:pt x="987852" y="718904"/>
                </a:lnTo>
                <a:lnTo>
                  <a:pt x="1007460" y="677580"/>
                </a:lnTo>
                <a:lnTo>
                  <a:pt x="1023092" y="634350"/>
                </a:lnTo>
                <a:lnTo>
                  <a:pt x="1034528" y="589421"/>
                </a:lnTo>
                <a:lnTo>
                  <a:pt x="1041550" y="543002"/>
                </a:lnTo>
                <a:lnTo>
                  <a:pt x="1043939" y="495300"/>
                </a:lnTo>
                <a:lnTo>
                  <a:pt x="1041550" y="447597"/>
                </a:lnTo>
                <a:lnTo>
                  <a:pt x="1034528" y="401178"/>
                </a:lnTo>
                <a:lnTo>
                  <a:pt x="1023092" y="356249"/>
                </a:lnTo>
                <a:lnTo>
                  <a:pt x="1007460" y="313019"/>
                </a:lnTo>
                <a:lnTo>
                  <a:pt x="987852" y="271695"/>
                </a:lnTo>
                <a:lnTo>
                  <a:pt x="964486" y="232484"/>
                </a:lnTo>
                <a:lnTo>
                  <a:pt x="937580" y="195594"/>
                </a:lnTo>
                <a:lnTo>
                  <a:pt x="907353" y="161233"/>
                </a:lnTo>
                <a:lnTo>
                  <a:pt x="874025" y="129607"/>
                </a:lnTo>
                <a:lnTo>
                  <a:pt x="837813" y="100925"/>
                </a:lnTo>
                <a:lnTo>
                  <a:pt x="798937" y="75394"/>
                </a:lnTo>
                <a:lnTo>
                  <a:pt x="790734" y="709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5035" y="2061413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9864" y="1934032"/>
            <a:ext cx="7978140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Identifikasi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prosedur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(langkah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kegiatan) berdasarkan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judul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1410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Jenis </a:t>
            </a:r>
            <a:r>
              <a:rPr sz="2400" spc="-10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0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Identifikasi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Penanggung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Jawab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Produk;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Penanggung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Jawab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Pelaksanaan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0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Identifikasi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Awal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5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 Utama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dirty="0">
                <a:latin typeface="Arial MT"/>
                <a:cs typeface="Arial MT"/>
              </a:rPr>
              <a:t>Identifikasi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Akhir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521334" marR="61594" indent="-457200">
              <a:lnSpc>
                <a:spcPct val="100000"/>
              </a:lnSpc>
              <a:spcBef>
                <a:spcPts val="300"/>
              </a:spcBef>
              <a:tabLst>
                <a:tab pos="521334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Mengidentifikasi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Langkah-langkah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Penghubung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antara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Awal,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Akhir.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55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LANGKAH-LANGKAH</a:t>
            </a:r>
            <a:r>
              <a:rPr dirty="0"/>
              <a:t> </a:t>
            </a:r>
            <a:r>
              <a:rPr spc="-10" dirty="0"/>
              <a:t>PENYUSUNAN </a:t>
            </a:r>
            <a:r>
              <a:rPr spc="-760" dirty="0"/>
              <a:t> </a:t>
            </a:r>
            <a:r>
              <a:rPr spc="-5" dirty="0"/>
              <a:t>SOP</a:t>
            </a:r>
            <a:r>
              <a:rPr spc="-50" dirty="0"/>
              <a:t> </a:t>
            </a:r>
            <a:r>
              <a:rPr spc="-10" dirty="0"/>
              <a:t>ADMINISTRASI</a:t>
            </a:r>
            <a:r>
              <a:rPr spc="10" dirty="0"/>
              <a:t> </a:t>
            </a:r>
            <a:r>
              <a:rPr spc="-5" dirty="0"/>
              <a:t>PEMERINTAHAN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1043940" cy="990600"/>
          </a:xfrm>
          <a:custGeom>
            <a:avLst/>
            <a:gdLst/>
            <a:ahLst/>
            <a:cxnLst/>
            <a:rect l="l" t="t" r="r" b="b"/>
            <a:pathLst>
              <a:path w="1043939" h="990600">
                <a:moveTo>
                  <a:pt x="521969" y="0"/>
                </a:moveTo>
                <a:lnTo>
                  <a:pt x="471698" y="2267"/>
                </a:lnTo>
                <a:lnTo>
                  <a:pt x="422779" y="8930"/>
                </a:lnTo>
                <a:lnTo>
                  <a:pt x="375431" y="19782"/>
                </a:lnTo>
                <a:lnTo>
                  <a:pt x="329874" y="34615"/>
                </a:lnTo>
                <a:lnTo>
                  <a:pt x="286324" y="53222"/>
                </a:lnTo>
                <a:lnTo>
                  <a:pt x="245002" y="75394"/>
                </a:lnTo>
                <a:lnTo>
                  <a:pt x="206126" y="100925"/>
                </a:lnTo>
                <a:lnTo>
                  <a:pt x="169914" y="129607"/>
                </a:lnTo>
                <a:lnTo>
                  <a:pt x="136586" y="161233"/>
                </a:lnTo>
                <a:lnTo>
                  <a:pt x="106359" y="195594"/>
                </a:lnTo>
                <a:lnTo>
                  <a:pt x="79453" y="232484"/>
                </a:lnTo>
                <a:lnTo>
                  <a:pt x="56087" y="271695"/>
                </a:lnTo>
                <a:lnTo>
                  <a:pt x="36479" y="313019"/>
                </a:lnTo>
                <a:lnTo>
                  <a:pt x="20847" y="356249"/>
                </a:lnTo>
                <a:lnTo>
                  <a:pt x="9411" y="401178"/>
                </a:lnTo>
                <a:lnTo>
                  <a:pt x="2389" y="447597"/>
                </a:lnTo>
                <a:lnTo>
                  <a:pt x="0" y="495300"/>
                </a:lnTo>
                <a:lnTo>
                  <a:pt x="2389" y="543002"/>
                </a:lnTo>
                <a:lnTo>
                  <a:pt x="9411" y="589421"/>
                </a:lnTo>
                <a:lnTo>
                  <a:pt x="20847" y="634350"/>
                </a:lnTo>
                <a:lnTo>
                  <a:pt x="36479" y="677580"/>
                </a:lnTo>
                <a:lnTo>
                  <a:pt x="56087" y="718904"/>
                </a:lnTo>
                <a:lnTo>
                  <a:pt x="79453" y="758115"/>
                </a:lnTo>
                <a:lnTo>
                  <a:pt x="106359" y="795005"/>
                </a:lnTo>
                <a:lnTo>
                  <a:pt x="136586" y="829366"/>
                </a:lnTo>
                <a:lnTo>
                  <a:pt x="169914" y="860992"/>
                </a:lnTo>
                <a:lnTo>
                  <a:pt x="206126" y="889674"/>
                </a:lnTo>
                <a:lnTo>
                  <a:pt x="245002" y="915205"/>
                </a:lnTo>
                <a:lnTo>
                  <a:pt x="286324" y="937377"/>
                </a:lnTo>
                <a:lnTo>
                  <a:pt x="329874" y="955984"/>
                </a:lnTo>
                <a:lnTo>
                  <a:pt x="375431" y="970817"/>
                </a:lnTo>
                <a:lnTo>
                  <a:pt x="422779" y="981669"/>
                </a:lnTo>
                <a:lnTo>
                  <a:pt x="471698" y="988332"/>
                </a:lnTo>
                <a:lnTo>
                  <a:pt x="521969" y="990600"/>
                </a:lnTo>
                <a:lnTo>
                  <a:pt x="572241" y="988332"/>
                </a:lnTo>
                <a:lnTo>
                  <a:pt x="621160" y="981669"/>
                </a:lnTo>
                <a:lnTo>
                  <a:pt x="668508" y="970817"/>
                </a:lnTo>
                <a:lnTo>
                  <a:pt x="714065" y="955984"/>
                </a:lnTo>
                <a:lnTo>
                  <a:pt x="757615" y="937377"/>
                </a:lnTo>
                <a:lnTo>
                  <a:pt x="790734" y="919607"/>
                </a:lnTo>
                <a:lnTo>
                  <a:pt x="521969" y="919607"/>
                </a:lnTo>
                <a:lnTo>
                  <a:pt x="472834" y="917116"/>
                </a:lnTo>
                <a:lnTo>
                  <a:pt x="425231" y="909819"/>
                </a:lnTo>
                <a:lnTo>
                  <a:pt x="379434" y="897973"/>
                </a:lnTo>
                <a:lnTo>
                  <a:pt x="335719" y="881837"/>
                </a:lnTo>
                <a:lnTo>
                  <a:pt x="294362" y="861671"/>
                </a:lnTo>
                <a:lnTo>
                  <a:pt x="255637" y="837733"/>
                </a:lnTo>
                <a:lnTo>
                  <a:pt x="219820" y="810283"/>
                </a:lnTo>
                <a:lnTo>
                  <a:pt x="187187" y="779579"/>
                </a:lnTo>
                <a:lnTo>
                  <a:pt x="158011" y="745880"/>
                </a:lnTo>
                <a:lnTo>
                  <a:pt x="132569" y="709445"/>
                </a:lnTo>
                <a:lnTo>
                  <a:pt x="111135" y="670534"/>
                </a:lnTo>
                <a:lnTo>
                  <a:pt x="93986" y="629404"/>
                </a:lnTo>
                <a:lnTo>
                  <a:pt x="81395" y="586316"/>
                </a:lnTo>
                <a:lnTo>
                  <a:pt x="73639" y="541528"/>
                </a:lnTo>
                <a:lnTo>
                  <a:pt x="70993" y="495300"/>
                </a:lnTo>
                <a:lnTo>
                  <a:pt x="73639" y="449071"/>
                </a:lnTo>
                <a:lnTo>
                  <a:pt x="81395" y="404283"/>
                </a:lnTo>
                <a:lnTo>
                  <a:pt x="93986" y="361195"/>
                </a:lnTo>
                <a:lnTo>
                  <a:pt x="111135" y="320065"/>
                </a:lnTo>
                <a:lnTo>
                  <a:pt x="132569" y="281154"/>
                </a:lnTo>
                <a:lnTo>
                  <a:pt x="158011" y="244719"/>
                </a:lnTo>
                <a:lnTo>
                  <a:pt x="187187" y="211020"/>
                </a:lnTo>
                <a:lnTo>
                  <a:pt x="219820" y="180316"/>
                </a:lnTo>
                <a:lnTo>
                  <a:pt x="255637" y="152866"/>
                </a:lnTo>
                <a:lnTo>
                  <a:pt x="294362" y="128928"/>
                </a:lnTo>
                <a:lnTo>
                  <a:pt x="335719" y="108762"/>
                </a:lnTo>
                <a:lnTo>
                  <a:pt x="379434" y="92626"/>
                </a:lnTo>
                <a:lnTo>
                  <a:pt x="425231" y="80780"/>
                </a:lnTo>
                <a:lnTo>
                  <a:pt x="472834" y="73483"/>
                </a:lnTo>
                <a:lnTo>
                  <a:pt x="521969" y="70992"/>
                </a:lnTo>
                <a:lnTo>
                  <a:pt x="790734" y="70992"/>
                </a:lnTo>
                <a:lnTo>
                  <a:pt x="757615" y="53222"/>
                </a:lnTo>
                <a:lnTo>
                  <a:pt x="714065" y="34615"/>
                </a:lnTo>
                <a:lnTo>
                  <a:pt x="668508" y="19782"/>
                </a:lnTo>
                <a:lnTo>
                  <a:pt x="621160" y="8930"/>
                </a:lnTo>
                <a:lnTo>
                  <a:pt x="572241" y="2267"/>
                </a:lnTo>
                <a:lnTo>
                  <a:pt x="521969" y="0"/>
                </a:lnTo>
                <a:close/>
              </a:path>
              <a:path w="1043939" h="990600">
                <a:moveTo>
                  <a:pt x="790734" y="70992"/>
                </a:moveTo>
                <a:lnTo>
                  <a:pt x="521969" y="70992"/>
                </a:lnTo>
                <a:lnTo>
                  <a:pt x="571105" y="73483"/>
                </a:lnTo>
                <a:lnTo>
                  <a:pt x="618708" y="80780"/>
                </a:lnTo>
                <a:lnTo>
                  <a:pt x="664505" y="92626"/>
                </a:lnTo>
                <a:lnTo>
                  <a:pt x="708220" y="108762"/>
                </a:lnTo>
                <a:lnTo>
                  <a:pt x="749577" y="128928"/>
                </a:lnTo>
                <a:lnTo>
                  <a:pt x="788302" y="152866"/>
                </a:lnTo>
                <a:lnTo>
                  <a:pt x="824119" y="180316"/>
                </a:lnTo>
                <a:lnTo>
                  <a:pt x="856752" y="211020"/>
                </a:lnTo>
                <a:lnTo>
                  <a:pt x="885928" y="244719"/>
                </a:lnTo>
                <a:lnTo>
                  <a:pt x="911370" y="281154"/>
                </a:lnTo>
                <a:lnTo>
                  <a:pt x="932804" y="320065"/>
                </a:lnTo>
                <a:lnTo>
                  <a:pt x="949953" y="361195"/>
                </a:lnTo>
                <a:lnTo>
                  <a:pt x="962544" y="404283"/>
                </a:lnTo>
                <a:lnTo>
                  <a:pt x="970300" y="449071"/>
                </a:lnTo>
                <a:lnTo>
                  <a:pt x="972947" y="495300"/>
                </a:lnTo>
                <a:lnTo>
                  <a:pt x="970300" y="541528"/>
                </a:lnTo>
                <a:lnTo>
                  <a:pt x="962544" y="586316"/>
                </a:lnTo>
                <a:lnTo>
                  <a:pt x="949953" y="629404"/>
                </a:lnTo>
                <a:lnTo>
                  <a:pt x="932804" y="670534"/>
                </a:lnTo>
                <a:lnTo>
                  <a:pt x="911370" y="709445"/>
                </a:lnTo>
                <a:lnTo>
                  <a:pt x="885928" y="745880"/>
                </a:lnTo>
                <a:lnTo>
                  <a:pt x="856752" y="779579"/>
                </a:lnTo>
                <a:lnTo>
                  <a:pt x="824119" y="810283"/>
                </a:lnTo>
                <a:lnTo>
                  <a:pt x="788302" y="837733"/>
                </a:lnTo>
                <a:lnTo>
                  <a:pt x="749577" y="861671"/>
                </a:lnTo>
                <a:lnTo>
                  <a:pt x="708220" y="881837"/>
                </a:lnTo>
                <a:lnTo>
                  <a:pt x="664505" y="897973"/>
                </a:lnTo>
                <a:lnTo>
                  <a:pt x="618708" y="909819"/>
                </a:lnTo>
                <a:lnTo>
                  <a:pt x="571105" y="917116"/>
                </a:lnTo>
                <a:lnTo>
                  <a:pt x="521969" y="919607"/>
                </a:lnTo>
                <a:lnTo>
                  <a:pt x="790734" y="919607"/>
                </a:lnTo>
                <a:lnTo>
                  <a:pt x="837813" y="889674"/>
                </a:lnTo>
                <a:lnTo>
                  <a:pt x="874025" y="860992"/>
                </a:lnTo>
                <a:lnTo>
                  <a:pt x="907353" y="829366"/>
                </a:lnTo>
                <a:lnTo>
                  <a:pt x="937580" y="795005"/>
                </a:lnTo>
                <a:lnTo>
                  <a:pt x="964486" y="758115"/>
                </a:lnTo>
                <a:lnTo>
                  <a:pt x="987852" y="718904"/>
                </a:lnTo>
                <a:lnTo>
                  <a:pt x="1007460" y="677580"/>
                </a:lnTo>
                <a:lnTo>
                  <a:pt x="1023092" y="634350"/>
                </a:lnTo>
                <a:lnTo>
                  <a:pt x="1034528" y="589421"/>
                </a:lnTo>
                <a:lnTo>
                  <a:pt x="1041550" y="543002"/>
                </a:lnTo>
                <a:lnTo>
                  <a:pt x="1043939" y="495300"/>
                </a:lnTo>
                <a:lnTo>
                  <a:pt x="1041550" y="447597"/>
                </a:lnTo>
                <a:lnTo>
                  <a:pt x="1034528" y="401178"/>
                </a:lnTo>
                <a:lnTo>
                  <a:pt x="1023092" y="356249"/>
                </a:lnTo>
                <a:lnTo>
                  <a:pt x="1007460" y="313019"/>
                </a:lnTo>
                <a:lnTo>
                  <a:pt x="987852" y="271695"/>
                </a:lnTo>
                <a:lnTo>
                  <a:pt x="964486" y="232484"/>
                </a:lnTo>
                <a:lnTo>
                  <a:pt x="937580" y="195594"/>
                </a:lnTo>
                <a:lnTo>
                  <a:pt x="907353" y="161233"/>
                </a:lnTo>
                <a:lnTo>
                  <a:pt x="874025" y="129607"/>
                </a:lnTo>
                <a:lnTo>
                  <a:pt x="837813" y="100925"/>
                </a:lnTo>
                <a:lnTo>
                  <a:pt x="798937" y="75394"/>
                </a:lnTo>
                <a:lnTo>
                  <a:pt x="790734" y="709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5035" y="2061413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6050" y="2063241"/>
            <a:ext cx="9131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Merumuskan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format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berdasarkan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identifikasi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prosedur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1680" y="2610738"/>
            <a:ext cx="8527415" cy="373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spc="-245" dirty="0">
                <a:latin typeface="MS UI Gothic"/>
                <a:cs typeface="MS UI Gothic"/>
              </a:rPr>
              <a:t>☑	</a:t>
            </a:r>
            <a:r>
              <a:rPr sz="2200" b="1" spc="-10" dirty="0">
                <a:latin typeface="Arial"/>
                <a:cs typeface="Arial"/>
              </a:rPr>
              <a:t>Menyusun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Dokumen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Dasar</a:t>
            </a:r>
            <a:r>
              <a:rPr sz="2200" b="1" spc="-5" dirty="0">
                <a:latin typeface="Arial"/>
                <a:cs typeface="Arial"/>
              </a:rPr>
              <a:t> SOP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 marL="926465" marR="739140" indent="-457200">
              <a:lnSpc>
                <a:spcPct val="80000"/>
              </a:lnSpc>
              <a:spcBef>
                <a:spcPts val="26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200" spc="-5" dirty="0">
                <a:latin typeface="Arial MT"/>
                <a:cs typeface="Arial MT"/>
              </a:rPr>
              <a:t>Memindahkan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Prosedur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(Langkah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Kegiatan)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telah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dirumuskan;</a:t>
            </a:r>
            <a:endParaRPr sz="2200">
              <a:latin typeface="Arial MT"/>
              <a:cs typeface="Arial MT"/>
            </a:endParaRPr>
          </a:p>
          <a:p>
            <a:pPr marL="927100" indent="-457834">
              <a:lnSpc>
                <a:spcPts val="1850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200" spc="-5" dirty="0">
                <a:latin typeface="Arial MT"/>
                <a:cs typeface="Arial MT"/>
              </a:rPr>
              <a:t>Mengidentifikasi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Pelaksana;</a:t>
            </a:r>
            <a:endParaRPr sz="2200">
              <a:latin typeface="Arial MT"/>
              <a:cs typeface="Arial MT"/>
            </a:endParaRPr>
          </a:p>
          <a:p>
            <a:pPr marL="927100" indent="-457834">
              <a:lnSpc>
                <a:spcPts val="211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200" spc="-10" dirty="0">
                <a:latin typeface="Arial MT"/>
                <a:cs typeface="Arial MT"/>
              </a:rPr>
              <a:t>Membuat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"/>
                <a:cs typeface="Arial"/>
              </a:rPr>
              <a:t>Flowcharts;</a:t>
            </a:r>
            <a:endParaRPr sz="2200">
              <a:latin typeface="Arial"/>
              <a:cs typeface="Arial"/>
            </a:endParaRPr>
          </a:p>
          <a:p>
            <a:pPr marL="927100" indent="-457834">
              <a:lnSpc>
                <a:spcPts val="2375"/>
              </a:lnSpc>
              <a:buAutoNum type="alphaLcPeriod"/>
              <a:tabLst>
                <a:tab pos="926465" algn="l"/>
                <a:tab pos="927100" algn="l"/>
              </a:tabLst>
            </a:pPr>
            <a:r>
              <a:rPr sz="2200" spc="-5" dirty="0">
                <a:latin typeface="Arial MT"/>
                <a:cs typeface="Arial MT"/>
              </a:rPr>
              <a:t>Mengisi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Mutu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Baku</a:t>
            </a:r>
            <a:r>
              <a:rPr sz="2200" spc="-10" dirty="0">
                <a:latin typeface="Arial MT"/>
                <a:cs typeface="Arial MT"/>
              </a:rPr>
              <a:t> dan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Keterangan.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375"/>
              </a:lnSpc>
              <a:spcBef>
                <a:spcPts val="670"/>
              </a:spcBef>
              <a:tabLst>
                <a:tab pos="469265" algn="l"/>
              </a:tabLst>
            </a:pPr>
            <a:r>
              <a:rPr sz="2200" spc="-245" dirty="0">
                <a:latin typeface="MS UI Gothic"/>
                <a:cs typeface="MS UI Gothic"/>
              </a:rPr>
              <a:t>☑	</a:t>
            </a:r>
            <a:r>
              <a:rPr sz="2200" b="1" spc="-5" dirty="0">
                <a:latin typeface="Arial"/>
                <a:cs typeface="Arial"/>
              </a:rPr>
              <a:t>Mengisi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Identitas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SOP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AP</a:t>
            </a:r>
            <a:endParaRPr sz="2200">
              <a:latin typeface="Arial"/>
              <a:cs typeface="Arial"/>
            </a:endParaRPr>
          </a:p>
          <a:p>
            <a:pPr marL="913130" marR="5080" indent="-457200" algn="just">
              <a:lnSpc>
                <a:spcPct val="80000"/>
              </a:lnSpc>
              <a:spcBef>
                <a:spcPts val="265"/>
              </a:spcBef>
              <a:buAutoNum type="alphaLcPeriod"/>
              <a:tabLst>
                <a:tab pos="913765" algn="l"/>
              </a:tabLst>
            </a:pPr>
            <a:r>
              <a:rPr sz="2200" spc="-5" dirty="0">
                <a:latin typeface="Arial MT"/>
                <a:cs typeface="Arial MT"/>
              </a:rPr>
              <a:t>Mengisi </a:t>
            </a:r>
            <a:r>
              <a:rPr sz="2200" spc="-30" dirty="0">
                <a:latin typeface="Arial MT"/>
                <a:cs typeface="Arial MT"/>
              </a:rPr>
              <a:t>Nomor, </a:t>
            </a:r>
            <a:r>
              <a:rPr sz="2200" spc="-40" dirty="0">
                <a:latin typeface="Arial MT"/>
                <a:cs typeface="Arial MT"/>
              </a:rPr>
              <a:t>Tanggal </a:t>
            </a:r>
            <a:r>
              <a:rPr sz="2200" spc="-5" dirty="0">
                <a:latin typeface="Arial MT"/>
                <a:cs typeface="Arial MT"/>
              </a:rPr>
              <a:t>Pembuatan, </a:t>
            </a:r>
            <a:r>
              <a:rPr sz="2200" spc="-40" dirty="0">
                <a:latin typeface="Arial MT"/>
                <a:cs typeface="Arial MT"/>
              </a:rPr>
              <a:t>Tanggal </a:t>
            </a:r>
            <a:r>
              <a:rPr sz="2200" spc="-10" dirty="0">
                <a:latin typeface="Arial MT"/>
                <a:cs typeface="Arial MT"/>
              </a:rPr>
              <a:t>Revisi, </a:t>
            </a:r>
            <a:r>
              <a:rPr sz="2200" spc="-40" dirty="0">
                <a:latin typeface="Arial MT"/>
                <a:cs typeface="Arial MT"/>
              </a:rPr>
              <a:t>Tanggal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Efektif, Pejabat yang mengesahkan, Judul SOP dan Identitas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Institusi;</a:t>
            </a:r>
            <a:endParaRPr sz="2200">
              <a:latin typeface="Arial MT"/>
              <a:cs typeface="Arial MT"/>
            </a:endParaRPr>
          </a:p>
          <a:p>
            <a:pPr marL="913130" marR="416559" indent="-457200" algn="just">
              <a:lnSpc>
                <a:spcPct val="80000"/>
              </a:lnSpc>
              <a:buAutoNum type="alphaLcPeriod"/>
              <a:tabLst>
                <a:tab pos="913765" algn="l"/>
              </a:tabLst>
            </a:pPr>
            <a:r>
              <a:rPr sz="2200" spc="-5" dirty="0">
                <a:latin typeface="Arial MT"/>
                <a:cs typeface="Arial MT"/>
              </a:rPr>
              <a:t>Mengisi Dasar </a:t>
            </a:r>
            <a:r>
              <a:rPr sz="2200" spc="-10" dirty="0">
                <a:latin typeface="Arial MT"/>
                <a:cs typeface="Arial MT"/>
              </a:rPr>
              <a:t>Hukum, </a:t>
            </a:r>
            <a:r>
              <a:rPr sz="2200" spc="-5" dirty="0">
                <a:latin typeface="Arial MT"/>
                <a:cs typeface="Arial MT"/>
              </a:rPr>
              <a:t>Kualifikasi Pelaksana, Keterkaitan,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Peralatan/Perlengkapan, Peringatan serta Pendataan </a:t>
            </a:r>
            <a:r>
              <a:rPr sz="2200" spc="-10" dirty="0">
                <a:latin typeface="Arial MT"/>
                <a:cs typeface="Arial MT"/>
              </a:rPr>
              <a:t>dan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Pencatatan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55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LANGKAH-LANGKAH</a:t>
            </a:r>
            <a:r>
              <a:rPr dirty="0"/>
              <a:t> </a:t>
            </a:r>
            <a:r>
              <a:rPr spc="-10" dirty="0"/>
              <a:t>PENYUSUNAN </a:t>
            </a:r>
            <a:r>
              <a:rPr spc="-760" dirty="0"/>
              <a:t> </a:t>
            </a:r>
            <a:r>
              <a:rPr spc="-5" dirty="0"/>
              <a:t>SOP</a:t>
            </a:r>
            <a:r>
              <a:rPr spc="-50" dirty="0"/>
              <a:t> </a:t>
            </a:r>
            <a:r>
              <a:rPr spc="-10" dirty="0"/>
              <a:t>ADMINISTRASI</a:t>
            </a:r>
            <a:r>
              <a:rPr spc="10" dirty="0"/>
              <a:t> </a:t>
            </a:r>
            <a:r>
              <a:rPr spc="-5" dirty="0"/>
              <a:t>PEMERINTAHAN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828800"/>
            <a:ext cx="1043940" cy="990600"/>
          </a:xfrm>
          <a:custGeom>
            <a:avLst/>
            <a:gdLst/>
            <a:ahLst/>
            <a:cxnLst/>
            <a:rect l="l" t="t" r="r" b="b"/>
            <a:pathLst>
              <a:path w="1043939" h="990600">
                <a:moveTo>
                  <a:pt x="521969" y="0"/>
                </a:moveTo>
                <a:lnTo>
                  <a:pt x="471698" y="2267"/>
                </a:lnTo>
                <a:lnTo>
                  <a:pt x="422779" y="8930"/>
                </a:lnTo>
                <a:lnTo>
                  <a:pt x="375431" y="19782"/>
                </a:lnTo>
                <a:lnTo>
                  <a:pt x="329874" y="34615"/>
                </a:lnTo>
                <a:lnTo>
                  <a:pt x="286324" y="53222"/>
                </a:lnTo>
                <a:lnTo>
                  <a:pt x="245002" y="75394"/>
                </a:lnTo>
                <a:lnTo>
                  <a:pt x="206126" y="100925"/>
                </a:lnTo>
                <a:lnTo>
                  <a:pt x="169914" y="129607"/>
                </a:lnTo>
                <a:lnTo>
                  <a:pt x="136586" y="161233"/>
                </a:lnTo>
                <a:lnTo>
                  <a:pt x="106359" y="195594"/>
                </a:lnTo>
                <a:lnTo>
                  <a:pt x="79453" y="232484"/>
                </a:lnTo>
                <a:lnTo>
                  <a:pt x="56087" y="271695"/>
                </a:lnTo>
                <a:lnTo>
                  <a:pt x="36479" y="313019"/>
                </a:lnTo>
                <a:lnTo>
                  <a:pt x="20847" y="356249"/>
                </a:lnTo>
                <a:lnTo>
                  <a:pt x="9411" y="401178"/>
                </a:lnTo>
                <a:lnTo>
                  <a:pt x="2389" y="447597"/>
                </a:lnTo>
                <a:lnTo>
                  <a:pt x="0" y="495300"/>
                </a:lnTo>
                <a:lnTo>
                  <a:pt x="2389" y="543002"/>
                </a:lnTo>
                <a:lnTo>
                  <a:pt x="9411" y="589421"/>
                </a:lnTo>
                <a:lnTo>
                  <a:pt x="20847" y="634350"/>
                </a:lnTo>
                <a:lnTo>
                  <a:pt x="36479" y="677580"/>
                </a:lnTo>
                <a:lnTo>
                  <a:pt x="56087" y="718904"/>
                </a:lnTo>
                <a:lnTo>
                  <a:pt x="79453" y="758115"/>
                </a:lnTo>
                <a:lnTo>
                  <a:pt x="106359" y="795005"/>
                </a:lnTo>
                <a:lnTo>
                  <a:pt x="136586" y="829366"/>
                </a:lnTo>
                <a:lnTo>
                  <a:pt x="169914" y="860992"/>
                </a:lnTo>
                <a:lnTo>
                  <a:pt x="206126" y="889674"/>
                </a:lnTo>
                <a:lnTo>
                  <a:pt x="245002" y="915205"/>
                </a:lnTo>
                <a:lnTo>
                  <a:pt x="286324" y="937377"/>
                </a:lnTo>
                <a:lnTo>
                  <a:pt x="329874" y="955984"/>
                </a:lnTo>
                <a:lnTo>
                  <a:pt x="375431" y="970817"/>
                </a:lnTo>
                <a:lnTo>
                  <a:pt x="422779" y="981669"/>
                </a:lnTo>
                <a:lnTo>
                  <a:pt x="471698" y="988332"/>
                </a:lnTo>
                <a:lnTo>
                  <a:pt x="521969" y="990600"/>
                </a:lnTo>
                <a:lnTo>
                  <a:pt x="572241" y="988332"/>
                </a:lnTo>
                <a:lnTo>
                  <a:pt x="621160" y="981669"/>
                </a:lnTo>
                <a:lnTo>
                  <a:pt x="668508" y="970817"/>
                </a:lnTo>
                <a:lnTo>
                  <a:pt x="714065" y="955984"/>
                </a:lnTo>
                <a:lnTo>
                  <a:pt x="757615" y="937377"/>
                </a:lnTo>
                <a:lnTo>
                  <a:pt x="790734" y="919607"/>
                </a:lnTo>
                <a:lnTo>
                  <a:pt x="521969" y="919607"/>
                </a:lnTo>
                <a:lnTo>
                  <a:pt x="472834" y="917116"/>
                </a:lnTo>
                <a:lnTo>
                  <a:pt x="425231" y="909819"/>
                </a:lnTo>
                <a:lnTo>
                  <a:pt x="379434" y="897973"/>
                </a:lnTo>
                <a:lnTo>
                  <a:pt x="335719" y="881837"/>
                </a:lnTo>
                <a:lnTo>
                  <a:pt x="294362" y="861671"/>
                </a:lnTo>
                <a:lnTo>
                  <a:pt x="255637" y="837733"/>
                </a:lnTo>
                <a:lnTo>
                  <a:pt x="219820" y="810283"/>
                </a:lnTo>
                <a:lnTo>
                  <a:pt x="187187" y="779579"/>
                </a:lnTo>
                <a:lnTo>
                  <a:pt x="158011" y="745880"/>
                </a:lnTo>
                <a:lnTo>
                  <a:pt x="132569" y="709445"/>
                </a:lnTo>
                <a:lnTo>
                  <a:pt x="111135" y="670534"/>
                </a:lnTo>
                <a:lnTo>
                  <a:pt x="93986" y="629404"/>
                </a:lnTo>
                <a:lnTo>
                  <a:pt x="81395" y="586316"/>
                </a:lnTo>
                <a:lnTo>
                  <a:pt x="73639" y="541528"/>
                </a:lnTo>
                <a:lnTo>
                  <a:pt x="70993" y="495300"/>
                </a:lnTo>
                <a:lnTo>
                  <a:pt x="73639" y="449071"/>
                </a:lnTo>
                <a:lnTo>
                  <a:pt x="81395" y="404283"/>
                </a:lnTo>
                <a:lnTo>
                  <a:pt x="93986" y="361195"/>
                </a:lnTo>
                <a:lnTo>
                  <a:pt x="111135" y="320065"/>
                </a:lnTo>
                <a:lnTo>
                  <a:pt x="132569" y="281154"/>
                </a:lnTo>
                <a:lnTo>
                  <a:pt x="158011" y="244719"/>
                </a:lnTo>
                <a:lnTo>
                  <a:pt x="187187" y="211020"/>
                </a:lnTo>
                <a:lnTo>
                  <a:pt x="219820" y="180316"/>
                </a:lnTo>
                <a:lnTo>
                  <a:pt x="255637" y="152866"/>
                </a:lnTo>
                <a:lnTo>
                  <a:pt x="294362" y="128928"/>
                </a:lnTo>
                <a:lnTo>
                  <a:pt x="335719" y="108762"/>
                </a:lnTo>
                <a:lnTo>
                  <a:pt x="379434" y="92626"/>
                </a:lnTo>
                <a:lnTo>
                  <a:pt x="425231" y="80780"/>
                </a:lnTo>
                <a:lnTo>
                  <a:pt x="472834" y="73483"/>
                </a:lnTo>
                <a:lnTo>
                  <a:pt x="521969" y="70992"/>
                </a:lnTo>
                <a:lnTo>
                  <a:pt x="790734" y="70992"/>
                </a:lnTo>
                <a:lnTo>
                  <a:pt x="757615" y="53222"/>
                </a:lnTo>
                <a:lnTo>
                  <a:pt x="714065" y="34615"/>
                </a:lnTo>
                <a:lnTo>
                  <a:pt x="668508" y="19782"/>
                </a:lnTo>
                <a:lnTo>
                  <a:pt x="621160" y="8930"/>
                </a:lnTo>
                <a:lnTo>
                  <a:pt x="572241" y="2267"/>
                </a:lnTo>
                <a:lnTo>
                  <a:pt x="521969" y="0"/>
                </a:lnTo>
                <a:close/>
              </a:path>
              <a:path w="1043939" h="990600">
                <a:moveTo>
                  <a:pt x="790734" y="70992"/>
                </a:moveTo>
                <a:lnTo>
                  <a:pt x="521969" y="70992"/>
                </a:lnTo>
                <a:lnTo>
                  <a:pt x="571105" y="73483"/>
                </a:lnTo>
                <a:lnTo>
                  <a:pt x="618708" y="80780"/>
                </a:lnTo>
                <a:lnTo>
                  <a:pt x="664505" y="92626"/>
                </a:lnTo>
                <a:lnTo>
                  <a:pt x="708220" y="108762"/>
                </a:lnTo>
                <a:lnTo>
                  <a:pt x="749577" y="128928"/>
                </a:lnTo>
                <a:lnTo>
                  <a:pt x="788302" y="152866"/>
                </a:lnTo>
                <a:lnTo>
                  <a:pt x="824119" y="180316"/>
                </a:lnTo>
                <a:lnTo>
                  <a:pt x="856752" y="211020"/>
                </a:lnTo>
                <a:lnTo>
                  <a:pt x="885928" y="244719"/>
                </a:lnTo>
                <a:lnTo>
                  <a:pt x="911370" y="281154"/>
                </a:lnTo>
                <a:lnTo>
                  <a:pt x="932804" y="320065"/>
                </a:lnTo>
                <a:lnTo>
                  <a:pt x="949953" y="361195"/>
                </a:lnTo>
                <a:lnTo>
                  <a:pt x="962544" y="404283"/>
                </a:lnTo>
                <a:lnTo>
                  <a:pt x="970300" y="449071"/>
                </a:lnTo>
                <a:lnTo>
                  <a:pt x="972947" y="495300"/>
                </a:lnTo>
                <a:lnTo>
                  <a:pt x="970300" y="541528"/>
                </a:lnTo>
                <a:lnTo>
                  <a:pt x="962544" y="586316"/>
                </a:lnTo>
                <a:lnTo>
                  <a:pt x="949953" y="629404"/>
                </a:lnTo>
                <a:lnTo>
                  <a:pt x="932804" y="670534"/>
                </a:lnTo>
                <a:lnTo>
                  <a:pt x="911370" y="709445"/>
                </a:lnTo>
                <a:lnTo>
                  <a:pt x="885928" y="745880"/>
                </a:lnTo>
                <a:lnTo>
                  <a:pt x="856752" y="779579"/>
                </a:lnTo>
                <a:lnTo>
                  <a:pt x="824119" y="810283"/>
                </a:lnTo>
                <a:lnTo>
                  <a:pt x="788302" y="837733"/>
                </a:lnTo>
                <a:lnTo>
                  <a:pt x="749577" y="861671"/>
                </a:lnTo>
                <a:lnTo>
                  <a:pt x="708220" y="881837"/>
                </a:lnTo>
                <a:lnTo>
                  <a:pt x="664505" y="897973"/>
                </a:lnTo>
                <a:lnTo>
                  <a:pt x="618708" y="909819"/>
                </a:lnTo>
                <a:lnTo>
                  <a:pt x="571105" y="917116"/>
                </a:lnTo>
                <a:lnTo>
                  <a:pt x="521969" y="919607"/>
                </a:lnTo>
                <a:lnTo>
                  <a:pt x="790734" y="919607"/>
                </a:lnTo>
                <a:lnTo>
                  <a:pt x="837813" y="889674"/>
                </a:lnTo>
                <a:lnTo>
                  <a:pt x="874025" y="860992"/>
                </a:lnTo>
                <a:lnTo>
                  <a:pt x="907353" y="829366"/>
                </a:lnTo>
                <a:lnTo>
                  <a:pt x="937580" y="795005"/>
                </a:lnTo>
                <a:lnTo>
                  <a:pt x="964486" y="758115"/>
                </a:lnTo>
                <a:lnTo>
                  <a:pt x="987852" y="718904"/>
                </a:lnTo>
                <a:lnTo>
                  <a:pt x="1007460" y="677580"/>
                </a:lnTo>
                <a:lnTo>
                  <a:pt x="1023092" y="634350"/>
                </a:lnTo>
                <a:lnTo>
                  <a:pt x="1034528" y="589421"/>
                </a:lnTo>
                <a:lnTo>
                  <a:pt x="1041550" y="543002"/>
                </a:lnTo>
                <a:lnTo>
                  <a:pt x="1043939" y="495300"/>
                </a:lnTo>
                <a:lnTo>
                  <a:pt x="1041550" y="447597"/>
                </a:lnTo>
                <a:lnTo>
                  <a:pt x="1034528" y="401178"/>
                </a:lnTo>
                <a:lnTo>
                  <a:pt x="1023092" y="356249"/>
                </a:lnTo>
                <a:lnTo>
                  <a:pt x="1007460" y="313019"/>
                </a:lnTo>
                <a:lnTo>
                  <a:pt x="987852" y="271695"/>
                </a:lnTo>
                <a:lnTo>
                  <a:pt x="964486" y="232484"/>
                </a:lnTo>
                <a:lnTo>
                  <a:pt x="937580" y="195594"/>
                </a:lnTo>
                <a:lnTo>
                  <a:pt x="907353" y="161233"/>
                </a:lnTo>
                <a:lnTo>
                  <a:pt x="874025" y="129607"/>
                </a:lnTo>
                <a:lnTo>
                  <a:pt x="837813" y="100925"/>
                </a:lnTo>
                <a:lnTo>
                  <a:pt x="798937" y="75394"/>
                </a:lnTo>
                <a:lnTo>
                  <a:pt x="790734" y="709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5035" y="2061413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9864" y="2091054"/>
            <a:ext cx="4678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Menyusun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kelengkapan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5551" y="2716914"/>
            <a:ext cx="8058784" cy="18053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Halaman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judul/cover;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69265" algn="l"/>
              </a:tabLst>
            </a:pPr>
            <a:r>
              <a:rPr sz="2400" spc="-260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Keputusan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pimpinan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K/L/Pemda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(Lembar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Pengesahan);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Daftar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isi;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69265" algn="l"/>
              </a:tabLst>
            </a:pPr>
            <a:r>
              <a:rPr sz="2400" spc="-265" dirty="0"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Penjelasan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singkat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penggunaan.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300" y="1024127"/>
            <a:ext cx="7696200" cy="762000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2323465" marR="439420" indent="-187833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IDENTIFIKASI </a:t>
            </a:r>
            <a:r>
              <a:rPr sz="2400" b="1" spc="-10" dirty="0">
                <a:latin typeface="Arial"/>
                <a:cs typeface="Arial"/>
              </a:rPr>
              <a:t>JUDUL </a:t>
            </a:r>
            <a:r>
              <a:rPr sz="2400" b="1" dirty="0">
                <a:latin typeface="Arial"/>
                <a:cs typeface="Arial"/>
              </a:rPr>
              <a:t>SOP </a:t>
            </a:r>
            <a:r>
              <a:rPr sz="2400" b="1" spc="-5" dirty="0">
                <a:latin typeface="Arial"/>
                <a:cs typeface="Arial"/>
              </a:rPr>
              <a:t>AP BERDASARKAN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TUGAS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FUNGSI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245" y="2120264"/>
            <a:ext cx="10758170" cy="433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indent="-367665">
              <a:lnSpc>
                <a:spcPts val="1920"/>
              </a:lnSpc>
              <a:spcBef>
                <a:spcPts val="95"/>
              </a:spcBef>
              <a:buAutoNum type="alphaLcPeriod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Tugas</a:t>
            </a:r>
            <a:r>
              <a:rPr sz="1400" spc="-3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>
              <a:lnSpc>
                <a:spcPts val="1680"/>
              </a:lnSpc>
            </a:pPr>
            <a:r>
              <a:rPr sz="1400" spc="-5" dirty="0">
                <a:latin typeface="Arial MT"/>
                <a:cs typeface="Arial MT"/>
              </a:rPr>
              <a:t>Berdasarkan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Peraturan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mengatur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tugas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" dirty="0">
                <a:latin typeface="Arial MT"/>
                <a:cs typeface="Arial MT"/>
              </a:rPr>
              <a:t> fungsi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organisasi,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seperti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Peraturan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Menteri/Peraturan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Daerah/Peraturan.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Seperti:</a:t>
            </a:r>
            <a:endParaRPr sz="140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Peraturan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Menteri/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Gubernur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Tentang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Organisasi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Tata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Kerja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Pemerintah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Pusat/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Daerah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ts val="1920"/>
              </a:lnSpc>
              <a:spcBef>
                <a:spcPts val="605"/>
              </a:spcBef>
              <a:buAutoNum type="alphaLcPeriod" startAt="2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Fungsi</a:t>
            </a:r>
            <a:r>
              <a:rPr sz="1400" spc="-1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>
              <a:lnSpc>
                <a:spcPts val="1680"/>
              </a:lnSpc>
            </a:pPr>
            <a:r>
              <a:rPr sz="1400" dirty="0">
                <a:latin typeface="Arial MT"/>
                <a:cs typeface="Arial MT"/>
              </a:rPr>
              <a:t>Berdasarkan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Peraturan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yang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mengatur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tugas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fungsi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organisasi,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seperti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Peraturan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Menteri/Peraturan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Daerah/Peraturan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ts val="1920"/>
              </a:lnSpc>
              <a:spcBef>
                <a:spcPts val="605"/>
              </a:spcBef>
              <a:buAutoNum type="alphaLcPeriod" startAt="3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Sub-Fungsi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(Uraian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Tugas/Rincian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Tugas)</a:t>
            </a:r>
            <a:r>
              <a:rPr sz="1400" spc="-25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>
              <a:lnSpc>
                <a:spcPts val="1680"/>
              </a:lnSpc>
            </a:pPr>
            <a:r>
              <a:rPr sz="1400" dirty="0">
                <a:latin typeface="Arial MT"/>
                <a:cs typeface="Arial MT"/>
              </a:rPr>
              <a:t>Berdasarkan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Peraturan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yang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mengatur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uraian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tugas/rincian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tugas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organisasi,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bila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(bersifat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opsional).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ts val="1920"/>
              </a:lnSpc>
              <a:spcBef>
                <a:spcPts val="605"/>
              </a:spcBef>
              <a:buAutoNum type="alphaLcPeriod" startAt="4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Kegitan</a:t>
            </a:r>
            <a:r>
              <a:rPr sz="1400" b="1" spc="-1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379730">
              <a:lnSpc>
                <a:spcPts val="1680"/>
              </a:lnSpc>
            </a:pPr>
            <a:r>
              <a:rPr sz="1400" spc="-5" dirty="0">
                <a:latin typeface="Arial MT"/>
                <a:cs typeface="Arial MT"/>
              </a:rPr>
              <a:t>Mengidentifikasi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kegiatan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riil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sebagai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operasionalisasi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 tugas,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fungsi,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sub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fungsi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(rincian/uraian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tugas)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ts val="1920"/>
              </a:lnSpc>
              <a:spcBef>
                <a:spcPts val="605"/>
              </a:spcBef>
              <a:buAutoNum type="alphaLcPeriod" startAt="5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Output</a:t>
            </a:r>
            <a:r>
              <a:rPr sz="1400" spc="-1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 marR="29845">
              <a:lnSpc>
                <a:spcPts val="1680"/>
              </a:lnSpc>
              <a:spcBef>
                <a:spcPts val="55"/>
              </a:spcBef>
            </a:pPr>
            <a:r>
              <a:rPr sz="1400" spc="-5" dirty="0">
                <a:latin typeface="Arial MT"/>
                <a:cs typeface="Arial MT"/>
              </a:rPr>
              <a:t>Mengidentifikasi output </a:t>
            </a:r>
            <a:r>
              <a:rPr sz="1400" spc="-10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dihasilkan dari pelaksanaan tugas dan </a:t>
            </a:r>
            <a:r>
              <a:rPr sz="1400" dirty="0">
                <a:latin typeface="Arial MT"/>
                <a:cs typeface="Arial MT"/>
              </a:rPr>
              <a:t>fungsi </a:t>
            </a:r>
            <a:r>
              <a:rPr sz="1400" spc="-10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dimiliki. Bila identifikasi dari struktur terendah maka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yang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didapatkan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bersifat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sementara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(parsial)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maka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telusuri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sampai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final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(peningkatan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scope</a:t>
            </a:r>
            <a:r>
              <a:rPr sz="1400" dirty="0">
                <a:latin typeface="Arial MT"/>
                <a:cs typeface="Arial MT"/>
              </a:rPr>
              <a:t>);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ts val="1920"/>
              </a:lnSpc>
              <a:spcBef>
                <a:spcPts val="330"/>
              </a:spcBef>
              <a:buAutoNum type="alphaLcPeriod" startAt="6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Identifikasi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Aspek</a:t>
            </a:r>
            <a:r>
              <a:rPr sz="1400" spc="-15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 marR="52705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Mengidentifikasi fungsi-fungsi manajemen (penyusunan, pelaksanaan, pembuatan, pendistribusian, pelaporan, dll) </a:t>
            </a:r>
            <a:r>
              <a:rPr sz="1400" spc="-10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akan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menjelaskan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proses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lebih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lanjut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output.</a:t>
            </a:r>
            <a:endParaRPr sz="1400">
              <a:latin typeface="Arial MT"/>
              <a:cs typeface="Arial MT"/>
            </a:endParaRPr>
          </a:p>
          <a:p>
            <a:pPr marL="379730" indent="-367665">
              <a:lnSpc>
                <a:spcPct val="100000"/>
              </a:lnSpc>
              <a:spcBef>
                <a:spcPts val="605"/>
              </a:spcBef>
              <a:buAutoNum type="alphaLcPeriod" startAt="7"/>
              <a:tabLst>
                <a:tab pos="379730" algn="l"/>
                <a:tab pos="380365" algn="l"/>
              </a:tabLst>
            </a:pPr>
            <a:r>
              <a:rPr sz="1600" b="1" spc="-5" dirty="0">
                <a:latin typeface="Arial"/>
                <a:cs typeface="Arial"/>
              </a:rPr>
              <a:t>Merumuskan</a:t>
            </a:r>
            <a:r>
              <a:rPr sz="1600" b="1" spc="-10" dirty="0">
                <a:latin typeface="Arial"/>
                <a:cs typeface="Arial"/>
              </a:rPr>
              <a:t> Judul</a:t>
            </a:r>
            <a:r>
              <a:rPr sz="1400" spc="-1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37973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latin typeface="Arial MT"/>
                <a:cs typeface="Arial MT"/>
              </a:rPr>
              <a:t>perumusan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nama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SOP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merupakan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gabungan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(aspek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output)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bisa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ditambah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keterangan.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854963"/>
            <a:ext cx="1142999" cy="11018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6227" y="1018108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300" y="1024127"/>
            <a:ext cx="7696200" cy="762000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2323465" marR="439420" indent="-187833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IDENTIFIKASI </a:t>
            </a:r>
            <a:r>
              <a:rPr sz="2400" b="1" spc="-10" dirty="0">
                <a:latin typeface="Arial"/>
                <a:cs typeface="Arial"/>
              </a:rPr>
              <a:t>JUDUL </a:t>
            </a:r>
            <a:r>
              <a:rPr sz="2400" b="1" dirty="0">
                <a:latin typeface="Arial"/>
                <a:cs typeface="Arial"/>
              </a:rPr>
              <a:t>SOP </a:t>
            </a:r>
            <a:r>
              <a:rPr sz="2400" b="1" spc="-5" dirty="0">
                <a:latin typeface="Arial"/>
                <a:cs typeface="Arial"/>
              </a:rPr>
              <a:t>AP BERDASARKAN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TUGAS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FUNGSI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854963"/>
            <a:ext cx="1142999" cy="1101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227" y="1018108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1725" y="2271471"/>
            <a:ext cx="10852150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marR="212725" indent="-451484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700" spc="-5" dirty="0">
                <a:latin typeface="Arial MT"/>
                <a:cs typeface="Arial MT"/>
              </a:rPr>
              <a:t>Output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dihasilkan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berdasarkan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tugas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fungsi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b="1" dirty="0">
                <a:latin typeface="Arial"/>
                <a:cs typeface="Arial"/>
              </a:rPr>
              <a:t>tidak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dibatasi periode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waktu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spc="-5" dirty="0">
                <a:latin typeface="Arial MT"/>
                <a:cs typeface="Arial MT"/>
              </a:rPr>
              <a:t>(tahun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anggaran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ataupun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tahun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perencanaan)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karena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output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tersebut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merupakan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pencerminan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tugas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fungsi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5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tidak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dibatasi </a:t>
            </a:r>
            <a:r>
              <a:rPr sz="1700" spc="-10" dirty="0">
                <a:latin typeface="Arial MT"/>
                <a:cs typeface="Arial MT"/>
              </a:rPr>
              <a:t>waktu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selalu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berulang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pada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periode-periode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tertentu.</a:t>
            </a:r>
            <a:endParaRPr sz="1700">
              <a:latin typeface="Arial MT"/>
              <a:cs typeface="Arial MT"/>
            </a:endParaRPr>
          </a:p>
          <a:p>
            <a:pPr marL="463550" marR="321310" indent="-451484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464184" algn="l"/>
              </a:tabLst>
            </a:pPr>
            <a:r>
              <a:rPr sz="1700" spc="-5" dirty="0">
                <a:latin typeface="Arial MT"/>
                <a:cs typeface="Arial MT"/>
              </a:rPr>
              <a:t>Output </a:t>
            </a:r>
            <a:r>
              <a:rPr sz="1700" spc="-10" dirty="0">
                <a:latin typeface="Arial MT"/>
                <a:cs typeface="Arial MT"/>
              </a:rPr>
              <a:t>yang </a:t>
            </a:r>
            <a:r>
              <a:rPr sz="1700" spc="-5" dirty="0">
                <a:latin typeface="Arial MT"/>
                <a:cs typeface="Arial MT"/>
              </a:rPr>
              <a:t>dihasilkan dalam </a:t>
            </a:r>
            <a:r>
              <a:rPr sz="1700" dirty="0">
                <a:latin typeface="Arial MT"/>
                <a:cs typeface="Arial MT"/>
              </a:rPr>
              <a:t>kurun </a:t>
            </a:r>
            <a:r>
              <a:rPr sz="1700" spc="-10" dirty="0">
                <a:latin typeface="Arial MT"/>
                <a:cs typeface="Arial MT"/>
              </a:rPr>
              <a:t>waktu </a:t>
            </a:r>
            <a:r>
              <a:rPr sz="1700" spc="-5" dirty="0">
                <a:latin typeface="Arial MT"/>
                <a:cs typeface="Arial MT"/>
              </a:rPr>
              <a:t>perencanaan tertentu </a:t>
            </a:r>
            <a:r>
              <a:rPr sz="1700" dirty="0">
                <a:latin typeface="Arial MT"/>
                <a:cs typeface="Arial MT"/>
              </a:rPr>
              <a:t>(5 </a:t>
            </a:r>
            <a:r>
              <a:rPr sz="1700" spc="-5" dirty="0">
                <a:latin typeface="Arial MT"/>
                <a:cs typeface="Arial MT"/>
              </a:rPr>
              <a:t>tahun/1 tahun) merupakan </a:t>
            </a:r>
            <a:r>
              <a:rPr sz="1700" b="1" spc="-5" dirty="0">
                <a:latin typeface="Arial"/>
                <a:cs typeface="Arial"/>
              </a:rPr>
              <a:t>sebagian </a:t>
            </a:r>
            <a:r>
              <a:rPr sz="1700" b="1" dirty="0">
                <a:latin typeface="Arial"/>
                <a:cs typeface="Arial"/>
              </a:rPr>
              <a:t> dari </a:t>
            </a:r>
            <a:r>
              <a:rPr sz="1700" b="1" spc="-5" dirty="0">
                <a:latin typeface="Arial"/>
                <a:cs typeface="Arial"/>
              </a:rPr>
              <a:t>seluruh </a:t>
            </a:r>
            <a:r>
              <a:rPr sz="1700" b="1" dirty="0">
                <a:latin typeface="Arial"/>
                <a:cs typeface="Arial"/>
              </a:rPr>
              <a:t>output </a:t>
            </a:r>
            <a:r>
              <a:rPr sz="1700" spc="-10" dirty="0">
                <a:latin typeface="Arial MT"/>
                <a:cs typeface="Arial MT"/>
              </a:rPr>
              <a:t>yang </a:t>
            </a:r>
            <a:r>
              <a:rPr sz="1700" spc="-5" dirty="0">
                <a:latin typeface="Arial MT"/>
                <a:cs typeface="Arial MT"/>
              </a:rPr>
              <a:t>seharusnya dihasilkan oleh organisasi </a:t>
            </a:r>
            <a:r>
              <a:rPr sz="1700" spc="-10" dirty="0">
                <a:latin typeface="Arial MT"/>
                <a:cs typeface="Arial MT"/>
              </a:rPr>
              <a:t>yang </a:t>
            </a:r>
            <a:r>
              <a:rPr sz="1700" dirty="0">
                <a:latin typeface="Arial MT"/>
                <a:cs typeface="Arial MT"/>
              </a:rPr>
              <a:t>bersangkutan </a:t>
            </a:r>
            <a:r>
              <a:rPr sz="1700" spc="-5" dirty="0">
                <a:latin typeface="Arial MT"/>
                <a:cs typeface="Arial MT"/>
              </a:rPr>
              <a:t>dalam </a:t>
            </a:r>
            <a:r>
              <a:rPr sz="1700" dirty="0">
                <a:latin typeface="Arial MT"/>
                <a:cs typeface="Arial MT"/>
              </a:rPr>
              <a:t>menjalankan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tugas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fungsi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dimiliki.</a:t>
            </a:r>
            <a:endParaRPr sz="1700">
              <a:latin typeface="Arial MT"/>
              <a:cs typeface="Arial MT"/>
            </a:endParaRPr>
          </a:p>
          <a:p>
            <a:pPr marL="463550" marR="1028065" indent="-451484">
              <a:lnSpc>
                <a:spcPct val="100000"/>
              </a:lnSpc>
              <a:spcBef>
                <a:spcPts val="1205"/>
              </a:spcBef>
              <a:buClr>
                <a:srgbClr val="FF0000"/>
              </a:buClr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700" spc="-5" dirty="0">
                <a:latin typeface="Arial MT"/>
                <a:cs typeface="Arial MT"/>
              </a:rPr>
              <a:t>Output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dihasilkan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dari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pelaksanaan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tugas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fungsi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dimiliki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inilah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menjadi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b="1" dirty="0">
                <a:latin typeface="Arial"/>
                <a:cs typeface="Arial"/>
              </a:rPr>
              <a:t>dasar </a:t>
            </a:r>
            <a:r>
              <a:rPr sz="1700" b="1" spc="-4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penentuan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aspek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(prosedur)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dan judul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SOP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(aspek</a:t>
            </a:r>
            <a:r>
              <a:rPr sz="1700" b="1" dirty="0">
                <a:latin typeface="Arial"/>
                <a:cs typeface="Arial"/>
              </a:rPr>
              <a:t> +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output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+</a:t>
            </a:r>
            <a:r>
              <a:rPr sz="1700" b="1" spc="-5" dirty="0">
                <a:latin typeface="Arial"/>
                <a:cs typeface="Arial"/>
              </a:rPr>
              <a:t> keterangan).</a:t>
            </a:r>
            <a:endParaRPr sz="1700">
              <a:latin typeface="Arial"/>
              <a:cs typeface="Arial"/>
            </a:endParaRPr>
          </a:p>
          <a:p>
            <a:pPr marL="463550" marR="5080" indent="-451484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700" spc="-5" dirty="0">
                <a:latin typeface="Arial MT"/>
                <a:cs typeface="Arial MT"/>
              </a:rPr>
              <a:t>Identifikasi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output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dari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tugas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fungsi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diidentifikasi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inilah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yang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merupakan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b="1" spc="-5" dirty="0">
                <a:latin typeface="Arial"/>
                <a:cs typeface="Arial"/>
              </a:rPr>
              <a:t>langkah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awal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dan 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strategis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 MT"/>
                <a:cs typeface="Arial MT"/>
              </a:rPr>
              <a:t>untuk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mulai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penyusunan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spc="-55" dirty="0">
                <a:latin typeface="Arial MT"/>
                <a:cs typeface="Arial MT"/>
              </a:rPr>
              <a:t>SOP.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Keberhasilan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penentuan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output</a:t>
            </a:r>
            <a:r>
              <a:rPr sz="1700" spc="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mempengaruhi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keberhasilan</a:t>
            </a:r>
            <a:r>
              <a:rPr sz="1700" spc="-5" dirty="0">
                <a:latin typeface="Arial MT"/>
                <a:cs typeface="Arial MT"/>
              </a:rPr>
              <a:t> dalam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penentuan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judul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SOP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sekaligus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mempermudah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dalam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langkah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identifikasi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aktivitas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(kegiatan),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aktor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(pelaksana),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dan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mutu baku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5" dirty="0">
                <a:latin typeface="Arial MT"/>
                <a:cs typeface="Arial MT"/>
              </a:rPr>
              <a:t>SOP.</a:t>
            </a:r>
            <a:endParaRPr sz="1700">
              <a:latin typeface="Arial MT"/>
              <a:cs typeface="Arial MT"/>
            </a:endParaRPr>
          </a:p>
          <a:p>
            <a:pPr marL="463550" indent="-451484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700" spc="-5" dirty="0">
                <a:latin typeface="Arial MT"/>
                <a:cs typeface="Arial MT"/>
              </a:rPr>
              <a:t>Untuk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mempermudah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identifikasi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pergunakanlah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Formulir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Identifikasi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SOP</a:t>
            </a:r>
            <a:r>
              <a:rPr sz="1700" spc="-1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AP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Berdasarkan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TUSI</a:t>
            </a:r>
            <a:r>
              <a:rPr sz="1700" spc="-10" dirty="0">
                <a:latin typeface="Arial MT"/>
                <a:cs typeface="Arial MT"/>
              </a:rPr>
              <a:t> yang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ada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686" y="1982723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1720" y="2414143"/>
            <a:ext cx="629348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FORMULIR IDENTIFIKASI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JUDUL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SOP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AP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BERDASARKAN</a:t>
            </a:r>
            <a:endParaRPr sz="3200">
              <a:latin typeface="Arial"/>
              <a:cs typeface="Arial"/>
            </a:endParaRPr>
          </a:p>
          <a:p>
            <a:pPr marL="34480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TUGAS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DAN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FUNGSI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286000" y="1295399"/>
            <a:ext cx="7924800" cy="3429000"/>
          </a:xfrm>
          <a:custGeom>
            <a:avLst/>
            <a:gdLst/>
            <a:ahLst/>
            <a:cxnLst/>
            <a:rect l="l" t="t" r="r" b="b"/>
            <a:pathLst>
              <a:path w="7924800" h="3429000">
                <a:moveTo>
                  <a:pt x="7924800" y="0"/>
                </a:moveTo>
                <a:lnTo>
                  <a:pt x="0" y="0"/>
                </a:lnTo>
                <a:lnTo>
                  <a:pt x="0" y="246380"/>
                </a:lnTo>
                <a:lnTo>
                  <a:pt x="0" y="3183890"/>
                </a:lnTo>
                <a:lnTo>
                  <a:pt x="0" y="3429000"/>
                </a:lnTo>
                <a:lnTo>
                  <a:pt x="7924800" y="3429000"/>
                </a:lnTo>
                <a:lnTo>
                  <a:pt x="7924800" y="3183890"/>
                </a:lnTo>
                <a:lnTo>
                  <a:pt x="245745" y="3183890"/>
                </a:lnTo>
                <a:lnTo>
                  <a:pt x="245745" y="246380"/>
                </a:lnTo>
                <a:lnTo>
                  <a:pt x="7679055" y="246380"/>
                </a:lnTo>
                <a:lnTo>
                  <a:pt x="7679055" y="3183255"/>
                </a:lnTo>
                <a:lnTo>
                  <a:pt x="7924800" y="3183267"/>
                </a:lnTo>
                <a:lnTo>
                  <a:pt x="7924800" y="246380"/>
                </a:lnTo>
                <a:lnTo>
                  <a:pt x="7924800" y="245745"/>
                </a:lnTo>
                <a:lnTo>
                  <a:pt x="79248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222" y="814832"/>
            <a:ext cx="9401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KEGIATAN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DALAM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SOP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ADMINISTRASI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PEMERINTAHAN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186" y="2184082"/>
            <a:ext cx="9971151" cy="1711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0559" y="3721013"/>
            <a:ext cx="1791970" cy="1668145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15"/>
              </a:spcBef>
            </a:pPr>
            <a:r>
              <a:rPr sz="4800" dirty="0">
                <a:solidFill>
                  <a:srgbClr val="006FC0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  <a:p>
            <a:pPr marL="12065" marR="5080" algn="ctr">
              <a:lnSpc>
                <a:spcPts val="2340"/>
              </a:lnSpc>
              <a:spcBef>
                <a:spcPts val="844"/>
              </a:spcBef>
            </a:pPr>
            <a:r>
              <a:rPr sz="2000" dirty="0">
                <a:latin typeface="Arial MT"/>
                <a:cs typeface="Arial MT"/>
              </a:rPr>
              <a:t>Kegiatan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dalam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SOP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8498" y="3766969"/>
            <a:ext cx="1901189" cy="160337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450"/>
              </a:spcBef>
            </a:pPr>
            <a:r>
              <a:rPr sz="4800" dirty="0">
                <a:solidFill>
                  <a:srgbClr val="006FC0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  <a:p>
            <a:pPr marL="12700" marR="5080" algn="ctr">
              <a:lnSpc>
                <a:spcPts val="2340"/>
              </a:lnSpc>
              <a:spcBef>
                <a:spcPts val="695"/>
              </a:spcBef>
            </a:pPr>
            <a:r>
              <a:rPr sz="2000" dirty="0">
                <a:latin typeface="Arial MT"/>
                <a:cs typeface="Arial MT"/>
              </a:rPr>
              <a:t>SOP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dan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Tugas-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Fungsi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8788" y="3739274"/>
            <a:ext cx="1704339" cy="194754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670"/>
              </a:spcBef>
            </a:pPr>
            <a:r>
              <a:rPr sz="4800" dirty="0">
                <a:solidFill>
                  <a:srgbClr val="006FC0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  <a:p>
            <a:pPr marL="12700" marR="5080" algn="ctr">
              <a:lnSpc>
                <a:spcPct val="98700"/>
              </a:lnSpc>
              <a:spcBef>
                <a:spcPts val="690"/>
              </a:spcBef>
            </a:pPr>
            <a:r>
              <a:rPr sz="2000" spc="-5" dirty="0">
                <a:latin typeface="Arial MT"/>
                <a:cs typeface="Arial MT"/>
              </a:rPr>
              <a:t>Ciri Kegiatan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Tertentu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dalam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SOP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9692" y="3824794"/>
            <a:ext cx="2014855" cy="182626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4800" dirty="0">
                <a:solidFill>
                  <a:srgbClr val="006FC0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  <a:p>
            <a:pPr marL="12700" marR="5080" indent="2540" algn="ctr">
              <a:lnSpc>
                <a:spcPct val="98700"/>
              </a:lnSpc>
              <a:spcBef>
                <a:spcPts val="409"/>
              </a:spcBef>
            </a:pPr>
            <a:r>
              <a:rPr sz="2000" dirty="0">
                <a:latin typeface="Arial MT"/>
                <a:cs typeface="Arial MT"/>
              </a:rPr>
              <a:t>Ciri </a:t>
            </a:r>
            <a:r>
              <a:rPr sz="2000" spc="-5" dirty="0">
                <a:latin typeface="Arial MT"/>
                <a:cs typeface="Arial MT"/>
              </a:rPr>
              <a:t>SOP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berdasarkan </a:t>
            </a:r>
            <a:r>
              <a:rPr sz="2000" dirty="0">
                <a:latin typeface="Arial MT"/>
                <a:cs typeface="Arial MT"/>
              </a:rPr>
              <a:t> Kegiatan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Tertentu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848" y="461898"/>
            <a:ext cx="7594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FORMULIR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IDENTIFIKASI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BERDASARKAN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TUGAS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FUNGSI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450" y="1006475"/>
          <a:ext cx="11123928" cy="149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60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0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360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360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Tugas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Fungsi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285750" indent="-381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ngsi 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(Kegiatan)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Aspek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Judul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9523" y="2660650"/>
          <a:ext cx="11144885" cy="3997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9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Kolom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urut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tugas</a:t>
                      </a:r>
                      <a:r>
                        <a:rPr sz="13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(sebaiknya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Huruf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Kapital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A);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Tugas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(sebaiknya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3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angka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Arab,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1,2,3,…);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Fungsi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3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(sebaiknya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huruf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abjad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kecil,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a,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b, c,…);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Sub-Fungsi</a:t>
                      </a:r>
                      <a:r>
                        <a:rPr sz="13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(Kegiatan)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merupakan</a:t>
                      </a:r>
                      <a:r>
                        <a:rPr sz="13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bagian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Fungsi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angka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Arab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berkurung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satu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1),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2),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3),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…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(Hal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ini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bersifat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opsional,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sedangkan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identifikasi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kegiatan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merupakan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dilakukan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karena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bisa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diidentifikasi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adanya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kegiatan;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dihasilkan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Fungsi/Sub-Fungsi</a:t>
                      </a:r>
                      <a:r>
                        <a:rPr sz="13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ada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(Output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dapat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lebih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satu,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baik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berupa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(baru)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ataupun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berupa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tambah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(lama/tiruan/copi)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sudah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ada)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huruf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alfabet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berkurung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satu,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a),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b),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c),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…;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Aspek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terkait</a:t>
                      </a:r>
                      <a:r>
                        <a:rPr sz="13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3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bersangkutan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(Aspek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biasanya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berupa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fungsi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manajemen,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penyusunan,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pelaksanaan,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evaluasi,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pelaporan,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publikasi,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distribusi)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angka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Arab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berkurung,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misal: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(a),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(b),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(c),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…;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31775">
                        <a:lnSpc>
                          <a:spcPct val="100299"/>
                        </a:lnSpc>
                        <a:spcBef>
                          <a:spcPts val="275"/>
                        </a:spcBef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Diisi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judul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SOP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terdiri</a:t>
                      </a:r>
                      <a:r>
                        <a:rPr sz="13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unsur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Aspek</a:t>
                      </a:r>
                      <a:r>
                        <a:rPr sz="13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serta</a:t>
                      </a:r>
                      <a:r>
                        <a:rPr sz="13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keterangan</a:t>
                      </a:r>
                      <a:r>
                        <a:rPr sz="13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bila</a:t>
                      </a:r>
                      <a:r>
                        <a:rPr sz="13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diperlukan</a:t>
                      </a:r>
                      <a:r>
                        <a:rPr sz="13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Misalnya: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SOP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Penyusunan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Laporan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Kehadiran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Pegawai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Badan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Kepegawaian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Pelatihan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Pendidikan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(Penyusunan</a:t>
                      </a:r>
                      <a:r>
                        <a:rPr sz="1300" spc="-1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aspek,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Laporan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Kehadiran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Pegawai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Output,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Badan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Kepegawaian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Pendidikan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Pelatihan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Keterangan).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memudahkan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dalam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menghitung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jumlahnya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maka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sebaiknya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diberi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angka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berurutan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angka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Arab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SOP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nomor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urut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pertama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(1)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s.d.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terakhir.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686" y="1982723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1720" y="2414143"/>
            <a:ext cx="62928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 marR="674370" indent="134239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PENGISIAN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FORMULIR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IDENTIFIKASI</a:t>
            </a:r>
            <a:endParaRPr sz="3200">
              <a:latin typeface="Arial"/>
              <a:cs typeface="Arial"/>
            </a:endParaRPr>
          </a:p>
          <a:p>
            <a:pPr marL="1285240" marR="5080" indent="-1273175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JUDUL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SOP</a:t>
            </a:r>
            <a:r>
              <a:rPr sz="3200" b="1" spc="-20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AP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BERDASARKAN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TUGAS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DAN </a:t>
            </a:r>
            <a:r>
              <a:rPr sz="3200" b="1" dirty="0">
                <a:latin typeface="Arial"/>
                <a:cs typeface="Arial"/>
              </a:rPr>
              <a:t>FUNGSI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1295399"/>
            <a:ext cx="7924800" cy="3810000"/>
          </a:xfrm>
          <a:custGeom>
            <a:avLst/>
            <a:gdLst/>
            <a:ahLst/>
            <a:cxnLst/>
            <a:rect l="l" t="t" r="r" b="b"/>
            <a:pathLst>
              <a:path w="7924800" h="3810000">
                <a:moveTo>
                  <a:pt x="7924800" y="0"/>
                </a:moveTo>
                <a:lnTo>
                  <a:pt x="7651750" y="0"/>
                </a:lnTo>
                <a:lnTo>
                  <a:pt x="7651750" y="273050"/>
                </a:lnTo>
                <a:lnTo>
                  <a:pt x="7651750" y="3536950"/>
                </a:lnTo>
                <a:lnTo>
                  <a:pt x="273050" y="3536950"/>
                </a:lnTo>
                <a:lnTo>
                  <a:pt x="273050" y="273050"/>
                </a:lnTo>
                <a:lnTo>
                  <a:pt x="7651750" y="273050"/>
                </a:lnTo>
                <a:lnTo>
                  <a:pt x="7651750" y="0"/>
                </a:lnTo>
                <a:lnTo>
                  <a:pt x="0" y="0"/>
                </a:lnTo>
                <a:lnTo>
                  <a:pt x="0" y="273050"/>
                </a:lnTo>
                <a:lnTo>
                  <a:pt x="0" y="3536950"/>
                </a:lnTo>
                <a:lnTo>
                  <a:pt x="0" y="3810000"/>
                </a:lnTo>
                <a:lnTo>
                  <a:pt x="7924800" y="3810000"/>
                </a:lnTo>
                <a:lnTo>
                  <a:pt x="7924800" y="3536962"/>
                </a:lnTo>
                <a:lnTo>
                  <a:pt x="7924800" y="273050"/>
                </a:lnTo>
                <a:lnTo>
                  <a:pt x="79248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007" y="762000"/>
            <a:ext cx="9225938" cy="5600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0003" y="603250"/>
          <a:ext cx="10591797" cy="3823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9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65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2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580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Tugas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Fungsi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253365" indent="-64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ngsi  </a:t>
                      </a:r>
                      <a:r>
                        <a:rPr sz="20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(Kegiatan)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Aspek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dul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8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40" dirty="0">
                          <a:latin typeface="Arial MT"/>
                          <a:cs typeface="Arial MT"/>
                        </a:rPr>
                        <a:t>A.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Melaksanakan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urusan bidang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kepegawaian,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dan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kesejahteraan,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pelatihan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82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ks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 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urusan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kegiatan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kepegawaian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kesejahteraan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84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Pelaksanaan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urusan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epega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47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Draft Laporan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R="53530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28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 Draft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Kehadiran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18819" y="4406265"/>
            <a:ext cx="1039114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0000"/>
                </a:solidFill>
                <a:latin typeface="Verdana"/>
                <a:cs typeface="Verdana"/>
              </a:rPr>
              <a:t>Catatan</a:t>
            </a:r>
            <a:r>
              <a:rPr sz="1800" i="1" spc="-5" dirty="0">
                <a:latin typeface="Verdana"/>
                <a:cs typeface="Verdana"/>
              </a:rPr>
              <a:t>:</a:t>
            </a:r>
            <a:r>
              <a:rPr sz="1800" i="1" spc="1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Dianjurkan</a:t>
            </a:r>
            <a:r>
              <a:rPr sz="1800" i="1" spc="-1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untuk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mengidentifikasi</a:t>
            </a:r>
            <a:r>
              <a:rPr sz="1800" i="1" spc="6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output</a:t>
            </a:r>
            <a:r>
              <a:rPr sz="1800" i="1" spc="1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final</a:t>
            </a:r>
            <a:r>
              <a:rPr sz="1800" i="1" spc="1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dgn</a:t>
            </a:r>
            <a:r>
              <a:rPr sz="1800" i="1" spc="10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meningkatkan</a:t>
            </a:r>
            <a:r>
              <a:rPr sz="1800" i="1" spc="3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cakupan</a:t>
            </a:r>
            <a:r>
              <a:rPr sz="1800" i="1" spc="1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SOP</a:t>
            </a:r>
            <a:endParaRPr sz="1800">
              <a:latin typeface="Verdana"/>
              <a:cs typeface="Verdana"/>
            </a:endParaRPr>
          </a:p>
          <a:p>
            <a:pPr marL="1212215">
              <a:lnSpc>
                <a:spcPts val="2210"/>
              </a:lnSpc>
            </a:pPr>
            <a:r>
              <a:rPr sz="1900" spc="-100" dirty="0">
                <a:latin typeface="Wingdings"/>
                <a:cs typeface="Wingdings"/>
              </a:rPr>
              <a:t>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Verdana"/>
                <a:cs typeface="Verdana"/>
              </a:rPr>
              <a:t>Judul</a:t>
            </a:r>
            <a:r>
              <a:rPr sz="1800" i="1" spc="-1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SOP</a:t>
            </a:r>
            <a:r>
              <a:rPr sz="1800" i="1" spc="-3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Final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5403850"/>
          <a:ext cx="10591799" cy="974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1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Aspek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Judul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SOP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F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1350" y="755650"/>
          <a:ext cx="10898502" cy="5639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6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94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0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634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Tugas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Fungsi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97840" marR="436245" indent="-53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ub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Fung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si  (Kegiatan)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Output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Aspek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Judul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SOP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(7)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054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1440" marR="152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Melaksana-kan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urusan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kepegawaian,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kesejahteraan,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pelatihan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1440" marR="2501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Melaksanakan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urusan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kegiatan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kepegawaian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kesejahteraan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259715" marR="423545" indent="-167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3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elaksanakan 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urusan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kegiatan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kepegawaian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82905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a)	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82905" marR="52768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Kehadiran 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Pembuatan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marR="167640" indent="-29146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82905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a)	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Pembuatan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Kehadiran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26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2905" marR="323850" indent="-291465">
                        <a:lnSpc>
                          <a:spcPct val="100000"/>
                        </a:lnSpc>
                        <a:spcBef>
                          <a:spcPts val="320"/>
                        </a:spcBef>
                        <a:buAutoNum type="alphaLcParenR" startAt="2"/>
                        <a:tabLst>
                          <a:tab pos="382905" algn="l"/>
                          <a:tab pos="38354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Surat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Usulan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Kenaikan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Pangkat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AutoNum type="alphaLcParenR" startAt="2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2905" indent="-291465">
                        <a:lnSpc>
                          <a:spcPct val="100000"/>
                        </a:lnSpc>
                        <a:buAutoNum type="alphaLcParenR" startAt="2"/>
                        <a:tabLst>
                          <a:tab pos="382905" algn="l"/>
                          <a:tab pos="383540" algn="l"/>
                        </a:tabLst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dll.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Pembuatan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marR="287020" indent="-29146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b)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Pembuatan Surat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Usulan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Kenaikan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Pangkat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7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9715" marR="423545" indent="-1676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3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ela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ks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ana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an 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urusan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kegiatan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kesejahteraan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82905" indent="-29146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lphaLcParenR"/>
                        <a:tabLst>
                          <a:tab pos="382905" algn="l"/>
                          <a:tab pos="38354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Daftar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Gaji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AutoNum type="alphaLcParenR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 MT"/>
                        <a:buAutoNum type="alphaLcParenR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AutoNum type="alphaLcParenR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2905" marR="307975" indent="-291465">
                        <a:lnSpc>
                          <a:spcPct val="100000"/>
                        </a:lnSpc>
                        <a:buAutoNum type="alphaLcParenR"/>
                        <a:tabLst>
                          <a:tab pos="382905" algn="l"/>
                          <a:tab pos="383540" algn="l"/>
                        </a:tabLst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Pembayaran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Gaji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AutoNum type="alphaLcParenR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2905" indent="-291465">
                        <a:lnSpc>
                          <a:spcPct val="100000"/>
                        </a:lnSpc>
                        <a:buAutoNum type="alphaLcParenR"/>
                        <a:tabLst>
                          <a:tab pos="382905" algn="l"/>
                          <a:tab pos="38354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dll,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Pembuatan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3540" marR="231775" indent="-29146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382905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a)	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Pembuatan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Daftar </a:t>
                      </a:r>
                      <a:r>
                        <a:rPr sz="1300" spc="-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Gaji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6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Pelaksanaan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 marR="294640" indent="-29146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382905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b)	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Pelaksanaan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Pembayaran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Gaji </a:t>
                      </a:r>
                      <a:r>
                        <a:rPr sz="1300" spc="-3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300" y="1024127"/>
            <a:ext cx="7696200" cy="762000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83995" marR="193040" indent="-128524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IDENTIFIKASI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PROSEDUR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(LANGKAH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KEGIATAN)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BERDASARKAN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JUDUL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854963"/>
            <a:ext cx="1142999" cy="1101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227" y="1018108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55928" y="2182749"/>
            <a:ext cx="10012045" cy="39401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b="1" spc="-5" dirty="0">
                <a:latin typeface="Arial"/>
                <a:cs typeface="Arial"/>
              </a:rPr>
              <a:t>Identifikasi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merumuskan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langkah/Aktivitas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469265" algn="l"/>
                <a:tab pos="3860800" algn="l"/>
              </a:tabLst>
            </a:pPr>
            <a:r>
              <a:rPr sz="1800" spc="-200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Tentukan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awal	</a:t>
            </a:r>
            <a:r>
              <a:rPr sz="2400" spc="-10" dirty="0">
                <a:latin typeface="Arial MT"/>
                <a:cs typeface="Arial MT"/>
              </a:rPr>
              <a:t>(diawali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dari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penanggung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jawab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kegiatan);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469265" algn="l"/>
              </a:tabLst>
            </a:pPr>
            <a:r>
              <a:rPr sz="1800" spc="-195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Tentukan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 </a:t>
            </a:r>
            <a:r>
              <a:rPr sz="2400" dirty="0">
                <a:latin typeface="Arial MT"/>
                <a:cs typeface="Arial MT"/>
              </a:rPr>
              <a:t>(proses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utama);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469265" algn="l"/>
              </a:tabLst>
            </a:pPr>
            <a:r>
              <a:rPr sz="1800" spc="-200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Tentukan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akhir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(output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utama);</a:t>
            </a:r>
            <a:endParaRPr sz="2400">
              <a:latin typeface="Arial MT"/>
              <a:cs typeface="Arial MT"/>
            </a:endParaRPr>
          </a:p>
          <a:p>
            <a:pPr marL="469265" marR="5080" indent="-457200">
              <a:lnSpc>
                <a:spcPct val="80000"/>
              </a:lnSpc>
              <a:spcBef>
                <a:spcPts val="1440"/>
              </a:spcBef>
              <a:tabLst>
                <a:tab pos="469265" algn="l"/>
              </a:tabLst>
            </a:pPr>
            <a:r>
              <a:rPr sz="1800" spc="-200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10" dirty="0">
                <a:latin typeface="Arial MT"/>
                <a:cs typeface="Arial MT"/>
              </a:rPr>
              <a:t>Hubungkan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Awal,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Akhir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dalam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suatu </a:t>
            </a:r>
            <a:r>
              <a:rPr sz="2400" spc="-5" dirty="0">
                <a:latin typeface="Arial MT"/>
                <a:cs typeface="Arial MT"/>
              </a:rPr>
              <a:t>“cerita” dengan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S+P+O+K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469265" algn="l"/>
              </a:tabLst>
            </a:pPr>
            <a:r>
              <a:rPr sz="1800" spc="-200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Hitung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jumlah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aktor/pelaksana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kegiatan;</a:t>
            </a:r>
            <a:endParaRPr sz="2400">
              <a:latin typeface="Arial MT"/>
              <a:cs typeface="Arial MT"/>
            </a:endParaRPr>
          </a:p>
          <a:p>
            <a:pPr marL="469265" marR="255904" indent="-457200">
              <a:lnSpc>
                <a:spcPts val="2300"/>
              </a:lnSpc>
              <a:spcBef>
                <a:spcPts val="1420"/>
              </a:spcBef>
              <a:tabLst>
                <a:tab pos="469265" algn="l"/>
              </a:tabLst>
            </a:pPr>
            <a:r>
              <a:rPr sz="1800" spc="-200" dirty="0">
                <a:solidFill>
                  <a:srgbClr val="0C1875"/>
                </a:solidFill>
                <a:latin typeface="MS UI Gothic"/>
                <a:cs typeface="MS UI Gothic"/>
              </a:rPr>
              <a:t>☑	</a:t>
            </a:r>
            <a:r>
              <a:rPr sz="2400" spc="-5" dirty="0">
                <a:latin typeface="Arial MT"/>
                <a:cs typeface="Arial MT"/>
              </a:rPr>
              <a:t>Untuk mempermudah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identifikasi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pergunakanlah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Formulir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Identifikasi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Langkah/Aktivitas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SOP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5613" y="943526"/>
            <a:ext cx="67005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IDENTIFIKASI LANGKAH/AKTIVITAS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762000"/>
            <a:ext cx="8229600" cy="6858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0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FFFFFF"/>
                </a:solidFill>
              </a:rPr>
              <a:t>CONTOH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IDENTIFIKASI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LANGKAH/AKTIVITAS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16939" y="1931035"/>
            <a:ext cx="10474325" cy="421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marR="26670" indent="-451484">
              <a:lnSpc>
                <a:spcPct val="100000"/>
              </a:lnSpc>
              <a:spcBef>
                <a:spcPts val="95"/>
              </a:spcBef>
              <a:buAutoNum type="alphaUcPeriod"/>
              <a:tabLst>
                <a:tab pos="463550" algn="l"/>
                <a:tab pos="464184" algn="l"/>
                <a:tab pos="7409180" algn="l"/>
              </a:tabLst>
            </a:pPr>
            <a:r>
              <a:rPr sz="2200" spc="-35" dirty="0">
                <a:latin typeface="Arial MT"/>
                <a:cs typeface="Arial MT"/>
              </a:rPr>
              <a:t>Tentukan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Langkah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Awal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(Kabag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menugaskan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Kasubag	untuk menyusun konsep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Pegawai)</a:t>
            </a:r>
            <a:endParaRPr sz="2200">
              <a:latin typeface="Arial MT"/>
              <a:cs typeface="Arial MT"/>
            </a:endParaRPr>
          </a:p>
          <a:p>
            <a:pPr marL="463550" indent="-451484">
              <a:lnSpc>
                <a:spcPct val="100000"/>
              </a:lnSpc>
              <a:spcBef>
                <a:spcPts val="1320"/>
              </a:spcBef>
              <a:buAutoNum type="alphaUcPeriod"/>
              <a:tabLst>
                <a:tab pos="463550" algn="l"/>
                <a:tab pos="464184" algn="l"/>
              </a:tabLst>
            </a:pPr>
            <a:r>
              <a:rPr sz="2200" spc="-35" dirty="0">
                <a:latin typeface="Arial MT"/>
                <a:cs typeface="Arial MT"/>
              </a:rPr>
              <a:t>Tentukan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Langkah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Utama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(Kasubag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menyusun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konsep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</a:t>
            </a:r>
            <a:endParaRPr sz="2200">
              <a:latin typeface="Arial MT"/>
              <a:cs typeface="Arial MT"/>
            </a:endParaRPr>
          </a:p>
          <a:p>
            <a:pPr marL="46355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Pegawai dan menyerahkan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kepada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Kabag);</a:t>
            </a:r>
            <a:endParaRPr sz="2200">
              <a:latin typeface="Arial MT"/>
              <a:cs typeface="Arial MT"/>
            </a:endParaRPr>
          </a:p>
          <a:p>
            <a:pPr marL="463550" marR="892175" indent="-451484">
              <a:lnSpc>
                <a:spcPct val="100000"/>
              </a:lnSpc>
              <a:spcBef>
                <a:spcPts val="1320"/>
              </a:spcBef>
              <a:buAutoNum type="alphaUcPeriod" startAt="3"/>
              <a:tabLst>
                <a:tab pos="463550" algn="l"/>
                <a:tab pos="464184" algn="l"/>
                <a:tab pos="4537710" algn="l"/>
              </a:tabLst>
            </a:pPr>
            <a:r>
              <a:rPr sz="2200" spc="-35" dirty="0">
                <a:latin typeface="Arial MT"/>
                <a:cs typeface="Arial MT"/>
              </a:rPr>
              <a:t>Tentukan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Langkah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Akhir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(Analis	mendokumentasikan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Pegawai);</a:t>
            </a:r>
            <a:endParaRPr sz="2200">
              <a:latin typeface="Arial MT"/>
              <a:cs typeface="Arial MT"/>
            </a:endParaRPr>
          </a:p>
          <a:p>
            <a:pPr marL="463550" marR="5080" indent="-451484">
              <a:lnSpc>
                <a:spcPct val="100000"/>
              </a:lnSpc>
              <a:spcBef>
                <a:spcPts val="1320"/>
              </a:spcBef>
              <a:buAutoNum type="alphaUcPeriod" startAt="3"/>
              <a:tabLst>
                <a:tab pos="463550" algn="l"/>
                <a:tab pos="464184" algn="l"/>
                <a:tab pos="5092700" algn="l"/>
                <a:tab pos="8412480" algn="l"/>
              </a:tabLst>
            </a:pPr>
            <a:r>
              <a:rPr sz="2200" spc="-10" dirty="0">
                <a:latin typeface="Arial MT"/>
                <a:cs typeface="Arial MT"/>
              </a:rPr>
              <a:t>Hubungkan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Langkah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Awal,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Langkah	</a:t>
            </a:r>
            <a:r>
              <a:rPr sz="2200" spc="-10" dirty="0">
                <a:latin typeface="Arial MT"/>
                <a:cs typeface="Arial MT"/>
              </a:rPr>
              <a:t>Utama </a:t>
            </a:r>
            <a:r>
              <a:rPr sz="2200" spc="-5" dirty="0">
                <a:latin typeface="Arial MT"/>
                <a:cs typeface="Arial MT"/>
              </a:rPr>
              <a:t>dan Langkah Akhir dalam sebuah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“cerita”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berurutan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awal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-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akhir;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1.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Kabag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menugaskan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Kasubag	untuk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menyusun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konsep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Pegawai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 MT"/>
                <a:cs typeface="Arial MT"/>
              </a:rPr>
              <a:t>2.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Kasubag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menyusun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konsep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Pegawai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menyerahkan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kepada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Kabag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 MT"/>
                <a:cs typeface="Arial MT"/>
              </a:rPr>
              <a:t>3.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Analis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mendokumentasikan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Laporan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Kehadiran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Pegawai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9686" y="2211323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spc="-5" dirty="0">
                <a:solidFill>
                  <a:srgbClr val="FFFFFF"/>
                </a:solidFill>
              </a:rPr>
              <a:t>CON</a:t>
            </a:r>
            <a:r>
              <a:rPr sz="3200" spc="-5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OH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04897" y="2642743"/>
            <a:ext cx="72872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1485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LEMBAR </a:t>
            </a:r>
            <a:r>
              <a:rPr sz="3200" b="1" spc="-5" dirty="0">
                <a:latin typeface="Arial"/>
                <a:cs typeface="Arial"/>
              </a:rPr>
              <a:t>KERJA </a:t>
            </a:r>
            <a:r>
              <a:rPr sz="3200" b="1" dirty="0">
                <a:latin typeface="Arial"/>
                <a:cs typeface="Arial"/>
              </a:rPr>
              <a:t> IDENTIFIKASI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KEGIATAN/PROSEDUR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1295399"/>
            <a:ext cx="8534400" cy="3429000"/>
          </a:xfrm>
          <a:custGeom>
            <a:avLst/>
            <a:gdLst/>
            <a:ahLst/>
            <a:cxnLst/>
            <a:rect l="l" t="t" r="r" b="b"/>
            <a:pathLst>
              <a:path w="8534400" h="3429000">
                <a:moveTo>
                  <a:pt x="8534400" y="0"/>
                </a:moveTo>
                <a:lnTo>
                  <a:pt x="0" y="0"/>
                </a:lnTo>
                <a:lnTo>
                  <a:pt x="0" y="246380"/>
                </a:lnTo>
                <a:lnTo>
                  <a:pt x="0" y="3183890"/>
                </a:lnTo>
                <a:lnTo>
                  <a:pt x="0" y="3429000"/>
                </a:lnTo>
                <a:lnTo>
                  <a:pt x="8534400" y="3429000"/>
                </a:lnTo>
                <a:lnTo>
                  <a:pt x="8534400" y="3183890"/>
                </a:lnTo>
                <a:lnTo>
                  <a:pt x="245745" y="3183890"/>
                </a:lnTo>
                <a:lnTo>
                  <a:pt x="245745" y="246380"/>
                </a:lnTo>
                <a:lnTo>
                  <a:pt x="8288655" y="246380"/>
                </a:lnTo>
                <a:lnTo>
                  <a:pt x="8288655" y="3183255"/>
                </a:lnTo>
                <a:lnTo>
                  <a:pt x="8534400" y="3183255"/>
                </a:lnTo>
                <a:lnTo>
                  <a:pt x="8534400" y="246380"/>
                </a:lnTo>
                <a:lnTo>
                  <a:pt x="8534400" y="245745"/>
                </a:lnTo>
                <a:lnTo>
                  <a:pt x="85344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817" y="485013"/>
            <a:ext cx="781812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4039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FORMULIR</a:t>
            </a:r>
            <a:endParaRPr sz="1800">
              <a:latin typeface="Arial"/>
              <a:cs typeface="Arial"/>
            </a:endParaRPr>
          </a:p>
          <a:p>
            <a:pPr marL="1846580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LEMBAR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KERJA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IDENTIFIKASI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KEGIATAN/PROSEDUR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Arial"/>
                <a:cs typeface="Arial"/>
              </a:rPr>
              <a:t>A.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Kegiatan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9050" y="1847850"/>
          <a:ext cx="998093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02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604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Judul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SOP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Jenis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Penanggung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Jawab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2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3434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a.	Produk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4323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b.	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2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Ruang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lingkup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17650" y="1746250"/>
          <a:ext cx="9067165" cy="3581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2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144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9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Nama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9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Awal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Utama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9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Akhir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26794" y="1017778"/>
            <a:ext cx="303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IDENTIFIKASI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KEGIATAN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9197" y="629158"/>
            <a:ext cx="5862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1F5F"/>
                </a:solidFill>
              </a:rPr>
              <a:t>KEGIATAN</a:t>
            </a:r>
            <a:r>
              <a:rPr sz="4000" spc="-3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DALAM </a:t>
            </a:r>
            <a:r>
              <a:rPr sz="4000" spc="-5" dirty="0">
                <a:solidFill>
                  <a:srgbClr val="001F5F"/>
                </a:solidFill>
              </a:rPr>
              <a:t>SOP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14652" y="1852701"/>
            <a:ext cx="9727565" cy="37750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6299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5" dirty="0">
                <a:latin typeface="Arial MT"/>
                <a:cs typeface="Arial MT"/>
              </a:rPr>
              <a:t>SOP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mencerminkan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Kegiatan;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299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5" dirty="0">
                <a:latin typeface="Arial MT"/>
                <a:cs typeface="Arial MT"/>
              </a:rPr>
              <a:t>SOP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menggambarkan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dirty="0">
                <a:latin typeface="Arial MT"/>
                <a:cs typeface="Arial MT"/>
              </a:rPr>
              <a:t> riil</a:t>
            </a:r>
            <a:r>
              <a:rPr sz="2800" spc="-5" dirty="0">
                <a:latin typeface="Arial MT"/>
                <a:cs typeface="Arial MT"/>
              </a:rPr>
              <a:t> dan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i="1" dirty="0">
                <a:latin typeface="Arial"/>
                <a:cs typeface="Arial"/>
              </a:rPr>
              <a:t>distinctiv</a:t>
            </a:r>
            <a:r>
              <a:rPr sz="2800" dirty="0">
                <a:latin typeface="Arial MT"/>
                <a:cs typeface="Arial MT"/>
              </a:rPr>
              <a:t>e;</a:t>
            </a:r>
            <a:endParaRPr sz="2800">
              <a:latin typeface="Arial MT"/>
              <a:cs typeface="Arial MT"/>
            </a:endParaRPr>
          </a:p>
          <a:p>
            <a:pPr marL="629920" marR="524510" indent="-617855">
              <a:lnSpc>
                <a:spcPct val="100000"/>
              </a:lnSpc>
              <a:spcBef>
                <a:spcPts val="1200"/>
              </a:spcBef>
              <a:tabLst>
                <a:tab pos="6299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10" dirty="0">
                <a:latin typeface="Arial MT"/>
                <a:cs typeface="Arial MT"/>
              </a:rPr>
              <a:t>SOP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secara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eksplisit</a:t>
            </a:r>
            <a:r>
              <a:rPr sz="2800" dirty="0">
                <a:latin typeface="Arial MT"/>
                <a:cs typeface="Arial MT"/>
              </a:rPr>
              <a:t> sudah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membatasi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awal,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utama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 </a:t>
            </a:r>
            <a:r>
              <a:rPr sz="2800" dirty="0">
                <a:latin typeface="Arial MT"/>
                <a:cs typeface="Arial MT"/>
              </a:rPr>
              <a:t>akhir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kegiatan;</a:t>
            </a:r>
            <a:endParaRPr sz="2800">
              <a:latin typeface="Arial MT"/>
              <a:cs typeface="Arial MT"/>
            </a:endParaRPr>
          </a:p>
          <a:p>
            <a:pPr marL="629920" marR="5080" indent="-617855">
              <a:lnSpc>
                <a:spcPct val="100000"/>
              </a:lnSpc>
              <a:spcBef>
                <a:spcPts val="1200"/>
              </a:spcBef>
              <a:tabLst>
                <a:tab pos="6299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5" dirty="0">
                <a:latin typeface="Arial MT"/>
                <a:cs typeface="Arial MT"/>
              </a:rPr>
              <a:t>SOP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mencerminkan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jenis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tertentu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(Pelayanan,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Rutin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Penugasan)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dari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fungsi </a:t>
            </a:r>
            <a:r>
              <a:rPr sz="2800" spc="-5" dirty="0">
                <a:latin typeface="Arial MT"/>
                <a:cs typeface="Arial MT"/>
              </a:rPr>
              <a:t>yang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dimiliki;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6299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5" dirty="0">
                <a:latin typeface="Arial MT"/>
                <a:cs typeface="Arial MT"/>
              </a:rPr>
              <a:t>SOP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sudah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mendeskripsikan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ruang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lingkup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kegiatan.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1450" y="1377441"/>
          <a:ext cx="9450069" cy="5044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6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1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Lang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6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...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Langkah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Utama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25" dirty="0">
                          <a:latin typeface="Arial MT"/>
                          <a:cs typeface="Arial MT"/>
                        </a:rPr>
                        <a:t>11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...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Langka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hir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74394" y="865378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IDENTIFIKASI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LANGKAH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9686" y="2302764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spc="-5" dirty="0">
                <a:solidFill>
                  <a:srgbClr val="FFFFFF"/>
                </a:solidFill>
              </a:rPr>
              <a:t>CON</a:t>
            </a:r>
            <a:r>
              <a:rPr sz="3200" spc="-5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OH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02914" y="2733878"/>
            <a:ext cx="54959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marR="5080" indent="-31242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PENGISIANLEMBAR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KERJA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IDENTIFIKASI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65" dirty="0">
                <a:latin typeface="Arial"/>
                <a:cs typeface="Arial"/>
              </a:rPr>
              <a:t>KEGIATAN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1295399"/>
            <a:ext cx="7391400" cy="3429000"/>
          </a:xfrm>
          <a:custGeom>
            <a:avLst/>
            <a:gdLst/>
            <a:ahLst/>
            <a:cxnLst/>
            <a:rect l="l" t="t" r="r" b="b"/>
            <a:pathLst>
              <a:path w="7391400" h="3429000">
                <a:moveTo>
                  <a:pt x="7391400" y="0"/>
                </a:moveTo>
                <a:lnTo>
                  <a:pt x="0" y="0"/>
                </a:lnTo>
                <a:lnTo>
                  <a:pt x="0" y="246380"/>
                </a:lnTo>
                <a:lnTo>
                  <a:pt x="0" y="3183890"/>
                </a:lnTo>
                <a:lnTo>
                  <a:pt x="0" y="3429000"/>
                </a:lnTo>
                <a:lnTo>
                  <a:pt x="7391400" y="3429000"/>
                </a:lnTo>
                <a:lnTo>
                  <a:pt x="7391400" y="3183890"/>
                </a:lnTo>
                <a:lnTo>
                  <a:pt x="245745" y="3183890"/>
                </a:lnTo>
                <a:lnTo>
                  <a:pt x="245745" y="246380"/>
                </a:lnTo>
                <a:lnTo>
                  <a:pt x="7145655" y="246380"/>
                </a:lnTo>
                <a:lnTo>
                  <a:pt x="7145655" y="3183255"/>
                </a:lnTo>
                <a:lnTo>
                  <a:pt x="7391400" y="3183255"/>
                </a:lnTo>
                <a:lnTo>
                  <a:pt x="7391400" y="246380"/>
                </a:lnTo>
                <a:lnTo>
                  <a:pt x="7391400" y="245745"/>
                </a:lnTo>
                <a:lnTo>
                  <a:pt x="73914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6010" y="521843"/>
            <a:ext cx="998855" cy="2565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8194" y="759333"/>
            <a:ext cx="7811134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13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LEMBAR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KERJA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IDENTIFIKASI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KEGIATAN/AKTIVITAS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latin typeface="Arial"/>
                <a:cs typeface="Arial"/>
              </a:rPr>
              <a:t>A.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Kegiatan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12850" y="1847850"/>
          <a:ext cx="9827258" cy="4459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2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06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60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Nama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SOP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3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Jenis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Rutin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Penanggung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Jawab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2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3434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a.	Produk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Kepala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Biro Sumber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Daya</a:t>
                      </a:r>
                      <a:r>
                        <a:rPr sz="16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Manusia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0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4323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b.	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Kabag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Administrasi dan Kesejahteraan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Scope/ruang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lingkup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Biro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Kepegawaian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70050" y="1746250"/>
          <a:ext cx="8611868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86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0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Nama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Kegiatan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Pembuatan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Awal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861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Kabag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menugaskan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menyusun</a:t>
                      </a:r>
                      <a:r>
                        <a:rPr sz="16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konsep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Utama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6959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menyusun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konsep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 Pegawai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6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Kabag.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Akhir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: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mendokumentasikan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723770" y="1093978"/>
            <a:ext cx="303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IDENTIFIKASI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KEGIATAN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7833" y="946150"/>
          <a:ext cx="10440670" cy="5638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8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Awal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: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11454" algn="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4318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menugaskan Kasubag untuk mempersiapkan konsep Laporan Kehadiran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: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memerintahkan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mengumpulkan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mengonsep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1145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3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28340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Analis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mengumpulkan data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04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Utama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: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42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Kasubag menyusun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konsep 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Kabag.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11454" algn="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5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205104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memeriksa konsep 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setuju memberi paraf 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Karo.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tidak setuju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mengembalikan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diperbaiki.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11454" algn="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6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14617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Karo memeriksa draft final 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menandatangani dan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Kabag. Jika tidak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mengembalikan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Kabag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untuk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diperbaiki.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7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988694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 menyerahkan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didokumentasikan.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 marR="471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memerintahkan</a:t>
                      </a:r>
                      <a:r>
                        <a:rPr sz="15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Analis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mendokumentasikan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Langkah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Akhir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: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mendokumentasikan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104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222044" y="497840"/>
            <a:ext cx="301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IDENTIFIKASI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LANGKAH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300" y="1024127"/>
            <a:ext cx="7696200" cy="762000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198755" marR="176530" indent="-17145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latin typeface="Arial"/>
                <a:cs typeface="Arial"/>
              </a:rPr>
              <a:t>MERUMUSKAN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FORMAT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 </a:t>
            </a:r>
            <a:r>
              <a:rPr sz="2400" b="1" spc="-10" dirty="0">
                <a:latin typeface="Arial"/>
                <a:cs typeface="Arial"/>
              </a:rPr>
              <a:t>BERDASARKAN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IDENTIFIKASI PROSEDUR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(LANGKAH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KEGIATAN)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854963"/>
            <a:ext cx="1142999" cy="1101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227" y="1018108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79905" y="2530855"/>
            <a:ext cx="9942830" cy="267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Menyusun Dokumen Dasar SOP-AP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i="1" dirty="0">
                <a:latin typeface="Arial"/>
                <a:cs typeface="Arial"/>
              </a:rPr>
              <a:t>Flowcharts</a:t>
            </a:r>
            <a:r>
              <a:rPr sz="2400" b="1" dirty="0">
                <a:latin typeface="Arial"/>
                <a:cs typeface="Arial"/>
              </a:rPr>
              <a:t>, Mutu </a:t>
            </a:r>
            <a:r>
              <a:rPr sz="2400" b="1" spc="-5" dirty="0">
                <a:latin typeface="Arial"/>
                <a:cs typeface="Arial"/>
              </a:rPr>
              <a:t>Baku </a:t>
            </a:r>
            <a:r>
              <a:rPr sz="2400" b="1" dirty="0">
                <a:latin typeface="Arial"/>
                <a:cs typeface="Arial"/>
              </a:rPr>
              <a:t>dan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Keterangan</a:t>
            </a:r>
            <a:r>
              <a:rPr sz="2400" spc="-5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1270000" lvl="1" indent="-343535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sz="2400" spc="-5" dirty="0">
                <a:latin typeface="Arial MT"/>
                <a:cs typeface="Arial MT"/>
              </a:rPr>
              <a:t>Hitung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aktor/pelaksana;</a:t>
            </a:r>
            <a:endParaRPr sz="2400">
              <a:latin typeface="Arial MT"/>
              <a:cs typeface="Arial MT"/>
            </a:endParaRPr>
          </a:p>
          <a:p>
            <a:pPr marL="1270000" lvl="1" indent="-343535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sz="2400" spc="-5" dirty="0">
                <a:latin typeface="Arial MT"/>
                <a:cs typeface="Arial MT"/>
              </a:rPr>
              <a:t>Buat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draft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flowchart</a:t>
            </a:r>
            <a:endParaRPr sz="2400">
              <a:latin typeface="Arial MT"/>
              <a:cs typeface="Arial MT"/>
            </a:endParaRPr>
          </a:p>
          <a:p>
            <a:pPr marL="1270000" lvl="1" indent="-343535">
              <a:lnSpc>
                <a:spcPct val="100000"/>
              </a:lnSpc>
              <a:spcBef>
                <a:spcPts val="575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sz="2400" dirty="0">
                <a:latin typeface="Arial MT"/>
                <a:cs typeface="Arial MT"/>
              </a:rPr>
              <a:t>Masukkan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simbol/flowchart</a:t>
            </a:r>
            <a:endParaRPr sz="2400">
              <a:latin typeface="Arial MT"/>
              <a:cs typeface="Arial MT"/>
            </a:endParaRPr>
          </a:p>
          <a:p>
            <a:pPr marL="1270000" lvl="1" indent="-343535">
              <a:lnSpc>
                <a:spcPct val="100000"/>
              </a:lnSpc>
              <a:spcBef>
                <a:spcPts val="580"/>
              </a:spcBef>
              <a:buClr>
                <a:srgbClr val="00007C"/>
              </a:buClr>
              <a:buSzPct val="75000"/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sz="2400" dirty="0">
                <a:latin typeface="Arial MT"/>
                <a:cs typeface="Arial MT"/>
              </a:rPr>
              <a:t>Isi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mutu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baku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keterangan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93750" y="603250"/>
          <a:ext cx="10592435" cy="608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3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4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0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7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7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0039">
                <a:tc row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Pelaksana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Kabag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Kasubag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7867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menugaskan Kasubag untuk mempersiapkan konsep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398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memerintahkan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mengumpulkan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mengonsep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6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302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Analis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mengumpulkan data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menyusun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konsep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Kabag.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memeriksa konsep 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memberi paraf dan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Karo.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tidak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mengembalikan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diperbaiki.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137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Karo memeriksa draft final Laporan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menandatangani</a:t>
                      </a:r>
                      <a:r>
                        <a:rPr sz="15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Kabag.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Jika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setuju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mengembalikan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Kabag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untuk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diperbaiki.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1841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Kabag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Laporan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5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Kasubag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didokumentasikan.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asubag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memer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nt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hkan</a:t>
                      </a:r>
                      <a:r>
                        <a:rPr sz="15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na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 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ndokument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an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5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Pegawai.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mendokumentasikan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Kehadiran Pegawai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6373" y="231647"/>
            <a:ext cx="2556510" cy="2565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Draft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Flowchart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8017" y="535305"/>
          <a:ext cx="10665457" cy="6379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6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2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9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4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06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69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664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2458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Pelaksana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Kabag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Kasubag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Analis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Kelengkapan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Waktu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1.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235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30" dirty="0">
                          <a:latin typeface="Arial MT"/>
                          <a:cs typeface="Arial MT"/>
                        </a:rPr>
                        <a:t>Menugaskan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 Kasubag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untuk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mempersiapkan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2.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032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20" dirty="0">
                          <a:latin typeface="Arial MT"/>
                          <a:cs typeface="Arial MT"/>
                        </a:rPr>
                        <a:t>Memerintahkan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30" dirty="0">
                          <a:latin typeface="Arial MT"/>
                          <a:cs typeface="Arial MT"/>
                        </a:rPr>
                        <a:t>mengumpulkan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data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3.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ngu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yera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ubag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4.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4972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gon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Kabag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5.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270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Memeriksa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0" dirty="0">
                          <a:latin typeface="Arial MT"/>
                          <a:cs typeface="Arial MT"/>
                        </a:rPr>
                        <a:t>konsep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o.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tidak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ubag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 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diperbaiki.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57225">
                        <a:lnSpc>
                          <a:spcPct val="100000"/>
                        </a:lnSpc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Tidak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21334">
                        <a:lnSpc>
                          <a:spcPts val="1385"/>
                        </a:lnSpc>
                      </a:pPr>
                      <a:r>
                        <a:rPr sz="1200" spc="-204" dirty="0">
                          <a:latin typeface="Arial MT"/>
                          <a:cs typeface="Arial MT"/>
                        </a:rPr>
                        <a:t>Ya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8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6.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517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Memeriksa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draft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pegawai.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nandatangani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yera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pada  Kaba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enge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  Kabag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rba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iki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84350">
                        <a:lnSpc>
                          <a:spcPct val="100000"/>
                        </a:lnSpc>
                        <a:tabLst>
                          <a:tab pos="2654935" algn="l"/>
                        </a:tabLst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Tidak	</a:t>
                      </a:r>
                      <a:r>
                        <a:rPr sz="1800" spc="-307" baseline="-25462" dirty="0">
                          <a:latin typeface="Arial MT"/>
                          <a:cs typeface="Arial MT"/>
                        </a:rPr>
                        <a:t>Ya</a:t>
                      </a:r>
                      <a:endParaRPr sz="1800" baseline="-25462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7.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612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 </a:t>
                      </a:r>
                      <a:r>
                        <a:rPr sz="120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pada  Ka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ubag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8.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Ana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kume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9.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041391" y="809625"/>
            <a:ext cx="0" cy="5840730"/>
          </a:xfrm>
          <a:custGeom>
            <a:avLst/>
            <a:gdLst/>
            <a:ahLst/>
            <a:cxnLst/>
            <a:rect l="l" t="t" r="r" b="b"/>
            <a:pathLst>
              <a:path h="5840730">
                <a:moveTo>
                  <a:pt x="0" y="0"/>
                </a:moveTo>
                <a:lnTo>
                  <a:pt x="0" y="58402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9051" y="809625"/>
            <a:ext cx="0" cy="5840730"/>
          </a:xfrm>
          <a:custGeom>
            <a:avLst/>
            <a:gdLst/>
            <a:ahLst/>
            <a:cxnLst/>
            <a:rect l="l" t="t" r="r" b="b"/>
            <a:pathLst>
              <a:path h="5840730">
                <a:moveTo>
                  <a:pt x="0" y="0"/>
                </a:moveTo>
                <a:lnTo>
                  <a:pt x="0" y="58402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78452" y="809625"/>
            <a:ext cx="2731135" cy="5840730"/>
            <a:chOff x="4378452" y="809625"/>
            <a:chExt cx="2731135" cy="5840730"/>
          </a:xfrm>
        </p:grpSpPr>
        <p:sp>
          <p:nvSpPr>
            <p:cNvPr id="6" name="object 6"/>
            <p:cNvSpPr/>
            <p:nvPr/>
          </p:nvSpPr>
          <p:spPr>
            <a:xfrm>
              <a:off x="6521196" y="809625"/>
              <a:ext cx="0" cy="5840730"/>
            </a:xfrm>
            <a:custGeom>
              <a:avLst/>
              <a:gdLst/>
              <a:ahLst/>
              <a:cxnLst/>
              <a:rect l="l" t="t" r="r" b="b"/>
              <a:pathLst>
                <a:path h="5840730">
                  <a:moveTo>
                    <a:pt x="0" y="0"/>
                  </a:moveTo>
                  <a:lnTo>
                    <a:pt x="0" y="58402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3044" y="3685031"/>
              <a:ext cx="2566670" cy="1209040"/>
            </a:xfrm>
            <a:custGeom>
              <a:avLst/>
              <a:gdLst/>
              <a:ahLst/>
              <a:cxnLst/>
              <a:rect l="l" t="t" r="r" b="b"/>
              <a:pathLst>
                <a:path w="2566670" h="1209039">
                  <a:moveTo>
                    <a:pt x="426720" y="184404"/>
                  </a:moveTo>
                  <a:lnTo>
                    <a:pt x="213360" y="0"/>
                  </a:lnTo>
                  <a:lnTo>
                    <a:pt x="0" y="184404"/>
                  </a:lnTo>
                  <a:lnTo>
                    <a:pt x="213360" y="368808"/>
                  </a:lnTo>
                  <a:lnTo>
                    <a:pt x="426720" y="184404"/>
                  </a:lnTo>
                  <a:close/>
                </a:path>
                <a:path w="2566670" h="1209039">
                  <a:moveTo>
                    <a:pt x="2566416" y="1075182"/>
                  </a:moveTo>
                  <a:lnTo>
                    <a:pt x="2353056" y="941832"/>
                  </a:lnTo>
                  <a:lnTo>
                    <a:pt x="2139696" y="1075182"/>
                  </a:lnTo>
                  <a:lnTo>
                    <a:pt x="2353056" y="1208532"/>
                  </a:lnTo>
                  <a:lnTo>
                    <a:pt x="2566416" y="107518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8452" y="3817747"/>
              <a:ext cx="2304415" cy="948690"/>
            </a:xfrm>
            <a:custGeom>
              <a:avLst/>
              <a:gdLst/>
              <a:ahLst/>
              <a:cxnLst/>
              <a:rect l="l" t="t" r="r" b="b"/>
              <a:pathLst>
                <a:path w="2304415" h="948689">
                  <a:moveTo>
                    <a:pt x="128596" y="45338"/>
                  </a:moveTo>
                  <a:lnTo>
                    <a:pt x="2794" y="45338"/>
                  </a:lnTo>
                  <a:lnTo>
                    <a:pt x="0" y="48132"/>
                  </a:lnTo>
                  <a:lnTo>
                    <a:pt x="0" y="945641"/>
                  </a:lnTo>
                  <a:lnTo>
                    <a:pt x="2794" y="948435"/>
                  </a:lnTo>
                  <a:lnTo>
                    <a:pt x="2304415" y="948435"/>
                  </a:lnTo>
                  <a:lnTo>
                    <a:pt x="2304415" y="942085"/>
                  </a:lnTo>
                  <a:lnTo>
                    <a:pt x="12700" y="942085"/>
                  </a:lnTo>
                  <a:lnTo>
                    <a:pt x="6350" y="935735"/>
                  </a:lnTo>
                  <a:lnTo>
                    <a:pt x="12700" y="935735"/>
                  </a:lnTo>
                  <a:lnTo>
                    <a:pt x="12700" y="58038"/>
                  </a:lnTo>
                  <a:lnTo>
                    <a:pt x="6350" y="58038"/>
                  </a:lnTo>
                  <a:lnTo>
                    <a:pt x="12700" y="51688"/>
                  </a:lnTo>
                  <a:lnTo>
                    <a:pt x="139482" y="51688"/>
                  </a:lnTo>
                  <a:lnTo>
                    <a:pt x="128596" y="45338"/>
                  </a:lnTo>
                  <a:close/>
                </a:path>
                <a:path w="2304415" h="948689">
                  <a:moveTo>
                    <a:pt x="12700" y="935735"/>
                  </a:moveTo>
                  <a:lnTo>
                    <a:pt x="6350" y="935735"/>
                  </a:lnTo>
                  <a:lnTo>
                    <a:pt x="12700" y="942085"/>
                  </a:lnTo>
                  <a:lnTo>
                    <a:pt x="12700" y="935735"/>
                  </a:lnTo>
                  <a:close/>
                </a:path>
                <a:path w="2304415" h="948689">
                  <a:moveTo>
                    <a:pt x="2304415" y="935735"/>
                  </a:moveTo>
                  <a:lnTo>
                    <a:pt x="12700" y="935735"/>
                  </a:lnTo>
                  <a:lnTo>
                    <a:pt x="12700" y="942085"/>
                  </a:lnTo>
                  <a:lnTo>
                    <a:pt x="2304415" y="942085"/>
                  </a:lnTo>
                  <a:lnTo>
                    <a:pt x="2304415" y="935735"/>
                  </a:lnTo>
                  <a:close/>
                </a:path>
                <a:path w="2304415" h="948689">
                  <a:moveTo>
                    <a:pt x="139482" y="51688"/>
                  </a:moveTo>
                  <a:lnTo>
                    <a:pt x="69596" y="92455"/>
                  </a:lnTo>
                  <a:lnTo>
                    <a:pt x="68580" y="96265"/>
                  </a:lnTo>
                  <a:lnTo>
                    <a:pt x="72136" y="102361"/>
                  </a:lnTo>
                  <a:lnTo>
                    <a:pt x="75946" y="103377"/>
                  </a:lnTo>
                  <a:lnTo>
                    <a:pt x="153701" y="58038"/>
                  </a:lnTo>
                  <a:lnTo>
                    <a:pt x="152019" y="58038"/>
                  </a:lnTo>
                  <a:lnTo>
                    <a:pt x="152019" y="57150"/>
                  </a:lnTo>
                  <a:lnTo>
                    <a:pt x="148844" y="57150"/>
                  </a:lnTo>
                  <a:lnTo>
                    <a:pt x="139482" y="51688"/>
                  </a:lnTo>
                  <a:close/>
                </a:path>
                <a:path w="2304415" h="948689">
                  <a:moveTo>
                    <a:pt x="12700" y="51688"/>
                  </a:moveTo>
                  <a:lnTo>
                    <a:pt x="6350" y="58038"/>
                  </a:lnTo>
                  <a:lnTo>
                    <a:pt x="12700" y="58038"/>
                  </a:lnTo>
                  <a:lnTo>
                    <a:pt x="12700" y="51688"/>
                  </a:lnTo>
                  <a:close/>
                </a:path>
                <a:path w="2304415" h="948689">
                  <a:moveTo>
                    <a:pt x="139482" y="51688"/>
                  </a:moveTo>
                  <a:lnTo>
                    <a:pt x="12700" y="51688"/>
                  </a:lnTo>
                  <a:lnTo>
                    <a:pt x="12700" y="58038"/>
                  </a:lnTo>
                  <a:lnTo>
                    <a:pt x="128596" y="58038"/>
                  </a:lnTo>
                  <a:lnTo>
                    <a:pt x="139482" y="51688"/>
                  </a:lnTo>
                  <a:close/>
                </a:path>
                <a:path w="2304415" h="948689">
                  <a:moveTo>
                    <a:pt x="153701" y="45338"/>
                  </a:moveTo>
                  <a:lnTo>
                    <a:pt x="152019" y="45338"/>
                  </a:lnTo>
                  <a:lnTo>
                    <a:pt x="152019" y="58038"/>
                  </a:lnTo>
                  <a:lnTo>
                    <a:pt x="153701" y="58038"/>
                  </a:lnTo>
                  <a:lnTo>
                    <a:pt x="164592" y="51688"/>
                  </a:lnTo>
                  <a:lnTo>
                    <a:pt x="153701" y="45338"/>
                  </a:lnTo>
                  <a:close/>
                </a:path>
                <a:path w="2304415" h="948689">
                  <a:moveTo>
                    <a:pt x="148844" y="46227"/>
                  </a:moveTo>
                  <a:lnTo>
                    <a:pt x="139482" y="51688"/>
                  </a:lnTo>
                  <a:lnTo>
                    <a:pt x="148844" y="57150"/>
                  </a:lnTo>
                  <a:lnTo>
                    <a:pt x="148844" y="46227"/>
                  </a:lnTo>
                  <a:close/>
                </a:path>
                <a:path w="2304415" h="948689">
                  <a:moveTo>
                    <a:pt x="152019" y="46227"/>
                  </a:moveTo>
                  <a:lnTo>
                    <a:pt x="148844" y="46227"/>
                  </a:lnTo>
                  <a:lnTo>
                    <a:pt x="148844" y="57150"/>
                  </a:lnTo>
                  <a:lnTo>
                    <a:pt x="152019" y="57150"/>
                  </a:lnTo>
                  <a:lnTo>
                    <a:pt x="152019" y="46227"/>
                  </a:lnTo>
                  <a:close/>
                </a:path>
                <a:path w="2304415" h="948689">
                  <a:moveTo>
                    <a:pt x="75946" y="0"/>
                  </a:moveTo>
                  <a:lnTo>
                    <a:pt x="72136" y="1015"/>
                  </a:lnTo>
                  <a:lnTo>
                    <a:pt x="68580" y="7111"/>
                  </a:lnTo>
                  <a:lnTo>
                    <a:pt x="69596" y="10921"/>
                  </a:lnTo>
                  <a:lnTo>
                    <a:pt x="139482" y="51688"/>
                  </a:lnTo>
                  <a:lnTo>
                    <a:pt x="148844" y="46227"/>
                  </a:lnTo>
                  <a:lnTo>
                    <a:pt x="152019" y="46227"/>
                  </a:lnTo>
                  <a:lnTo>
                    <a:pt x="152019" y="45338"/>
                  </a:lnTo>
                  <a:lnTo>
                    <a:pt x="153701" y="45338"/>
                  </a:lnTo>
                  <a:lnTo>
                    <a:pt x="75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9328" y="1193291"/>
              <a:ext cx="1122045" cy="835660"/>
            </a:xfrm>
            <a:custGeom>
              <a:avLst/>
              <a:gdLst/>
              <a:ahLst/>
              <a:cxnLst/>
              <a:rect l="l" t="t" r="r" b="b"/>
              <a:pathLst>
                <a:path w="1122045" h="835660">
                  <a:moveTo>
                    <a:pt x="440436" y="69342"/>
                  </a:moveTo>
                  <a:lnTo>
                    <a:pt x="434860" y="42329"/>
                  </a:lnTo>
                  <a:lnTo>
                    <a:pt x="419671" y="20294"/>
                  </a:lnTo>
                  <a:lnTo>
                    <a:pt x="397141" y="5448"/>
                  </a:lnTo>
                  <a:lnTo>
                    <a:pt x="369570" y="0"/>
                  </a:lnTo>
                  <a:lnTo>
                    <a:pt x="70866" y="0"/>
                  </a:lnTo>
                  <a:lnTo>
                    <a:pt x="43281" y="5448"/>
                  </a:lnTo>
                  <a:lnTo>
                    <a:pt x="20764" y="20294"/>
                  </a:lnTo>
                  <a:lnTo>
                    <a:pt x="5562" y="42329"/>
                  </a:lnTo>
                  <a:lnTo>
                    <a:pt x="0" y="69342"/>
                  </a:lnTo>
                  <a:lnTo>
                    <a:pt x="5562" y="96367"/>
                  </a:lnTo>
                  <a:lnTo>
                    <a:pt x="20764" y="118402"/>
                  </a:lnTo>
                  <a:lnTo>
                    <a:pt x="43281" y="133248"/>
                  </a:lnTo>
                  <a:lnTo>
                    <a:pt x="70866" y="138684"/>
                  </a:lnTo>
                  <a:lnTo>
                    <a:pt x="369570" y="138684"/>
                  </a:lnTo>
                  <a:lnTo>
                    <a:pt x="397141" y="133248"/>
                  </a:lnTo>
                  <a:lnTo>
                    <a:pt x="419658" y="118402"/>
                  </a:lnTo>
                  <a:lnTo>
                    <a:pt x="434860" y="96367"/>
                  </a:lnTo>
                  <a:lnTo>
                    <a:pt x="440436" y="69342"/>
                  </a:lnTo>
                  <a:close/>
                </a:path>
                <a:path w="1122045" h="835660">
                  <a:moveTo>
                    <a:pt x="1121664" y="626376"/>
                  </a:moveTo>
                  <a:lnTo>
                    <a:pt x="694944" y="626376"/>
                  </a:lnTo>
                  <a:lnTo>
                    <a:pt x="694944" y="835152"/>
                  </a:lnTo>
                  <a:lnTo>
                    <a:pt x="1121664" y="835152"/>
                  </a:lnTo>
                  <a:lnTo>
                    <a:pt x="1121664" y="62637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2434" y="1331976"/>
              <a:ext cx="747395" cy="488315"/>
            </a:xfrm>
            <a:custGeom>
              <a:avLst/>
              <a:gdLst/>
              <a:ahLst/>
              <a:cxnLst/>
              <a:rect l="l" t="t" r="r" b="b"/>
              <a:pathLst>
                <a:path w="747395" h="488314">
                  <a:moveTo>
                    <a:pt x="650620" y="391795"/>
                  </a:moveTo>
                  <a:lnTo>
                    <a:pt x="647573" y="393573"/>
                  </a:lnTo>
                  <a:lnTo>
                    <a:pt x="644651" y="395350"/>
                  </a:lnTo>
                  <a:lnTo>
                    <a:pt x="643636" y="399288"/>
                  </a:lnTo>
                  <a:lnTo>
                    <a:pt x="645287" y="402336"/>
                  </a:lnTo>
                  <a:lnTo>
                    <a:pt x="695325" y="487934"/>
                  </a:lnTo>
                  <a:lnTo>
                    <a:pt x="702730" y="475234"/>
                  </a:lnTo>
                  <a:lnTo>
                    <a:pt x="688975" y="475234"/>
                  </a:lnTo>
                  <a:lnTo>
                    <a:pt x="688848" y="451593"/>
                  </a:lnTo>
                  <a:lnTo>
                    <a:pt x="654557" y="392811"/>
                  </a:lnTo>
                  <a:lnTo>
                    <a:pt x="650620" y="391795"/>
                  </a:lnTo>
                  <a:close/>
                </a:path>
                <a:path w="747395" h="488314">
                  <a:moveTo>
                    <a:pt x="688975" y="451811"/>
                  </a:moveTo>
                  <a:lnTo>
                    <a:pt x="688975" y="475234"/>
                  </a:lnTo>
                  <a:lnTo>
                    <a:pt x="701675" y="475234"/>
                  </a:lnTo>
                  <a:lnTo>
                    <a:pt x="701675" y="472059"/>
                  </a:lnTo>
                  <a:lnTo>
                    <a:pt x="689737" y="472059"/>
                  </a:lnTo>
                  <a:lnTo>
                    <a:pt x="695261" y="462588"/>
                  </a:lnTo>
                  <a:lnTo>
                    <a:pt x="688975" y="451811"/>
                  </a:lnTo>
                  <a:close/>
                </a:path>
                <a:path w="747395" h="488314">
                  <a:moveTo>
                    <a:pt x="739901" y="391795"/>
                  </a:moveTo>
                  <a:lnTo>
                    <a:pt x="735964" y="392811"/>
                  </a:lnTo>
                  <a:lnTo>
                    <a:pt x="701675" y="451593"/>
                  </a:lnTo>
                  <a:lnTo>
                    <a:pt x="701675" y="475234"/>
                  </a:lnTo>
                  <a:lnTo>
                    <a:pt x="702730" y="475234"/>
                  </a:lnTo>
                  <a:lnTo>
                    <a:pt x="747013" y="399288"/>
                  </a:lnTo>
                  <a:lnTo>
                    <a:pt x="745998" y="395350"/>
                  </a:lnTo>
                  <a:lnTo>
                    <a:pt x="739901" y="391795"/>
                  </a:lnTo>
                  <a:close/>
                </a:path>
                <a:path w="747395" h="488314">
                  <a:moveTo>
                    <a:pt x="695261" y="462588"/>
                  </a:moveTo>
                  <a:lnTo>
                    <a:pt x="689737" y="472059"/>
                  </a:lnTo>
                  <a:lnTo>
                    <a:pt x="700786" y="472059"/>
                  </a:lnTo>
                  <a:lnTo>
                    <a:pt x="695261" y="462588"/>
                  </a:lnTo>
                  <a:close/>
                </a:path>
                <a:path w="747395" h="488314">
                  <a:moveTo>
                    <a:pt x="701675" y="451593"/>
                  </a:moveTo>
                  <a:lnTo>
                    <a:pt x="695261" y="462588"/>
                  </a:lnTo>
                  <a:lnTo>
                    <a:pt x="700786" y="472059"/>
                  </a:lnTo>
                  <a:lnTo>
                    <a:pt x="701675" y="472059"/>
                  </a:lnTo>
                  <a:lnTo>
                    <a:pt x="701675" y="451593"/>
                  </a:lnTo>
                  <a:close/>
                </a:path>
                <a:path w="747395" h="488314">
                  <a:moveTo>
                    <a:pt x="688975" y="243966"/>
                  </a:moveTo>
                  <a:lnTo>
                    <a:pt x="688975" y="451811"/>
                  </a:lnTo>
                  <a:lnTo>
                    <a:pt x="695261" y="462588"/>
                  </a:lnTo>
                  <a:lnTo>
                    <a:pt x="701548" y="451811"/>
                  </a:lnTo>
                  <a:lnTo>
                    <a:pt x="701675" y="250316"/>
                  </a:lnTo>
                  <a:lnTo>
                    <a:pt x="695325" y="250316"/>
                  </a:lnTo>
                  <a:lnTo>
                    <a:pt x="688975" y="243966"/>
                  </a:lnTo>
                  <a:close/>
                </a:path>
                <a:path w="747395" h="488314">
                  <a:moveTo>
                    <a:pt x="12700" y="0"/>
                  </a:moveTo>
                  <a:lnTo>
                    <a:pt x="0" y="0"/>
                  </a:lnTo>
                  <a:lnTo>
                    <a:pt x="0" y="247396"/>
                  </a:lnTo>
                  <a:lnTo>
                    <a:pt x="2793" y="250316"/>
                  </a:lnTo>
                  <a:lnTo>
                    <a:pt x="688975" y="250316"/>
                  </a:lnTo>
                  <a:lnTo>
                    <a:pt x="688975" y="243966"/>
                  </a:lnTo>
                  <a:lnTo>
                    <a:pt x="12700" y="243966"/>
                  </a:lnTo>
                  <a:lnTo>
                    <a:pt x="6350" y="237616"/>
                  </a:lnTo>
                  <a:lnTo>
                    <a:pt x="12700" y="237616"/>
                  </a:lnTo>
                  <a:lnTo>
                    <a:pt x="12700" y="0"/>
                  </a:lnTo>
                  <a:close/>
                </a:path>
                <a:path w="747395" h="488314">
                  <a:moveTo>
                    <a:pt x="698753" y="237616"/>
                  </a:moveTo>
                  <a:lnTo>
                    <a:pt x="12700" y="237616"/>
                  </a:lnTo>
                  <a:lnTo>
                    <a:pt x="12700" y="243966"/>
                  </a:lnTo>
                  <a:lnTo>
                    <a:pt x="688975" y="243966"/>
                  </a:lnTo>
                  <a:lnTo>
                    <a:pt x="695325" y="250316"/>
                  </a:lnTo>
                  <a:lnTo>
                    <a:pt x="701675" y="250316"/>
                  </a:lnTo>
                  <a:lnTo>
                    <a:pt x="701675" y="240411"/>
                  </a:lnTo>
                  <a:lnTo>
                    <a:pt x="698753" y="237616"/>
                  </a:lnTo>
                  <a:close/>
                </a:path>
                <a:path w="747395" h="488314">
                  <a:moveTo>
                    <a:pt x="12700" y="237616"/>
                  </a:moveTo>
                  <a:lnTo>
                    <a:pt x="6350" y="237616"/>
                  </a:lnTo>
                  <a:lnTo>
                    <a:pt x="12700" y="243966"/>
                  </a:lnTo>
                  <a:lnTo>
                    <a:pt x="12700" y="237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2368" y="2444495"/>
              <a:ext cx="426720" cy="208915"/>
            </a:xfrm>
            <a:custGeom>
              <a:avLst/>
              <a:gdLst/>
              <a:ahLst/>
              <a:cxnLst/>
              <a:rect l="l" t="t" r="r" b="b"/>
              <a:pathLst>
                <a:path w="426720" h="208914">
                  <a:moveTo>
                    <a:pt x="4267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6720" y="208787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0992" y="1916938"/>
              <a:ext cx="606425" cy="528320"/>
            </a:xfrm>
            <a:custGeom>
              <a:avLst/>
              <a:gdLst/>
              <a:ahLst/>
              <a:cxnLst/>
              <a:rect l="l" t="t" r="r" b="b"/>
              <a:pathLst>
                <a:path w="606425" h="528319">
                  <a:moveTo>
                    <a:pt x="510032" y="431800"/>
                  </a:moveTo>
                  <a:lnTo>
                    <a:pt x="503936" y="435356"/>
                  </a:lnTo>
                  <a:lnTo>
                    <a:pt x="502920" y="439292"/>
                  </a:lnTo>
                  <a:lnTo>
                    <a:pt x="554609" y="527938"/>
                  </a:lnTo>
                  <a:lnTo>
                    <a:pt x="562033" y="515238"/>
                  </a:lnTo>
                  <a:lnTo>
                    <a:pt x="548259" y="515238"/>
                  </a:lnTo>
                  <a:lnTo>
                    <a:pt x="548259" y="491598"/>
                  </a:lnTo>
                  <a:lnTo>
                    <a:pt x="513969" y="432815"/>
                  </a:lnTo>
                  <a:lnTo>
                    <a:pt x="510032" y="431800"/>
                  </a:lnTo>
                  <a:close/>
                </a:path>
                <a:path w="606425" h="528319">
                  <a:moveTo>
                    <a:pt x="548259" y="491598"/>
                  </a:moveTo>
                  <a:lnTo>
                    <a:pt x="548259" y="515238"/>
                  </a:lnTo>
                  <a:lnTo>
                    <a:pt x="560959" y="515238"/>
                  </a:lnTo>
                  <a:lnTo>
                    <a:pt x="560959" y="512063"/>
                  </a:lnTo>
                  <a:lnTo>
                    <a:pt x="549148" y="512063"/>
                  </a:lnTo>
                  <a:lnTo>
                    <a:pt x="554672" y="502593"/>
                  </a:lnTo>
                  <a:lnTo>
                    <a:pt x="548259" y="491598"/>
                  </a:lnTo>
                  <a:close/>
                </a:path>
                <a:path w="606425" h="528319">
                  <a:moveTo>
                    <a:pt x="599313" y="431800"/>
                  </a:moveTo>
                  <a:lnTo>
                    <a:pt x="595376" y="432815"/>
                  </a:lnTo>
                  <a:lnTo>
                    <a:pt x="561086" y="491598"/>
                  </a:lnTo>
                  <a:lnTo>
                    <a:pt x="560959" y="515238"/>
                  </a:lnTo>
                  <a:lnTo>
                    <a:pt x="562033" y="515238"/>
                  </a:lnTo>
                  <a:lnTo>
                    <a:pt x="606425" y="439292"/>
                  </a:lnTo>
                  <a:lnTo>
                    <a:pt x="605282" y="435356"/>
                  </a:lnTo>
                  <a:lnTo>
                    <a:pt x="602361" y="433577"/>
                  </a:lnTo>
                  <a:lnTo>
                    <a:pt x="599313" y="431800"/>
                  </a:lnTo>
                  <a:close/>
                </a:path>
                <a:path w="606425" h="528319">
                  <a:moveTo>
                    <a:pt x="554672" y="502593"/>
                  </a:moveTo>
                  <a:lnTo>
                    <a:pt x="549148" y="512063"/>
                  </a:lnTo>
                  <a:lnTo>
                    <a:pt x="560197" y="512063"/>
                  </a:lnTo>
                  <a:lnTo>
                    <a:pt x="554672" y="502593"/>
                  </a:lnTo>
                  <a:close/>
                </a:path>
                <a:path w="606425" h="528319">
                  <a:moveTo>
                    <a:pt x="560959" y="491816"/>
                  </a:moveTo>
                  <a:lnTo>
                    <a:pt x="554672" y="502593"/>
                  </a:lnTo>
                  <a:lnTo>
                    <a:pt x="560197" y="512063"/>
                  </a:lnTo>
                  <a:lnTo>
                    <a:pt x="560959" y="512063"/>
                  </a:lnTo>
                  <a:lnTo>
                    <a:pt x="560959" y="491816"/>
                  </a:lnTo>
                  <a:close/>
                </a:path>
                <a:path w="606425" h="528319">
                  <a:moveTo>
                    <a:pt x="548259" y="6350"/>
                  </a:moveTo>
                  <a:lnTo>
                    <a:pt x="548386" y="491816"/>
                  </a:lnTo>
                  <a:lnTo>
                    <a:pt x="554672" y="502593"/>
                  </a:lnTo>
                  <a:lnTo>
                    <a:pt x="560959" y="491816"/>
                  </a:lnTo>
                  <a:lnTo>
                    <a:pt x="560959" y="12700"/>
                  </a:lnTo>
                  <a:lnTo>
                    <a:pt x="554609" y="12700"/>
                  </a:lnTo>
                  <a:lnTo>
                    <a:pt x="548259" y="6350"/>
                  </a:lnTo>
                  <a:close/>
                </a:path>
                <a:path w="606425" h="528319">
                  <a:moveTo>
                    <a:pt x="5581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48259" y="12700"/>
                  </a:lnTo>
                  <a:lnTo>
                    <a:pt x="548259" y="6350"/>
                  </a:lnTo>
                  <a:lnTo>
                    <a:pt x="560959" y="6350"/>
                  </a:lnTo>
                  <a:lnTo>
                    <a:pt x="560959" y="2794"/>
                  </a:lnTo>
                  <a:lnTo>
                    <a:pt x="558165" y="0"/>
                  </a:lnTo>
                  <a:close/>
                </a:path>
                <a:path w="606425" h="528319">
                  <a:moveTo>
                    <a:pt x="560959" y="6350"/>
                  </a:moveTo>
                  <a:lnTo>
                    <a:pt x="548259" y="6350"/>
                  </a:lnTo>
                  <a:lnTo>
                    <a:pt x="554609" y="12700"/>
                  </a:lnTo>
                  <a:lnTo>
                    <a:pt x="560959" y="12700"/>
                  </a:lnTo>
                  <a:lnTo>
                    <a:pt x="560959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9616" y="3070860"/>
              <a:ext cx="426720" cy="208915"/>
            </a:xfrm>
            <a:custGeom>
              <a:avLst/>
              <a:gdLst/>
              <a:ahLst/>
              <a:cxnLst/>
              <a:rect l="l" t="t" r="r" b="b"/>
              <a:pathLst>
                <a:path w="426720" h="208914">
                  <a:moveTo>
                    <a:pt x="4267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6720" y="208787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4715" y="2543301"/>
              <a:ext cx="2243455" cy="2083435"/>
            </a:xfrm>
            <a:custGeom>
              <a:avLst/>
              <a:gdLst/>
              <a:ahLst/>
              <a:cxnLst/>
              <a:rect l="l" t="t" r="r" b="b"/>
              <a:pathLst>
                <a:path w="2243454" h="2083435">
                  <a:moveTo>
                    <a:pt x="606298" y="624840"/>
                  </a:moveTo>
                  <a:lnTo>
                    <a:pt x="48133" y="624840"/>
                  </a:lnTo>
                  <a:lnTo>
                    <a:pt x="45339" y="627634"/>
                  </a:lnTo>
                  <a:lnTo>
                    <a:pt x="45339" y="1105357"/>
                  </a:lnTo>
                  <a:lnTo>
                    <a:pt x="10922" y="1046353"/>
                  </a:lnTo>
                  <a:lnTo>
                    <a:pt x="7112" y="1045337"/>
                  </a:lnTo>
                  <a:lnTo>
                    <a:pt x="1016" y="1048905"/>
                  </a:lnTo>
                  <a:lnTo>
                    <a:pt x="0" y="1052842"/>
                  </a:lnTo>
                  <a:lnTo>
                    <a:pt x="51689" y="1141476"/>
                  </a:lnTo>
                  <a:lnTo>
                    <a:pt x="59016" y="1128903"/>
                  </a:lnTo>
                  <a:lnTo>
                    <a:pt x="103378" y="1052842"/>
                  </a:lnTo>
                  <a:lnTo>
                    <a:pt x="102362" y="1048905"/>
                  </a:lnTo>
                  <a:lnTo>
                    <a:pt x="96266" y="1045337"/>
                  </a:lnTo>
                  <a:lnTo>
                    <a:pt x="92456" y="1046353"/>
                  </a:lnTo>
                  <a:lnTo>
                    <a:pt x="58039" y="1105357"/>
                  </a:lnTo>
                  <a:lnTo>
                    <a:pt x="58039" y="637540"/>
                  </a:lnTo>
                  <a:lnTo>
                    <a:pt x="606298" y="637540"/>
                  </a:lnTo>
                  <a:lnTo>
                    <a:pt x="606298" y="631190"/>
                  </a:lnTo>
                  <a:lnTo>
                    <a:pt x="606298" y="624840"/>
                  </a:lnTo>
                  <a:close/>
                </a:path>
                <a:path w="2243454" h="2083435">
                  <a:moveTo>
                    <a:pt x="871474" y="824992"/>
                  </a:moveTo>
                  <a:lnTo>
                    <a:pt x="826998" y="748919"/>
                  </a:lnTo>
                  <a:lnTo>
                    <a:pt x="819658" y="736346"/>
                  </a:lnTo>
                  <a:lnTo>
                    <a:pt x="767969" y="824992"/>
                  </a:lnTo>
                  <a:lnTo>
                    <a:pt x="768985" y="828802"/>
                  </a:lnTo>
                  <a:lnTo>
                    <a:pt x="775081" y="832358"/>
                  </a:lnTo>
                  <a:lnTo>
                    <a:pt x="779018" y="831342"/>
                  </a:lnTo>
                  <a:lnTo>
                    <a:pt x="813308" y="772566"/>
                  </a:lnTo>
                  <a:lnTo>
                    <a:pt x="813435" y="772350"/>
                  </a:lnTo>
                  <a:lnTo>
                    <a:pt x="813308" y="1320165"/>
                  </a:lnTo>
                  <a:lnTo>
                    <a:pt x="265049" y="1320165"/>
                  </a:lnTo>
                  <a:lnTo>
                    <a:pt x="265049" y="1332865"/>
                  </a:lnTo>
                  <a:lnTo>
                    <a:pt x="823214" y="1332865"/>
                  </a:lnTo>
                  <a:lnTo>
                    <a:pt x="826008" y="1330071"/>
                  </a:lnTo>
                  <a:lnTo>
                    <a:pt x="826008" y="1326515"/>
                  </a:lnTo>
                  <a:lnTo>
                    <a:pt x="826008" y="1320165"/>
                  </a:lnTo>
                  <a:lnTo>
                    <a:pt x="826008" y="772350"/>
                  </a:lnTo>
                  <a:lnTo>
                    <a:pt x="826008" y="752094"/>
                  </a:lnTo>
                  <a:lnTo>
                    <a:pt x="826008" y="748919"/>
                  </a:lnTo>
                  <a:lnTo>
                    <a:pt x="826135" y="772566"/>
                  </a:lnTo>
                  <a:lnTo>
                    <a:pt x="860425" y="831342"/>
                  </a:lnTo>
                  <a:lnTo>
                    <a:pt x="864362" y="832358"/>
                  </a:lnTo>
                  <a:lnTo>
                    <a:pt x="867410" y="830580"/>
                  </a:lnTo>
                  <a:lnTo>
                    <a:pt x="870331" y="828802"/>
                  </a:lnTo>
                  <a:lnTo>
                    <a:pt x="871474" y="824992"/>
                  </a:lnTo>
                  <a:close/>
                </a:path>
                <a:path w="2243454" h="2083435">
                  <a:moveTo>
                    <a:pt x="1287653" y="0"/>
                  </a:moveTo>
                  <a:lnTo>
                    <a:pt x="814705" y="0"/>
                  </a:lnTo>
                  <a:lnTo>
                    <a:pt x="811911" y="2794"/>
                  </a:lnTo>
                  <a:lnTo>
                    <a:pt x="811911" y="491820"/>
                  </a:lnTo>
                  <a:lnTo>
                    <a:pt x="777494" y="432816"/>
                  </a:lnTo>
                  <a:lnTo>
                    <a:pt x="773684" y="431800"/>
                  </a:lnTo>
                  <a:lnTo>
                    <a:pt x="767588" y="435356"/>
                  </a:lnTo>
                  <a:lnTo>
                    <a:pt x="766572" y="439293"/>
                  </a:lnTo>
                  <a:lnTo>
                    <a:pt x="818261" y="527939"/>
                  </a:lnTo>
                  <a:lnTo>
                    <a:pt x="825665" y="515239"/>
                  </a:lnTo>
                  <a:lnTo>
                    <a:pt x="869950" y="439293"/>
                  </a:lnTo>
                  <a:lnTo>
                    <a:pt x="868934" y="435356"/>
                  </a:lnTo>
                  <a:lnTo>
                    <a:pt x="862838" y="431800"/>
                  </a:lnTo>
                  <a:lnTo>
                    <a:pt x="859028" y="432816"/>
                  </a:lnTo>
                  <a:lnTo>
                    <a:pt x="824611" y="491820"/>
                  </a:lnTo>
                  <a:lnTo>
                    <a:pt x="824611" y="12700"/>
                  </a:lnTo>
                  <a:lnTo>
                    <a:pt x="1287653" y="12700"/>
                  </a:lnTo>
                  <a:lnTo>
                    <a:pt x="1287653" y="6350"/>
                  </a:lnTo>
                  <a:lnTo>
                    <a:pt x="1287653" y="0"/>
                  </a:lnTo>
                  <a:close/>
                </a:path>
                <a:path w="2243454" h="2083435">
                  <a:moveTo>
                    <a:pt x="2243201" y="1994281"/>
                  </a:moveTo>
                  <a:lnTo>
                    <a:pt x="2242185" y="1990471"/>
                  </a:lnTo>
                  <a:lnTo>
                    <a:pt x="2236089" y="1986915"/>
                  </a:lnTo>
                  <a:lnTo>
                    <a:pt x="2232152" y="1987931"/>
                  </a:lnTo>
                  <a:lnTo>
                    <a:pt x="2197862" y="2046719"/>
                  </a:lnTo>
                  <a:lnTo>
                    <a:pt x="2197735" y="2046935"/>
                  </a:lnTo>
                  <a:lnTo>
                    <a:pt x="2197862" y="1803019"/>
                  </a:lnTo>
                  <a:lnTo>
                    <a:pt x="2197862" y="1793240"/>
                  </a:lnTo>
                  <a:lnTo>
                    <a:pt x="2194941" y="1790319"/>
                  </a:lnTo>
                  <a:lnTo>
                    <a:pt x="58039" y="1790319"/>
                  </a:lnTo>
                  <a:lnTo>
                    <a:pt x="58039" y="1510538"/>
                  </a:lnTo>
                  <a:lnTo>
                    <a:pt x="45339" y="1510538"/>
                  </a:lnTo>
                  <a:lnTo>
                    <a:pt x="45339" y="1800225"/>
                  </a:lnTo>
                  <a:lnTo>
                    <a:pt x="48133" y="1803019"/>
                  </a:lnTo>
                  <a:lnTo>
                    <a:pt x="2185162" y="1803019"/>
                  </a:lnTo>
                  <a:lnTo>
                    <a:pt x="2185162" y="2046935"/>
                  </a:lnTo>
                  <a:lnTo>
                    <a:pt x="2185162" y="2070354"/>
                  </a:lnTo>
                  <a:lnTo>
                    <a:pt x="2185035" y="2046719"/>
                  </a:lnTo>
                  <a:lnTo>
                    <a:pt x="2150745" y="1987931"/>
                  </a:lnTo>
                  <a:lnTo>
                    <a:pt x="2146808" y="1986915"/>
                  </a:lnTo>
                  <a:lnTo>
                    <a:pt x="2143760" y="1988693"/>
                  </a:lnTo>
                  <a:lnTo>
                    <a:pt x="2140839" y="1990471"/>
                  </a:lnTo>
                  <a:lnTo>
                    <a:pt x="2139823" y="1994281"/>
                  </a:lnTo>
                  <a:lnTo>
                    <a:pt x="2141474" y="1997329"/>
                  </a:lnTo>
                  <a:lnTo>
                    <a:pt x="2191512" y="2082927"/>
                  </a:lnTo>
                  <a:lnTo>
                    <a:pt x="2198840" y="2070354"/>
                  </a:lnTo>
                  <a:lnTo>
                    <a:pt x="2243201" y="1994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3044" y="5434584"/>
              <a:ext cx="426720" cy="208915"/>
            </a:xfrm>
            <a:custGeom>
              <a:avLst/>
              <a:gdLst/>
              <a:ahLst/>
              <a:cxnLst/>
              <a:rect l="l" t="t" r="r" b="b"/>
              <a:pathLst>
                <a:path w="426720" h="208914">
                  <a:moveTo>
                    <a:pt x="4267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6720" y="208787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04715" y="4893564"/>
              <a:ext cx="2198370" cy="541655"/>
            </a:xfrm>
            <a:custGeom>
              <a:avLst/>
              <a:gdLst/>
              <a:ahLst/>
              <a:cxnLst/>
              <a:rect l="l" t="t" r="r" b="b"/>
              <a:pathLst>
                <a:path w="2198370" h="541654">
                  <a:moveTo>
                    <a:pt x="7112" y="445262"/>
                  </a:moveTo>
                  <a:lnTo>
                    <a:pt x="1015" y="448818"/>
                  </a:lnTo>
                  <a:lnTo>
                    <a:pt x="0" y="452628"/>
                  </a:lnTo>
                  <a:lnTo>
                    <a:pt x="51688" y="541274"/>
                  </a:lnTo>
                  <a:lnTo>
                    <a:pt x="59020" y="528701"/>
                  </a:lnTo>
                  <a:lnTo>
                    <a:pt x="45338" y="528701"/>
                  </a:lnTo>
                  <a:lnTo>
                    <a:pt x="45338" y="505278"/>
                  </a:lnTo>
                  <a:lnTo>
                    <a:pt x="10922" y="446278"/>
                  </a:lnTo>
                  <a:lnTo>
                    <a:pt x="7112" y="445262"/>
                  </a:lnTo>
                  <a:close/>
                </a:path>
                <a:path w="2198370" h="541654">
                  <a:moveTo>
                    <a:pt x="45338" y="505278"/>
                  </a:moveTo>
                  <a:lnTo>
                    <a:pt x="45338" y="528701"/>
                  </a:lnTo>
                  <a:lnTo>
                    <a:pt x="58038" y="528701"/>
                  </a:lnTo>
                  <a:lnTo>
                    <a:pt x="58038" y="525526"/>
                  </a:lnTo>
                  <a:lnTo>
                    <a:pt x="46227" y="525526"/>
                  </a:lnTo>
                  <a:lnTo>
                    <a:pt x="51688" y="516164"/>
                  </a:lnTo>
                  <a:lnTo>
                    <a:pt x="45338" y="505278"/>
                  </a:lnTo>
                  <a:close/>
                </a:path>
                <a:path w="2198370" h="541654">
                  <a:moveTo>
                    <a:pt x="96265" y="445262"/>
                  </a:moveTo>
                  <a:lnTo>
                    <a:pt x="92456" y="446278"/>
                  </a:lnTo>
                  <a:lnTo>
                    <a:pt x="58038" y="505278"/>
                  </a:lnTo>
                  <a:lnTo>
                    <a:pt x="58038" y="528701"/>
                  </a:lnTo>
                  <a:lnTo>
                    <a:pt x="59020" y="528701"/>
                  </a:lnTo>
                  <a:lnTo>
                    <a:pt x="103377" y="452628"/>
                  </a:lnTo>
                  <a:lnTo>
                    <a:pt x="102362" y="448818"/>
                  </a:lnTo>
                  <a:lnTo>
                    <a:pt x="96265" y="445262"/>
                  </a:lnTo>
                  <a:close/>
                </a:path>
                <a:path w="2198370" h="541654">
                  <a:moveTo>
                    <a:pt x="51688" y="516164"/>
                  </a:moveTo>
                  <a:lnTo>
                    <a:pt x="46227" y="525526"/>
                  </a:lnTo>
                  <a:lnTo>
                    <a:pt x="57150" y="525526"/>
                  </a:lnTo>
                  <a:lnTo>
                    <a:pt x="51688" y="516164"/>
                  </a:lnTo>
                  <a:close/>
                </a:path>
                <a:path w="2198370" h="541654">
                  <a:moveTo>
                    <a:pt x="58038" y="505278"/>
                  </a:moveTo>
                  <a:lnTo>
                    <a:pt x="51688" y="516164"/>
                  </a:lnTo>
                  <a:lnTo>
                    <a:pt x="57150" y="525526"/>
                  </a:lnTo>
                  <a:lnTo>
                    <a:pt x="58038" y="525526"/>
                  </a:lnTo>
                  <a:lnTo>
                    <a:pt x="58038" y="505278"/>
                  </a:lnTo>
                  <a:close/>
                </a:path>
                <a:path w="2198370" h="541654">
                  <a:moveTo>
                    <a:pt x="2185162" y="264287"/>
                  </a:moveTo>
                  <a:lnTo>
                    <a:pt x="48133" y="264287"/>
                  </a:lnTo>
                  <a:lnTo>
                    <a:pt x="45338" y="267081"/>
                  </a:lnTo>
                  <a:lnTo>
                    <a:pt x="45338" y="505278"/>
                  </a:lnTo>
                  <a:lnTo>
                    <a:pt x="51688" y="516164"/>
                  </a:lnTo>
                  <a:lnTo>
                    <a:pt x="58038" y="505278"/>
                  </a:lnTo>
                  <a:lnTo>
                    <a:pt x="58038" y="276987"/>
                  </a:lnTo>
                  <a:lnTo>
                    <a:pt x="51688" y="276987"/>
                  </a:lnTo>
                  <a:lnTo>
                    <a:pt x="58038" y="270637"/>
                  </a:lnTo>
                  <a:lnTo>
                    <a:pt x="2185162" y="270637"/>
                  </a:lnTo>
                  <a:lnTo>
                    <a:pt x="2185162" y="264287"/>
                  </a:lnTo>
                  <a:close/>
                </a:path>
                <a:path w="2198370" h="541654">
                  <a:moveTo>
                    <a:pt x="58038" y="270637"/>
                  </a:moveTo>
                  <a:lnTo>
                    <a:pt x="51688" y="276987"/>
                  </a:lnTo>
                  <a:lnTo>
                    <a:pt x="58038" y="276987"/>
                  </a:lnTo>
                  <a:lnTo>
                    <a:pt x="58038" y="270637"/>
                  </a:lnTo>
                  <a:close/>
                </a:path>
                <a:path w="2198370" h="541654">
                  <a:moveTo>
                    <a:pt x="2197862" y="264287"/>
                  </a:moveTo>
                  <a:lnTo>
                    <a:pt x="2191512" y="264287"/>
                  </a:lnTo>
                  <a:lnTo>
                    <a:pt x="2185162" y="270637"/>
                  </a:lnTo>
                  <a:lnTo>
                    <a:pt x="58038" y="270637"/>
                  </a:lnTo>
                  <a:lnTo>
                    <a:pt x="58038" y="276987"/>
                  </a:lnTo>
                  <a:lnTo>
                    <a:pt x="2194941" y="276987"/>
                  </a:lnTo>
                  <a:lnTo>
                    <a:pt x="2197862" y="274193"/>
                  </a:lnTo>
                  <a:lnTo>
                    <a:pt x="2197862" y="264287"/>
                  </a:lnTo>
                  <a:close/>
                </a:path>
                <a:path w="2198370" h="541654">
                  <a:moveTo>
                    <a:pt x="2197862" y="0"/>
                  </a:moveTo>
                  <a:lnTo>
                    <a:pt x="2185162" y="0"/>
                  </a:lnTo>
                  <a:lnTo>
                    <a:pt x="2185162" y="270637"/>
                  </a:lnTo>
                  <a:lnTo>
                    <a:pt x="2191512" y="264287"/>
                  </a:lnTo>
                  <a:lnTo>
                    <a:pt x="2197862" y="264287"/>
                  </a:lnTo>
                  <a:lnTo>
                    <a:pt x="2197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24272" y="5852159"/>
              <a:ext cx="426720" cy="208915"/>
            </a:xfrm>
            <a:custGeom>
              <a:avLst/>
              <a:gdLst/>
              <a:ahLst/>
              <a:cxnLst/>
              <a:rect l="l" t="t" r="r" b="b"/>
              <a:pathLst>
                <a:path w="426720" h="208914">
                  <a:moveTo>
                    <a:pt x="4267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6720" y="208787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9764" y="5533390"/>
              <a:ext cx="521334" cy="319405"/>
            </a:xfrm>
            <a:custGeom>
              <a:avLst/>
              <a:gdLst/>
              <a:ahLst/>
              <a:cxnLst/>
              <a:rect l="l" t="t" r="r" b="b"/>
              <a:pathLst>
                <a:path w="521335" h="319404">
                  <a:moveTo>
                    <a:pt x="424688" y="223240"/>
                  </a:moveTo>
                  <a:lnTo>
                    <a:pt x="418591" y="226771"/>
                  </a:lnTo>
                  <a:lnTo>
                    <a:pt x="417575" y="230657"/>
                  </a:lnTo>
                  <a:lnTo>
                    <a:pt x="469391" y="319290"/>
                  </a:lnTo>
                  <a:lnTo>
                    <a:pt x="476737" y="306692"/>
                  </a:lnTo>
                  <a:lnTo>
                    <a:pt x="463041" y="306692"/>
                  </a:lnTo>
                  <a:lnTo>
                    <a:pt x="462914" y="283030"/>
                  </a:lnTo>
                  <a:lnTo>
                    <a:pt x="428625" y="224256"/>
                  </a:lnTo>
                  <a:lnTo>
                    <a:pt x="424688" y="223240"/>
                  </a:lnTo>
                  <a:close/>
                </a:path>
                <a:path w="521335" h="319404">
                  <a:moveTo>
                    <a:pt x="463041" y="283247"/>
                  </a:moveTo>
                  <a:lnTo>
                    <a:pt x="463041" y="306692"/>
                  </a:lnTo>
                  <a:lnTo>
                    <a:pt x="475741" y="306692"/>
                  </a:lnTo>
                  <a:lnTo>
                    <a:pt x="475741" y="303491"/>
                  </a:lnTo>
                  <a:lnTo>
                    <a:pt x="463803" y="303491"/>
                  </a:lnTo>
                  <a:lnTo>
                    <a:pt x="469328" y="294022"/>
                  </a:lnTo>
                  <a:lnTo>
                    <a:pt x="463041" y="283247"/>
                  </a:lnTo>
                  <a:close/>
                </a:path>
                <a:path w="521335" h="319404">
                  <a:moveTo>
                    <a:pt x="513969" y="223240"/>
                  </a:moveTo>
                  <a:lnTo>
                    <a:pt x="510032" y="224256"/>
                  </a:lnTo>
                  <a:lnTo>
                    <a:pt x="475741" y="283030"/>
                  </a:lnTo>
                  <a:lnTo>
                    <a:pt x="475741" y="306692"/>
                  </a:lnTo>
                  <a:lnTo>
                    <a:pt x="476737" y="306692"/>
                  </a:lnTo>
                  <a:lnTo>
                    <a:pt x="521081" y="230657"/>
                  </a:lnTo>
                  <a:lnTo>
                    <a:pt x="520064" y="226771"/>
                  </a:lnTo>
                  <a:lnTo>
                    <a:pt x="513969" y="223240"/>
                  </a:lnTo>
                  <a:close/>
                </a:path>
                <a:path w="521335" h="319404">
                  <a:moveTo>
                    <a:pt x="469328" y="294022"/>
                  </a:moveTo>
                  <a:lnTo>
                    <a:pt x="463803" y="303491"/>
                  </a:lnTo>
                  <a:lnTo>
                    <a:pt x="474852" y="303491"/>
                  </a:lnTo>
                  <a:lnTo>
                    <a:pt x="469328" y="294022"/>
                  </a:lnTo>
                  <a:close/>
                </a:path>
                <a:path w="521335" h="319404">
                  <a:moveTo>
                    <a:pt x="475741" y="283030"/>
                  </a:moveTo>
                  <a:lnTo>
                    <a:pt x="469328" y="294022"/>
                  </a:lnTo>
                  <a:lnTo>
                    <a:pt x="474852" y="303491"/>
                  </a:lnTo>
                  <a:lnTo>
                    <a:pt x="475741" y="303491"/>
                  </a:lnTo>
                  <a:lnTo>
                    <a:pt x="475741" y="283030"/>
                  </a:lnTo>
                  <a:close/>
                </a:path>
                <a:path w="521335" h="319404">
                  <a:moveTo>
                    <a:pt x="463041" y="6350"/>
                  </a:moveTo>
                  <a:lnTo>
                    <a:pt x="463041" y="283247"/>
                  </a:lnTo>
                  <a:lnTo>
                    <a:pt x="469328" y="294022"/>
                  </a:lnTo>
                  <a:lnTo>
                    <a:pt x="475614" y="283247"/>
                  </a:lnTo>
                  <a:lnTo>
                    <a:pt x="475741" y="12700"/>
                  </a:lnTo>
                  <a:lnTo>
                    <a:pt x="469391" y="12700"/>
                  </a:lnTo>
                  <a:lnTo>
                    <a:pt x="463041" y="6350"/>
                  </a:lnTo>
                  <a:close/>
                </a:path>
                <a:path w="521335" h="319404">
                  <a:moveTo>
                    <a:pt x="47282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63041" y="12700"/>
                  </a:lnTo>
                  <a:lnTo>
                    <a:pt x="463041" y="6350"/>
                  </a:lnTo>
                  <a:lnTo>
                    <a:pt x="475741" y="6350"/>
                  </a:lnTo>
                  <a:lnTo>
                    <a:pt x="475741" y="2794"/>
                  </a:lnTo>
                  <a:lnTo>
                    <a:pt x="472821" y="0"/>
                  </a:lnTo>
                  <a:close/>
                </a:path>
                <a:path w="521335" h="319404">
                  <a:moveTo>
                    <a:pt x="475741" y="6350"/>
                  </a:moveTo>
                  <a:lnTo>
                    <a:pt x="463041" y="6350"/>
                  </a:lnTo>
                  <a:lnTo>
                    <a:pt x="469391" y="12700"/>
                  </a:lnTo>
                  <a:lnTo>
                    <a:pt x="475741" y="12700"/>
                  </a:lnTo>
                  <a:lnTo>
                    <a:pt x="475741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2368" y="6338315"/>
              <a:ext cx="440690" cy="139065"/>
            </a:xfrm>
            <a:custGeom>
              <a:avLst/>
              <a:gdLst/>
              <a:ahLst/>
              <a:cxnLst/>
              <a:rect l="l" t="t" r="r" b="b"/>
              <a:pathLst>
                <a:path w="440689" h="139064">
                  <a:moveTo>
                    <a:pt x="440436" y="69342"/>
                  </a:moveTo>
                  <a:lnTo>
                    <a:pt x="434860" y="42354"/>
                  </a:lnTo>
                  <a:lnTo>
                    <a:pt x="419671" y="20320"/>
                  </a:lnTo>
                  <a:lnTo>
                    <a:pt x="397141" y="5461"/>
                  </a:lnTo>
                  <a:lnTo>
                    <a:pt x="369570" y="0"/>
                  </a:lnTo>
                  <a:lnTo>
                    <a:pt x="70866" y="0"/>
                  </a:lnTo>
                  <a:lnTo>
                    <a:pt x="43281" y="5461"/>
                  </a:lnTo>
                  <a:lnTo>
                    <a:pt x="20764" y="20320"/>
                  </a:lnTo>
                  <a:lnTo>
                    <a:pt x="5562" y="42354"/>
                  </a:lnTo>
                  <a:lnTo>
                    <a:pt x="0" y="69342"/>
                  </a:lnTo>
                  <a:lnTo>
                    <a:pt x="5562" y="96342"/>
                  </a:lnTo>
                  <a:lnTo>
                    <a:pt x="20751" y="118376"/>
                  </a:lnTo>
                  <a:lnTo>
                    <a:pt x="43281" y="133235"/>
                  </a:lnTo>
                  <a:lnTo>
                    <a:pt x="70866" y="138684"/>
                  </a:lnTo>
                  <a:lnTo>
                    <a:pt x="369570" y="138684"/>
                  </a:lnTo>
                  <a:lnTo>
                    <a:pt x="397141" y="133235"/>
                  </a:lnTo>
                  <a:lnTo>
                    <a:pt x="419658" y="118376"/>
                  </a:lnTo>
                  <a:lnTo>
                    <a:pt x="434860" y="96342"/>
                  </a:lnTo>
                  <a:lnTo>
                    <a:pt x="440436" y="6934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0992" y="5950965"/>
              <a:ext cx="612775" cy="389255"/>
            </a:xfrm>
            <a:custGeom>
              <a:avLst/>
              <a:gdLst/>
              <a:ahLst/>
              <a:cxnLst/>
              <a:rect l="l" t="t" r="r" b="b"/>
              <a:pathLst>
                <a:path w="612775" h="389254">
                  <a:moveTo>
                    <a:pt x="516255" y="292773"/>
                  </a:moveTo>
                  <a:lnTo>
                    <a:pt x="513334" y="294538"/>
                  </a:lnTo>
                  <a:lnTo>
                    <a:pt x="510286" y="296303"/>
                  </a:lnTo>
                  <a:lnTo>
                    <a:pt x="509270" y="300189"/>
                  </a:lnTo>
                  <a:lnTo>
                    <a:pt x="560959" y="388823"/>
                  </a:lnTo>
                  <a:lnTo>
                    <a:pt x="568304" y="376224"/>
                  </a:lnTo>
                  <a:lnTo>
                    <a:pt x="554609" y="376224"/>
                  </a:lnTo>
                  <a:lnTo>
                    <a:pt x="554609" y="352783"/>
                  </a:lnTo>
                  <a:lnTo>
                    <a:pt x="520192" y="293801"/>
                  </a:lnTo>
                  <a:lnTo>
                    <a:pt x="516255" y="292773"/>
                  </a:lnTo>
                  <a:close/>
                </a:path>
                <a:path w="612775" h="389254">
                  <a:moveTo>
                    <a:pt x="554609" y="352783"/>
                  </a:moveTo>
                  <a:lnTo>
                    <a:pt x="554609" y="376224"/>
                  </a:lnTo>
                  <a:lnTo>
                    <a:pt x="567309" y="376224"/>
                  </a:lnTo>
                  <a:lnTo>
                    <a:pt x="567309" y="373024"/>
                  </a:lnTo>
                  <a:lnTo>
                    <a:pt x="555498" y="373024"/>
                  </a:lnTo>
                  <a:lnTo>
                    <a:pt x="560959" y="363665"/>
                  </a:lnTo>
                  <a:lnTo>
                    <a:pt x="554609" y="352783"/>
                  </a:lnTo>
                  <a:close/>
                </a:path>
                <a:path w="612775" h="389254">
                  <a:moveTo>
                    <a:pt x="605536" y="292773"/>
                  </a:moveTo>
                  <a:lnTo>
                    <a:pt x="601726" y="293801"/>
                  </a:lnTo>
                  <a:lnTo>
                    <a:pt x="567309" y="352783"/>
                  </a:lnTo>
                  <a:lnTo>
                    <a:pt x="567309" y="376224"/>
                  </a:lnTo>
                  <a:lnTo>
                    <a:pt x="568304" y="376224"/>
                  </a:lnTo>
                  <a:lnTo>
                    <a:pt x="612648" y="300189"/>
                  </a:lnTo>
                  <a:lnTo>
                    <a:pt x="611632" y="296303"/>
                  </a:lnTo>
                  <a:lnTo>
                    <a:pt x="605536" y="292773"/>
                  </a:lnTo>
                  <a:close/>
                </a:path>
                <a:path w="612775" h="389254">
                  <a:moveTo>
                    <a:pt x="560959" y="363665"/>
                  </a:moveTo>
                  <a:lnTo>
                    <a:pt x="555498" y="373024"/>
                  </a:lnTo>
                  <a:lnTo>
                    <a:pt x="566420" y="373024"/>
                  </a:lnTo>
                  <a:lnTo>
                    <a:pt x="560959" y="363665"/>
                  </a:lnTo>
                  <a:close/>
                </a:path>
                <a:path w="612775" h="389254">
                  <a:moveTo>
                    <a:pt x="567309" y="352783"/>
                  </a:moveTo>
                  <a:lnTo>
                    <a:pt x="560959" y="363665"/>
                  </a:lnTo>
                  <a:lnTo>
                    <a:pt x="566420" y="373024"/>
                  </a:lnTo>
                  <a:lnTo>
                    <a:pt x="567309" y="373024"/>
                  </a:lnTo>
                  <a:lnTo>
                    <a:pt x="567309" y="352783"/>
                  </a:lnTo>
                  <a:close/>
                </a:path>
                <a:path w="612775" h="389254">
                  <a:moveTo>
                    <a:pt x="554609" y="6350"/>
                  </a:moveTo>
                  <a:lnTo>
                    <a:pt x="554609" y="352783"/>
                  </a:lnTo>
                  <a:lnTo>
                    <a:pt x="560959" y="363665"/>
                  </a:lnTo>
                  <a:lnTo>
                    <a:pt x="567309" y="352783"/>
                  </a:lnTo>
                  <a:lnTo>
                    <a:pt x="567309" y="12700"/>
                  </a:lnTo>
                  <a:lnTo>
                    <a:pt x="560959" y="12700"/>
                  </a:lnTo>
                  <a:lnTo>
                    <a:pt x="554609" y="6350"/>
                  </a:lnTo>
                  <a:close/>
                </a:path>
                <a:path w="612775" h="389254">
                  <a:moveTo>
                    <a:pt x="564388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54609" y="12700"/>
                  </a:lnTo>
                  <a:lnTo>
                    <a:pt x="554609" y="6350"/>
                  </a:lnTo>
                  <a:lnTo>
                    <a:pt x="567309" y="6350"/>
                  </a:lnTo>
                  <a:lnTo>
                    <a:pt x="567309" y="2844"/>
                  </a:lnTo>
                  <a:lnTo>
                    <a:pt x="564388" y="0"/>
                  </a:lnTo>
                  <a:close/>
                </a:path>
                <a:path w="612775" h="389254">
                  <a:moveTo>
                    <a:pt x="567309" y="6350"/>
                  </a:moveTo>
                  <a:lnTo>
                    <a:pt x="554609" y="6350"/>
                  </a:lnTo>
                  <a:lnTo>
                    <a:pt x="560959" y="12700"/>
                  </a:lnTo>
                  <a:lnTo>
                    <a:pt x="567309" y="12700"/>
                  </a:lnTo>
                  <a:lnTo>
                    <a:pt x="567309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5807" y="141351"/>
            <a:ext cx="5796280" cy="22732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PROSEDUR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PEMBUATAN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LAPORAN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KEHADIRAN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PEGAWAI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1791618"/>
            <a:ext cx="9735820" cy="37903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469265" algn="l"/>
              </a:tabLst>
            </a:pPr>
            <a:r>
              <a:rPr sz="1500" spc="-165" dirty="0">
                <a:solidFill>
                  <a:srgbClr val="00034B"/>
                </a:solidFill>
                <a:latin typeface="MS UI Gothic"/>
                <a:cs typeface="MS UI Gothic"/>
              </a:rPr>
              <a:t>☑	</a:t>
            </a:r>
            <a:r>
              <a:rPr sz="2000" b="1" dirty="0">
                <a:latin typeface="Arial"/>
                <a:cs typeface="Arial"/>
              </a:rPr>
              <a:t>Isi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Mutu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Baku</a:t>
            </a:r>
            <a:endParaRPr sz="2000">
              <a:latin typeface="Arial"/>
              <a:cs typeface="Arial"/>
            </a:endParaRPr>
          </a:p>
          <a:p>
            <a:pPr marL="870585" marR="5080" indent="-457200">
              <a:lnSpc>
                <a:spcPct val="100000"/>
              </a:lnSpc>
              <a:spcBef>
                <a:spcPts val="445"/>
              </a:spcBef>
              <a:buClr>
                <a:srgbClr val="000471"/>
              </a:buClr>
              <a:buSzPct val="80555"/>
              <a:buAutoNum type="arabicParenR"/>
              <a:tabLst>
                <a:tab pos="870585" algn="l"/>
                <a:tab pos="871219" algn="l"/>
              </a:tabLst>
            </a:pPr>
            <a:r>
              <a:rPr sz="1800" spc="-5" dirty="0">
                <a:latin typeface="Arial MT"/>
                <a:cs typeface="Arial MT"/>
              </a:rPr>
              <a:t>Kolom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Kelengkapan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diisi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dengan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bahan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yang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diperlukan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melaksanakan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kegiatan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(umumnya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berisi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dokumen):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formulir,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lembar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disposisi,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laporan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keuangan,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dll;</a:t>
            </a:r>
            <a:endParaRPr sz="1800">
              <a:latin typeface="Arial MT"/>
              <a:cs typeface="Arial MT"/>
            </a:endParaRPr>
          </a:p>
          <a:p>
            <a:pPr marL="870585" indent="-457834">
              <a:lnSpc>
                <a:spcPct val="100000"/>
              </a:lnSpc>
              <a:spcBef>
                <a:spcPts val="430"/>
              </a:spcBef>
              <a:buClr>
                <a:srgbClr val="000471"/>
              </a:buClr>
              <a:buSzPct val="80555"/>
              <a:buAutoNum type="arabicParenR"/>
              <a:tabLst>
                <a:tab pos="870585" algn="l"/>
                <a:tab pos="871219" algn="l"/>
              </a:tabLst>
            </a:pPr>
            <a:r>
              <a:rPr sz="1800" spc="-5" dirty="0">
                <a:latin typeface="Arial MT"/>
                <a:cs typeface="Arial MT"/>
              </a:rPr>
              <a:t>Kolom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Waktu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diisi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dengan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lama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waktu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yang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diperlukan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untuk melaksanakan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kegiatan:</a:t>
            </a:r>
            <a:endParaRPr sz="1800">
              <a:latin typeface="Arial MT"/>
              <a:cs typeface="Arial MT"/>
            </a:endParaRPr>
          </a:p>
          <a:p>
            <a:pPr marL="87058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menit, jam, hari,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minggu,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bulan;</a:t>
            </a:r>
            <a:endParaRPr sz="1800">
              <a:latin typeface="Arial MT"/>
              <a:cs typeface="Arial MT"/>
            </a:endParaRPr>
          </a:p>
          <a:p>
            <a:pPr marL="870585" marR="321945" indent="-457200">
              <a:lnSpc>
                <a:spcPct val="100000"/>
              </a:lnSpc>
              <a:spcBef>
                <a:spcPts val="434"/>
              </a:spcBef>
              <a:buClr>
                <a:srgbClr val="000471"/>
              </a:buClr>
              <a:buSzPct val="80555"/>
              <a:buAutoNum type="arabicParenR" startAt="3"/>
              <a:tabLst>
                <a:tab pos="870585" algn="l"/>
                <a:tab pos="871219" algn="l"/>
              </a:tabLst>
            </a:pPr>
            <a:r>
              <a:rPr sz="1800" spc="-5" dirty="0">
                <a:latin typeface="Arial MT"/>
                <a:cs typeface="Arial MT"/>
              </a:rPr>
              <a:t>Kolom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Output diisi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dengan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hasil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langsung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kegiatan: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Surat,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Laporan,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Kumpulan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Draft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Laporan,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Konsep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Pedoman,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dll.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500" spc="-165" dirty="0">
                <a:solidFill>
                  <a:srgbClr val="00034B"/>
                </a:solidFill>
                <a:latin typeface="MS UI Gothic"/>
                <a:cs typeface="MS UI Gothic"/>
              </a:rPr>
              <a:t>☑	</a:t>
            </a:r>
            <a:r>
              <a:rPr sz="2000" b="1" dirty="0">
                <a:latin typeface="Arial"/>
                <a:cs typeface="Arial"/>
              </a:rPr>
              <a:t>Isi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Keterangan</a:t>
            </a:r>
            <a:endParaRPr sz="2000">
              <a:latin typeface="Arial"/>
              <a:cs typeface="Arial"/>
            </a:endParaRPr>
          </a:p>
          <a:p>
            <a:pPr marL="469900" marR="320675" indent="-38100" algn="just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Arial MT"/>
                <a:cs typeface="Arial MT"/>
              </a:rPr>
              <a:t>Kolom </a:t>
            </a:r>
            <a:r>
              <a:rPr sz="2000" dirty="0">
                <a:latin typeface="Arial MT"/>
                <a:cs typeface="Arial MT"/>
              </a:rPr>
              <a:t>keterangan </a:t>
            </a:r>
            <a:r>
              <a:rPr sz="2000" spc="-5" dirty="0">
                <a:latin typeface="Arial MT"/>
                <a:cs typeface="Arial MT"/>
              </a:rPr>
              <a:t>diisi </a:t>
            </a:r>
            <a:r>
              <a:rPr sz="2000" dirty="0">
                <a:latin typeface="Arial MT"/>
                <a:cs typeface="Arial MT"/>
              </a:rPr>
              <a:t>dengan </a:t>
            </a:r>
            <a:r>
              <a:rPr sz="2000" spc="-5" dirty="0">
                <a:latin typeface="Arial MT"/>
                <a:cs typeface="Arial MT"/>
              </a:rPr>
              <a:t>penjelasan </a:t>
            </a:r>
            <a:r>
              <a:rPr sz="2000" dirty="0">
                <a:latin typeface="Arial MT"/>
                <a:cs typeface="Arial MT"/>
              </a:rPr>
              <a:t>singkat mengenai hal-hal </a:t>
            </a:r>
            <a:r>
              <a:rPr sz="2000" spc="-5" dirty="0">
                <a:latin typeface="Arial MT"/>
                <a:cs typeface="Arial MT"/>
              </a:rPr>
              <a:t>yang perlu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diperjelas </a:t>
            </a:r>
            <a:r>
              <a:rPr sz="2000" dirty="0">
                <a:latin typeface="Arial MT"/>
                <a:cs typeface="Arial MT"/>
              </a:rPr>
              <a:t>seperti: Anggota Tim Kerja, SOP </a:t>
            </a:r>
            <a:r>
              <a:rPr sz="2000" spc="-5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terkait, Biaya yang </a:t>
            </a:r>
            <a:r>
              <a:rPr sz="2000" spc="-5" dirty="0">
                <a:latin typeface="Arial MT"/>
                <a:cs typeface="Arial MT"/>
              </a:rPr>
              <a:t>diperlukan,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Persyaratan,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dll.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1054353"/>
            <a:ext cx="562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484" algn="l"/>
              </a:tabLst>
            </a:pPr>
            <a:r>
              <a:rPr sz="2400" dirty="0"/>
              <a:t>b.	Mengisi</a:t>
            </a:r>
            <a:r>
              <a:rPr sz="2400" spc="-45" dirty="0"/>
              <a:t> </a:t>
            </a:r>
            <a:r>
              <a:rPr sz="2400" dirty="0"/>
              <a:t>Mutu</a:t>
            </a:r>
            <a:r>
              <a:rPr sz="2400" spc="-30" dirty="0"/>
              <a:t> </a:t>
            </a:r>
            <a:r>
              <a:rPr sz="2400" spc="-5" dirty="0"/>
              <a:t>Baku</a:t>
            </a:r>
            <a:r>
              <a:rPr sz="2400" spc="-10" dirty="0"/>
              <a:t> </a:t>
            </a:r>
            <a:r>
              <a:rPr sz="2400" dirty="0"/>
              <a:t>dan</a:t>
            </a:r>
            <a:r>
              <a:rPr sz="2400" spc="-25" dirty="0"/>
              <a:t> </a:t>
            </a:r>
            <a:r>
              <a:rPr sz="2400" spc="-5" dirty="0"/>
              <a:t>Keterangan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806" y="870585"/>
            <a:ext cx="5104765" cy="3416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spc="-5" dirty="0">
                <a:solidFill>
                  <a:srgbClr val="FFFFFF"/>
                </a:solidFill>
              </a:rPr>
              <a:t>Contoh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Mutu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Baku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dan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Keterangan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17650"/>
          <a:ext cx="10516233" cy="5470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1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9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27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Mutu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Baku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78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Kelengkapan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Waktu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rja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0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ha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aha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Lapo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Disp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8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engumpu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aha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jam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58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nse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  </a:t>
                      </a: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nse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jam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Draft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Draft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jam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75" dirty="0">
                          <a:latin typeface="Arial MT"/>
                          <a:cs typeface="Arial MT"/>
                        </a:rPr>
                        <a:t>Laporan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75" dirty="0">
                          <a:latin typeface="Arial MT"/>
                          <a:cs typeface="Arial MT"/>
                        </a:rPr>
                        <a:t>Laporan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5" dirty="0">
                          <a:latin typeface="Arial MT"/>
                          <a:cs typeface="Arial MT"/>
                        </a:rPr>
                        <a:t>Disposisi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0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spc="-175" dirty="0">
                          <a:latin typeface="Arial MT"/>
                          <a:cs typeface="Arial MT"/>
                        </a:rPr>
                        <a:t>Laporan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8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204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kti  </a:t>
                      </a:r>
                      <a:r>
                        <a:rPr sz="1800" spc="-180" dirty="0">
                          <a:latin typeface="Arial MT"/>
                          <a:cs typeface="Arial MT"/>
                        </a:rPr>
                        <a:t>Dokumentasi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8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oku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asia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Doku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757173"/>
            <a:ext cx="571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SOP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DAN</a:t>
            </a:r>
            <a:r>
              <a:rPr sz="3600" spc="-5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TUGAS-FUNGSI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2159" y="1700225"/>
            <a:ext cx="10826115" cy="37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3720" marR="507365" indent="-541655">
              <a:lnSpc>
                <a:spcPct val="100000"/>
              </a:lnSpc>
              <a:spcBef>
                <a:spcPts val="95"/>
              </a:spcBef>
              <a:tabLst>
                <a:tab pos="5537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10" dirty="0">
                <a:latin typeface="Arial MT"/>
                <a:cs typeface="Arial MT"/>
              </a:rPr>
              <a:t>SOP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mencerminkan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jenis Kegiatan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tertentu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Pelayanan,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Rutin </a:t>
            </a:r>
            <a:r>
              <a:rPr sz="2800" spc="-7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Penugasan</a:t>
            </a:r>
            <a:r>
              <a:rPr sz="2800" dirty="0">
                <a:latin typeface="Arial MT"/>
                <a:cs typeface="Arial MT"/>
              </a:rPr>
              <a:t>)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dari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fungsi yang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dimiliki;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553720" algn="l"/>
              </a:tabLst>
            </a:pPr>
            <a:r>
              <a:rPr sz="2100" spc="-229" dirty="0">
                <a:solidFill>
                  <a:srgbClr val="00007C"/>
                </a:solidFill>
                <a:latin typeface="MS UI Gothic"/>
                <a:cs typeface="MS UI Gothic"/>
              </a:rPr>
              <a:t>☑	</a:t>
            </a:r>
            <a:r>
              <a:rPr sz="2800" spc="-5" dirty="0">
                <a:latin typeface="Arial MT"/>
                <a:cs typeface="Arial MT"/>
              </a:rPr>
              <a:t>Struktur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Umum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Fungsi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Instansi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Pemerintah:</a:t>
            </a:r>
            <a:endParaRPr sz="2800">
              <a:latin typeface="Arial MT"/>
              <a:cs typeface="Arial MT"/>
            </a:endParaRPr>
          </a:p>
          <a:p>
            <a:pPr marL="1068705" indent="-515620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/>
              <a:tabLst>
                <a:tab pos="1068705" algn="l"/>
                <a:tab pos="1069340" algn="l"/>
              </a:tabLst>
            </a:pP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Fungsi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Perencananan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(Rutin)</a:t>
            </a:r>
            <a:endParaRPr sz="2800">
              <a:latin typeface="Arial MT"/>
              <a:cs typeface="Arial MT"/>
            </a:endParaRPr>
          </a:p>
          <a:p>
            <a:pPr marL="1068705" indent="-515620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/>
              <a:tabLst>
                <a:tab pos="1068705" algn="l"/>
                <a:tab pos="1069340" algn="l"/>
              </a:tabLst>
            </a:pP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Fungsi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Pelaksanaan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(Rutin</a:t>
            </a:r>
            <a:r>
              <a:rPr sz="2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2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Pelayanan)</a:t>
            </a:r>
            <a:endParaRPr sz="2800">
              <a:latin typeface="Arial MT"/>
              <a:cs typeface="Arial MT"/>
            </a:endParaRPr>
          </a:p>
          <a:p>
            <a:pPr marL="1068705" indent="-515620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/>
              <a:tabLst>
                <a:tab pos="1068705" algn="l"/>
                <a:tab pos="1069340" algn="l"/>
              </a:tabLst>
            </a:pP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Fungsi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Monitoring,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Evaluasi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Pelaporan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(Rutin)</a:t>
            </a:r>
            <a:endParaRPr sz="2800">
              <a:latin typeface="Arial MT"/>
              <a:cs typeface="Arial MT"/>
            </a:endParaRPr>
          </a:p>
          <a:p>
            <a:pPr marL="1068705" indent="-515620">
              <a:lnSpc>
                <a:spcPct val="10000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/>
              <a:tabLst>
                <a:tab pos="1068705" algn="l"/>
                <a:tab pos="1069340" algn="l"/>
              </a:tabLst>
            </a:pPr>
            <a:r>
              <a:rPr sz="2800" spc="-5" dirty="0">
                <a:latin typeface="Arial MT"/>
                <a:cs typeface="Arial MT"/>
              </a:rPr>
              <a:t>Tugas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Fungsi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Penugasan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Lainnya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(Penugasan)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1350" y="421258"/>
          <a:ext cx="11154406" cy="6781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2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32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06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579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3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Pelaksana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Keterangan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Kabag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14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Kasubid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Analis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Karo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Kelengkapan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Waktu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Output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1.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130" dirty="0">
                          <a:latin typeface="Arial MT"/>
                          <a:cs typeface="Arial MT"/>
                        </a:rPr>
                        <a:t>Menugaskan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mempersiapkan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0" dirty="0">
                          <a:latin typeface="Arial MT"/>
                          <a:cs typeface="Arial MT"/>
                        </a:rPr>
                        <a:t>konsep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Lapo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Agenda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Ker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2.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81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20" dirty="0">
                          <a:latin typeface="Arial MT"/>
                          <a:cs typeface="Arial MT"/>
                        </a:rPr>
                        <a:t>Memerintahkan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analis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30" dirty="0">
                          <a:latin typeface="Arial MT"/>
                          <a:cs typeface="Arial MT"/>
                        </a:rPr>
                        <a:t>mengumpulkan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data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3.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273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130" dirty="0">
                          <a:latin typeface="Arial MT"/>
                          <a:cs typeface="Arial MT"/>
                        </a:rPr>
                        <a:t>Mengumpulkan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kehadiran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ubag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ari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7804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Bahan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Laporan,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Pengu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lan 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Bahan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4.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115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engon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Kabag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Bahan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49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Kon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Laporan,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6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5.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9539" algn="just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Memeriksa </a:t>
                      </a:r>
                      <a:r>
                        <a:rPr sz="1200" spc="-120" dirty="0">
                          <a:latin typeface="Arial MT"/>
                          <a:cs typeface="Arial MT"/>
                        </a:rPr>
                        <a:t>konsep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laporan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kehadiran pegawai.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o.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ju 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menyerahkan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25" dirty="0">
                          <a:latin typeface="Arial MT"/>
                          <a:cs typeface="Arial MT"/>
                        </a:rPr>
                        <a:t>Kasubag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 dirty="0">
                          <a:latin typeface="Arial MT"/>
                          <a:cs typeface="Arial MT"/>
                        </a:rPr>
                        <a:t>diperbaiki.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9445">
                        <a:lnSpc>
                          <a:spcPct val="100000"/>
                        </a:lnSpc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Tidak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934">
                        <a:lnSpc>
                          <a:spcPts val="1165"/>
                        </a:lnSpc>
                      </a:pPr>
                      <a:r>
                        <a:rPr sz="1200" spc="-204" dirty="0">
                          <a:latin typeface="Arial MT"/>
                          <a:cs typeface="Arial MT"/>
                        </a:rPr>
                        <a:t>Ya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Kon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 marR="30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aft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aporan, 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8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6.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733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Memeriksa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0" dirty="0">
                          <a:latin typeface="Arial MT"/>
                          <a:cs typeface="Arial MT"/>
                        </a:rPr>
                        <a:t>draft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10" dirty="0">
                          <a:latin typeface="Arial MT"/>
                          <a:cs typeface="Arial MT"/>
                        </a:rPr>
                        <a:t>pegawai.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5" dirty="0">
                          <a:latin typeface="Arial MT"/>
                          <a:cs typeface="Arial MT"/>
                        </a:rPr>
                        <a:t>Jika </a:t>
                      </a:r>
                      <a:r>
                        <a:rPr sz="1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enandat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ngani</a:t>
                      </a:r>
                      <a:r>
                        <a:rPr sz="1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  Kaba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enge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  Kabag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rba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iki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2880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48280" algn="l"/>
                        </a:tabLst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Tidak	</a:t>
                      </a:r>
                      <a:r>
                        <a:rPr sz="1800" spc="-307" baseline="-25462" dirty="0">
                          <a:latin typeface="Arial MT"/>
                          <a:cs typeface="Arial MT"/>
                        </a:rPr>
                        <a:t>Ya</a:t>
                      </a:r>
                      <a:endParaRPr sz="1800" baseline="-25462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aft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Laporan,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Disp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7.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762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 </a:t>
                      </a:r>
                      <a:r>
                        <a:rPr sz="1200" spc="-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pada  Ka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ubag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Laporan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8.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05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erah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epada  Ana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Laporan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100" dirty="0">
                          <a:latin typeface="Arial MT"/>
                          <a:cs typeface="Arial MT"/>
                        </a:rPr>
                        <a:t>Disposisi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90" dirty="0">
                          <a:latin typeface="Arial MT"/>
                          <a:cs typeface="Arial MT"/>
                        </a:rPr>
                        <a:t>9.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sika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Kehad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14" dirty="0">
                          <a:latin typeface="Arial MT"/>
                          <a:cs typeface="Arial MT"/>
                        </a:rPr>
                        <a:t>Laporan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it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226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Laporan,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kti  </a:t>
                      </a:r>
                      <a:r>
                        <a:rPr sz="1200" spc="-120" dirty="0">
                          <a:latin typeface="Arial MT"/>
                          <a:cs typeface="Arial MT"/>
                        </a:rPr>
                        <a:t>Dokumentasi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60" dirty="0">
                          <a:latin typeface="Arial MT"/>
                          <a:cs typeface="Arial MT"/>
                        </a:rPr>
                        <a:t>SOP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Pendo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sian  </a:t>
                      </a:r>
                      <a:r>
                        <a:rPr sz="1200" spc="-135" dirty="0">
                          <a:latin typeface="Arial MT"/>
                          <a:cs typeface="Arial MT"/>
                        </a:rPr>
                        <a:t>Dokumen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148579" y="695579"/>
            <a:ext cx="0" cy="6021070"/>
          </a:xfrm>
          <a:custGeom>
            <a:avLst/>
            <a:gdLst/>
            <a:ahLst/>
            <a:cxnLst/>
            <a:rect l="l" t="t" r="r" b="b"/>
            <a:pathLst>
              <a:path h="6021070">
                <a:moveTo>
                  <a:pt x="0" y="0"/>
                </a:moveTo>
                <a:lnTo>
                  <a:pt x="0" y="60204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7480" y="695579"/>
            <a:ext cx="0" cy="6021070"/>
          </a:xfrm>
          <a:custGeom>
            <a:avLst/>
            <a:gdLst/>
            <a:ahLst/>
            <a:cxnLst/>
            <a:rect l="l" t="t" r="r" b="b"/>
            <a:pathLst>
              <a:path h="6021070">
                <a:moveTo>
                  <a:pt x="0" y="0"/>
                </a:moveTo>
                <a:lnTo>
                  <a:pt x="0" y="60204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50765" y="695579"/>
            <a:ext cx="2943225" cy="6021070"/>
            <a:chOff x="4350765" y="695579"/>
            <a:chExt cx="2943225" cy="6021070"/>
          </a:xfrm>
        </p:grpSpPr>
        <p:sp>
          <p:nvSpPr>
            <p:cNvPr id="6" name="object 6"/>
            <p:cNvSpPr/>
            <p:nvPr/>
          </p:nvSpPr>
          <p:spPr>
            <a:xfrm>
              <a:off x="6684263" y="695579"/>
              <a:ext cx="0" cy="6021070"/>
            </a:xfrm>
            <a:custGeom>
              <a:avLst/>
              <a:gdLst/>
              <a:ahLst/>
              <a:cxnLst/>
              <a:rect l="l" t="t" r="r" b="b"/>
              <a:pathLst>
                <a:path h="6021070">
                  <a:moveTo>
                    <a:pt x="0" y="0"/>
                  </a:moveTo>
                  <a:lnTo>
                    <a:pt x="0" y="602048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5716" y="3700271"/>
              <a:ext cx="2708275" cy="1080770"/>
            </a:xfrm>
            <a:custGeom>
              <a:avLst/>
              <a:gdLst/>
              <a:ahLst/>
              <a:cxnLst/>
              <a:rect l="l" t="t" r="r" b="b"/>
              <a:pathLst>
                <a:path w="2708275" h="1080770">
                  <a:moveTo>
                    <a:pt x="449580" y="131064"/>
                  </a:moveTo>
                  <a:lnTo>
                    <a:pt x="224790" y="0"/>
                  </a:lnTo>
                  <a:lnTo>
                    <a:pt x="0" y="131064"/>
                  </a:lnTo>
                  <a:lnTo>
                    <a:pt x="224790" y="262128"/>
                  </a:lnTo>
                  <a:lnTo>
                    <a:pt x="449580" y="131064"/>
                  </a:lnTo>
                  <a:close/>
                </a:path>
                <a:path w="2708275" h="1080770">
                  <a:moveTo>
                    <a:pt x="2708148" y="979170"/>
                  </a:moveTo>
                  <a:lnTo>
                    <a:pt x="2483358" y="877824"/>
                  </a:lnTo>
                  <a:lnTo>
                    <a:pt x="2258568" y="979170"/>
                  </a:lnTo>
                  <a:lnTo>
                    <a:pt x="2483358" y="1080516"/>
                  </a:lnTo>
                  <a:lnTo>
                    <a:pt x="2708148" y="97917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0765" y="3779646"/>
              <a:ext cx="2493645" cy="906144"/>
            </a:xfrm>
            <a:custGeom>
              <a:avLst/>
              <a:gdLst/>
              <a:ahLst/>
              <a:cxnLst/>
              <a:rect l="l" t="t" r="r" b="b"/>
              <a:pathLst>
                <a:path w="2493645" h="906145">
                  <a:moveTo>
                    <a:pt x="198954" y="45338"/>
                  </a:moveTo>
                  <a:lnTo>
                    <a:pt x="2794" y="45338"/>
                  </a:lnTo>
                  <a:lnTo>
                    <a:pt x="0" y="48132"/>
                  </a:lnTo>
                  <a:lnTo>
                    <a:pt x="0" y="902842"/>
                  </a:lnTo>
                  <a:lnTo>
                    <a:pt x="2794" y="905763"/>
                  </a:lnTo>
                  <a:lnTo>
                    <a:pt x="2493644" y="905763"/>
                  </a:lnTo>
                  <a:lnTo>
                    <a:pt x="2493644" y="899413"/>
                  </a:lnTo>
                  <a:lnTo>
                    <a:pt x="12700" y="899413"/>
                  </a:lnTo>
                  <a:lnTo>
                    <a:pt x="6350" y="893063"/>
                  </a:lnTo>
                  <a:lnTo>
                    <a:pt x="12700" y="893063"/>
                  </a:lnTo>
                  <a:lnTo>
                    <a:pt x="12700" y="58038"/>
                  </a:lnTo>
                  <a:lnTo>
                    <a:pt x="6350" y="58038"/>
                  </a:lnTo>
                  <a:lnTo>
                    <a:pt x="12700" y="51688"/>
                  </a:lnTo>
                  <a:lnTo>
                    <a:pt x="209840" y="51688"/>
                  </a:lnTo>
                  <a:lnTo>
                    <a:pt x="198954" y="45338"/>
                  </a:lnTo>
                  <a:close/>
                </a:path>
                <a:path w="2493645" h="906145">
                  <a:moveTo>
                    <a:pt x="12700" y="893063"/>
                  </a:moveTo>
                  <a:lnTo>
                    <a:pt x="6350" y="893063"/>
                  </a:lnTo>
                  <a:lnTo>
                    <a:pt x="12700" y="899413"/>
                  </a:lnTo>
                  <a:lnTo>
                    <a:pt x="12700" y="893063"/>
                  </a:lnTo>
                  <a:close/>
                </a:path>
                <a:path w="2493645" h="906145">
                  <a:moveTo>
                    <a:pt x="2493644" y="893063"/>
                  </a:moveTo>
                  <a:lnTo>
                    <a:pt x="12700" y="893063"/>
                  </a:lnTo>
                  <a:lnTo>
                    <a:pt x="12700" y="899413"/>
                  </a:lnTo>
                  <a:lnTo>
                    <a:pt x="2493644" y="899413"/>
                  </a:lnTo>
                  <a:lnTo>
                    <a:pt x="2493644" y="893063"/>
                  </a:lnTo>
                  <a:close/>
                </a:path>
                <a:path w="2493645" h="906145">
                  <a:moveTo>
                    <a:pt x="209840" y="51688"/>
                  </a:moveTo>
                  <a:lnTo>
                    <a:pt x="139954" y="92455"/>
                  </a:lnTo>
                  <a:lnTo>
                    <a:pt x="138937" y="96265"/>
                  </a:lnTo>
                  <a:lnTo>
                    <a:pt x="142494" y="102361"/>
                  </a:lnTo>
                  <a:lnTo>
                    <a:pt x="146304" y="103377"/>
                  </a:lnTo>
                  <a:lnTo>
                    <a:pt x="224059" y="58038"/>
                  </a:lnTo>
                  <a:lnTo>
                    <a:pt x="222376" y="58038"/>
                  </a:lnTo>
                  <a:lnTo>
                    <a:pt x="222376" y="57150"/>
                  </a:lnTo>
                  <a:lnTo>
                    <a:pt x="219201" y="57150"/>
                  </a:lnTo>
                  <a:lnTo>
                    <a:pt x="209840" y="51688"/>
                  </a:lnTo>
                  <a:close/>
                </a:path>
                <a:path w="2493645" h="906145">
                  <a:moveTo>
                    <a:pt x="12700" y="51688"/>
                  </a:moveTo>
                  <a:lnTo>
                    <a:pt x="6350" y="58038"/>
                  </a:lnTo>
                  <a:lnTo>
                    <a:pt x="12700" y="58038"/>
                  </a:lnTo>
                  <a:lnTo>
                    <a:pt x="12700" y="51688"/>
                  </a:lnTo>
                  <a:close/>
                </a:path>
                <a:path w="2493645" h="906145">
                  <a:moveTo>
                    <a:pt x="209840" y="51688"/>
                  </a:moveTo>
                  <a:lnTo>
                    <a:pt x="12700" y="51688"/>
                  </a:lnTo>
                  <a:lnTo>
                    <a:pt x="12700" y="58038"/>
                  </a:lnTo>
                  <a:lnTo>
                    <a:pt x="198954" y="58038"/>
                  </a:lnTo>
                  <a:lnTo>
                    <a:pt x="209840" y="51688"/>
                  </a:lnTo>
                  <a:close/>
                </a:path>
                <a:path w="2493645" h="906145">
                  <a:moveTo>
                    <a:pt x="224059" y="45338"/>
                  </a:moveTo>
                  <a:lnTo>
                    <a:pt x="222376" y="45338"/>
                  </a:lnTo>
                  <a:lnTo>
                    <a:pt x="222376" y="58038"/>
                  </a:lnTo>
                  <a:lnTo>
                    <a:pt x="224059" y="58038"/>
                  </a:lnTo>
                  <a:lnTo>
                    <a:pt x="234950" y="51688"/>
                  </a:lnTo>
                  <a:lnTo>
                    <a:pt x="224059" y="45338"/>
                  </a:lnTo>
                  <a:close/>
                </a:path>
                <a:path w="2493645" h="906145">
                  <a:moveTo>
                    <a:pt x="219201" y="46227"/>
                  </a:moveTo>
                  <a:lnTo>
                    <a:pt x="209840" y="51688"/>
                  </a:lnTo>
                  <a:lnTo>
                    <a:pt x="219201" y="57150"/>
                  </a:lnTo>
                  <a:lnTo>
                    <a:pt x="219201" y="46227"/>
                  </a:lnTo>
                  <a:close/>
                </a:path>
                <a:path w="2493645" h="906145">
                  <a:moveTo>
                    <a:pt x="222376" y="46227"/>
                  </a:moveTo>
                  <a:lnTo>
                    <a:pt x="219201" y="46227"/>
                  </a:lnTo>
                  <a:lnTo>
                    <a:pt x="219201" y="57150"/>
                  </a:lnTo>
                  <a:lnTo>
                    <a:pt x="222376" y="57150"/>
                  </a:lnTo>
                  <a:lnTo>
                    <a:pt x="222376" y="46227"/>
                  </a:lnTo>
                  <a:close/>
                </a:path>
                <a:path w="2493645" h="906145">
                  <a:moveTo>
                    <a:pt x="146304" y="0"/>
                  </a:moveTo>
                  <a:lnTo>
                    <a:pt x="142494" y="1015"/>
                  </a:lnTo>
                  <a:lnTo>
                    <a:pt x="138937" y="7111"/>
                  </a:lnTo>
                  <a:lnTo>
                    <a:pt x="139954" y="10921"/>
                  </a:lnTo>
                  <a:lnTo>
                    <a:pt x="209840" y="51688"/>
                  </a:lnTo>
                  <a:lnTo>
                    <a:pt x="219201" y="46227"/>
                  </a:lnTo>
                  <a:lnTo>
                    <a:pt x="222376" y="46227"/>
                  </a:lnTo>
                  <a:lnTo>
                    <a:pt x="222376" y="45338"/>
                  </a:lnTo>
                  <a:lnTo>
                    <a:pt x="224059" y="45338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0" y="1171955"/>
              <a:ext cx="1184275" cy="814069"/>
            </a:xfrm>
            <a:custGeom>
              <a:avLst/>
              <a:gdLst/>
              <a:ahLst/>
              <a:cxnLst/>
              <a:rect l="l" t="t" r="r" b="b"/>
              <a:pathLst>
                <a:path w="1184275" h="814069">
                  <a:moveTo>
                    <a:pt x="463296" y="67818"/>
                  </a:moveTo>
                  <a:lnTo>
                    <a:pt x="457428" y="41427"/>
                  </a:lnTo>
                  <a:lnTo>
                    <a:pt x="441452" y="19862"/>
                  </a:lnTo>
                  <a:lnTo>
                    <a:pt x="417753" y="5334"/>
                  </a:lnTo>
                  <a:lnTo>
                    <a:pt x="388747" y="0"/>
                  </a:lnTo>
                  <a:lnTo>
                    <a:pt x="74549" y="0"/>
                  </a:lnTo>
                  <a:lnTo>
                    <a:pt x="45529" y="5334"/>
                  </a:lnTo>
                  <a:lnTo>
                    <a:pt x="21844" y="19862"/>
                  </a:lnTo>
                  <a:lnTo>
                    <a:pt x="5854" y="41427"/>
                  </a:lnTo>
                  <a:lnTo>
                    <a:pt x="0" y="67818"/>
                  </a:lnTo>
                  <a:lnTo>
                    <a:pt x="5854" y="94221"/>
                  </a:lnTo>
                  <a:lnTo>
                    <a:pt x="21844" y="115785"/>
                  </a:lnTo>
                  <a:lnTo>
                    <a:pt x="45529" y="130314"/>
                  </a:lnTo>
                  <a:lnTo>
                    <a:pt x="74549" y="135636"/>
                  </a:lnTo>
                  <a:lnTo>
                    <a:pt x="388747" y="135636"/>
                  </a:lnTo>
                  <a:lnTo>
                    <a:pt x="417753" y="130314"/>
                  </a:lnTo>
                  <a:lnTo>
                    <a:pt x="441452" y="115785"/>
                  </a:lnTo>
                  <a:lnTo>
                    <a:pt x="457428" y="94221"/>
                  </a:lnTo>
                  <a:lnTo>
                    <a:pt x="463296" y="67818"/>
                  </a:lnTo>
                  <a:close/>
                </a:path>
                <a:path w="1184275" h="814069">
                  <a:moveTo>
                    <a:pt x="1184135" y="611136"/>
                  </a:moveTo>
                  <a:lnTo>
                    <a:pt x="734568" y="611136"/>
                  </a:lnTo>
                  <a:lnTo>
                    <a:pt x="734568" y="813816"/>
                  </a:lnTo>
                  <a:lnTo>
                    <a:pt x="1184135" y="813816"/>
                  </a:lnTo>
                  <a:lnTo>
                    <a:pt x="1184135" y="61113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7297" y="1307591"/>
              <a:ext cx="785495" cy="476250"/>
            </a:xfrm>
            <a:custGeom>
              <a:avLst/>
              <a:gdLst/>
              <a:ahLst/>
              <a:cxnLst/>
              <a:rect l="l" t="t" r="r" b="b"/>
              <a:pathLst>
                <a:path w="785495" h="476250">
                  <a:moveTo>
                    <a:pt x="688975" y="379730"/>
                  </a:moveTo>
                  <a:lnTo>
                    <a:pt x="682878" y="383286"/>
                  </a:lnTo>
                  <a:lnTo>
                    <a:pt x="681863" y="387096"/>
                  </a:lnTo>
                  <a:lnTo>
                    <a:pt x="733551" y="475742"/>
                  </a:lnTo>
                  <a:lnTo>
                    <a:pt x="740883" y="463169"/>
                  </a:lnTo>
                  <a:lnTo>
                    <a:pt x="727201" y="463169"/>
                  </a:lnTo>
                  <a:lnTo>
                    <a:pt x="727201" y="439746"/>
                  </a:lnTo>
                  <a:lnTo>
                    <a:pt x="692785" y="380746"/>
                  </a:lnTo>
                  <a:lnTo>
                    <a:pt x="688975" y="379730"/>
                  </a:lnTo>
                  <a:close/>
                </a:path>
                <a:path w="785495" h="476250">
                  <a:moveTo>
                    <a:pt x="727201" y="439746"/>
                  </a:moveTo>
                  <a:lnTo>
                    <a:pt x="727201" y="463169"/>
                  </a:lnTo>
                  <a:lnTo>
                    <a:pt x="739901" y="463169"/>
                  </a:lnTo>
                  <a:lnTo>
                    <a:pt x="739901" y="459994"/>
                  </a:lnTo>
                  <a:lnTo>
                    <a:pt x="728090" y="459994"/>
                  </a:lnTo>
                  <a:lnTo>
                    <a:pt x="733551" y="450632"/>
                  </a:lnTo>
                  <a:lnTo>
                    <a:pt x="727201" y="439746"/>
                  </a:lnTo>
                  <a:close/>
                </a:path>
                <a:path w="785495" h="476250">
                  <a:moveTo>
                    <a:pt x="778128" y="379730"/>
                  </a:moveTo>
                  <a:lnTo>
                    <a:pt x="774318" y="380746"/>
                  </a:lnTo>
                  <a:lnTo>
                    <a:pt x="739901" y="439746"/>
                  </a:lnTo>
                  <a:lnTo>
                    <a:pt x="739901" y="463169"/>
                  </a:lnTo>
                  <a:lnTo>
                    <a:pt x="740883" y="463169"/>
                  </a:lnTo>
                  <a:lnTo>
                    <a:pt x="785240" y="387096"/>
                  </a:lnTo>
                  <a:lnTo>
                    <a:pt x="784225" y="383286"/>
                  </a:lnTo>
                  <a:lnTo>
                    <a:pt x="778128" y="379730"/>
                  </a:lnTo>
                  <a:close/>
                </a:path>
                <a:path w="785495" h="476250">
                  <a:moveTo>
                    <a:pt x="733551" y="450632"/>
                  </a:moveTo>
                  <a:lnTo>
                    <a:pt x="728090" y="459994"/>
                  </a:lnTo>
                  <a:lnTo>
                    <a:pt x="739013" y="459994"/>
                  </a:lnTo>
                  <a:lnTo>
                    <a:pt x="733551" y="450632"/>
                  </a:lnTo>
                  <a:close/>
                </a:path>
                <a:path w="785495" h="476250">
                  <a:moveTo>
                    <a:pt x="739901" y="439746"/>
                  </a:moveTo>
                  <a:lnTo>
                    <a:pt x="733551" y="450632"/>
                  </a:lnTo>
                  <a:lnTo>
                    <a:pt x="739013" y="459994"/>
                  </a:lnTo>
                  <a:lnTo>
                    <a:pt x="739901" y="459994"/>
                  </a:lnTo>
                  <a:lnTo>
                    <a:pt x="739901" y="439746"/>
                  </a:lnTo>
                  <a:close/>
                </a:path>
                <a:path w="785495" h="476250">
                  <a:moveTo>
                    <a:pt x="727201" y="237871"/>
                  </a:moveTo>
                  <a:lnTo>
                    <a:pt x="727201" y="439746"/>
                  </a:lnTo>
                  <a:lnTo>
                    <a:pt x="733551" y="450632"/>
                  </a:lnTo>
                  <a:lnTo>
                    <a:pt x="739901" y="439746"/>
                  </a:lnTo>
                  <a:lnTo>
                    <a:pt x="739901" y="244221"/>
                  </a:lnTo>
                  <a:lnTo>
                    <a:pt x="733551" y="244221"/>
                  </a:lnTo>
                  <a:lnTo>
                    <a:pt x="727201" y="237871"/>
                  </a:lnTo>
                  <a:close/>
                </a:path>
                <a:path w="785495" h="476250">
                  <a:moveTo>
                    <a:pt x="12700" y="0"/>
                  </a:moveTo>
                  <a:lnTo>
                    <a:pt x="0" y="0"/>
                  </a:lnTo>
                  <a:lnTo>
                    <a:pt x="0" y="241427"/>
                  </a:lnTo>
                  <a:lnTo>
                    <a:pt x="2793" y="244221"/>
                  </a:lnTo>
                  <a:lnTo>
                    <a:pt x="727201" y="244221"/>
                  </a:lnTo>
                  <a:lnTo>
                    <a:pt x="727201" y="237871"/>
                  </a:lnTo>
                  <a:lnTo>
                    <a:pt x="12700" y="237871"/>
                  </a:lnTo>
                  <a:lnTo>
                    <a:pt x="6350" y="231521"/>
                  </a:lnTo>
                  <a:lnTo>
                    <a:pt x="12700" y="231521"/>
                  </a:lnTo>
                  <a:lnTo>
                    <a:pt x="12700" y="0"/>
                  </a:lnTo>
                  <a:close/>
                </a:path>
                <a:path w="785495" h="476250">
                  <a:moveTo>
                    <a:pt x="737107" y="231521"/>
                  </a:moveTo>
                  <a:lnTo>
                    <a:pt x="12700" y="231521"/>
                  </a:lnTo>
                  <a:lnTo>
                    <a:pt x="12700" y="237871"/>
                  </a:lnTo>
                  <a:lnTo>
                    <a:pt x="727201" y="237871"/>
                  </a:lnTo>
                  <a:lnTo>
                    <a:pt x="733551" y="244221"/>
                  </a:lnTo>
                  <a:lnTo>
                    <a:pt x="739901" y="244221"/>
                  </a:lnTo>
                  <a:lnTo>
                    <a:pt x="739901" y="234315"/>
                  </a:lnTo>
                  <a:lnTo>
                    <a:pt x="737107" y="231521"/>
                  </a:lnTo>
                  <a:close/>
                </a:path>
                <a:path w="785495" h="476250">
                  <a:moveTo>
                    <a:pt x="12700" y="231521"/>
                  </a:moveTo>
                  <a:lnTo>
                    <a:pt x="6350" y="231521"/>
                  </a:lnTo>
                  <a:lnTo>
                    <a:pt x="12700" y="237871"/>
                  </a:lnTo>
                  <a:lnTo>
                    <a:pt x="12700" y="2315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5811" y="2392680"/>
              <a:ext cx="451484" cy="204470"/>
            </a:xfrm>
            <a:custGeom>
              <a:avLst/>
              <a:gdLst/>
              <a:ahLst/>
              <a:cxnLst/>
              <a:rect l="l" t="t" r="r" b="b"/>
              <a:pathLst>
                <a:path w="451484" h="204469">
                  <a:moveTo>
                    <a:pt x="45110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451104" y="204215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6147" y="1877314"/>
              <a:ext cx="637540" cy="514984"/>
            </a:xfrm>
            <a:custGeom>
              <a:avLst/>
              <a:gdLst/>
              <a:ahLst/>
              <a:cxnLst/>
              <a:rect l="l" t="t" r="r" b="b"/>
              <a:pathLst>
                <a:path w="637539" h="514985">
                  <a:moveTo>
                    <a:pt x="540892" y="418846"/>
                  </a:moveTo>
                  <a:lnTo>
                    <a:pt x="534797" y="422401"/>
                  </a:lnTo>
                  <a:lnTo>
                    <a:pt x="533780" y="426338"/>
                  </a:lnTo>
                  <a:lnTo>
                    <a:pt x="535559" y="429260"/>
                  </a:lnTo>
                  <a:lnTo>
                    <a:pt x="585469" y="514985"/>
                  </a:lnTo>
                  <a:lnTo>
                    <a:pt x="592864" y="502285"/>
                  </a:lnTo>
                  <a:lnTo>
                    <a:pt x="579119" y="502285"/>
                  </a:lnTo>
                  <a:lnTo>
                    <a:pt x="579119" y="478862"/>
                  </a:lnTo>
                  <a:lnTo>
                    <a:pt x="544702" y="419862"/>
                  </a:lnTo>
                  <a:lnTo>
                    <a:pt x="540892" y="418846"/>
                  </a:lnTo>
                  <a:close/>
                </a:path>
                <a:path w="637539" h="514985">
                  <a:moveTo>
                    <a:pt x="579120" y="478862"/>
                  </a:moveTo>
                  <a:lnTo>
                    <a:pt x="579119" y="502285"/>
                  </a:lnTo>
                  <a:lnTo>
                    <a:pt x="591819" y="502285"/>
                  </a:lnTo>
                  <a:lnTo>
                    <a:pt x="591819" y="499110"/>
                  </a:lnTo>
                  <a:lnTo>
                    <a:pt x="580009" y="499110"/>
                  </a:lnTo>
                  <a:lnTo>
                    <a:pt x="585469" y="489748"/>
                  </a:lnTo>
                  <a:lnTo>
                    <a:pt x="579120" y="478862"/>
                  </a:lnTo>
                  <a:close/>
                </a:path>
                <a:path w="637539" h="514985">
                  <a:moveTo>
                    <a:pt x="630047" y="418846"/>
                  </a:moveTo>
                  <a:lnTo>
                    <a:pt x="626237" y="419862"/>
                  </a:lnTo>
                  <a:lnTo>
                    <a:pt x="591819" y="478862"/>
                  </a:lnTo>
                  <a:lnTo>
                    <a:pt x="591819" y="502285"/>
                  </a:lnTo>
                  <a:lnTo>
                    <a:pt x="592864" y="502285"/>
                  </a:lnTo>
                  <a:lnTo>
                    <a:pt x="635380" y="429260"/>
                  </a:lnTo>
                  <a:lnTo>
                    <a:pt x="637159" y="426338"/>
                  </a:lnTo>
                  <a:lnTo>
                    <a:pt x="636142" y="422401"/>
                  </a:lnTo>
                  <a:lnTo>
                    <a:pt x="630047" y="418846"/>
                  </a:lnTo>
                  <a:close/>
                </a:path>
                <a:path w="637539" h="514985">
                  <a:moveTo>
                    <a:pt x="585470" y="489748"/>
                  </a:moveTo>
                  <a:lnTo>
                    <a:pt x="580009" y="499110"/>
                  </a:lnTo>
                  <a:lnTo>
                    <a:pt x="590930" y="499110"/>
                  </a:lnTo>
                  <a:lnTo>
                    <a:pt x="585470" y="489748"/>
                  </a:lnTo>
                  <a:close/>
                </a:path>
                <a:path w="637539" h="514985">
                  <a:moveTo>
                    <a:pt x="591819" y="478862"/>
                  </a:moveTo>
                  <a:lnTo>
                    <a:pt x="585470" y="489748"/>
                  </a:lnTo>
                  <a:lnTo>
                    <a:pt x="590930" y="499110"/>
                  </a:lnTo>
                  <a:lnTo>
                    <a:pt x="591819" y="499110"/>
                  </a:lnTo>
                  <a:lnTo>
                    <a:pt x="591819" y="478862"/>
                  </a:lnTo>
                  <a:close/>
                </a:path>
                <a:path w="637539" h="514985">
                  <a:moveTo>
                    <a:pt x="579119" y="6350"/>
                  </a:moveTo>
                  <a:lnTo>
                    <a:pt x="579120" y="478862"/>
                  </a:lnTo>
                  <a:lnTo>
                    <a:pt x="585470" y="489748"/>
                  </a:lnTo>
                  <a:lnTo>
                    <a:pt x="591819" y="478862"/>
                  </a:lnTo>
                  <a:lnTo>
                    <a:pt x="591819" y="12700"/>
                  </a:lnTo>
                  <a:lnTo>
                    <a:pt x="585469" y="12700"/>
                  </a:lnTo>
                  <a:lnTo>
                    <a:pt x="579119" y="6350"/>
                  </a:lnTo>
                  <a:close/>
                </a:path>
                <a:path w="637539" h="514985">
                  <a:moveTo>
                    <a:pt x="58902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79119" y="12700"/>
                  </a:lnTo>
                  <a:lnTo>
                    <a:pt x="579119" y="6350"/>
                  </a:lnTo>
                  <a:lnTo>
                    <a:pt x="591819" y="6350"/>
                  </a:lnTo>
                  <a:lnTo>
                    <a:pt x="591819" y="2794"/>
                  </a:lnTo>
                  <a:lnTo>
                    <a:pt x="589026" y="0"/>
                  </a:lnTo>
                  <a:close/>
                </a:path>
                <a:path w="637539" h="514985">
                  <a:moveTo>
                    <a:pt x="591819" y="6350"/>
                  </a:moveTo>
                  <a:lnTo>
                    <a:pt x="579119" y="6350"/>
                  </a:lnTo>
                  <a:lnTo>
                    <a:pt x="585469" y="12700"/>
                  </a:lnTo>
                  <a:lnTo>
                    <a:pt x="591819" y="12700"/>
                  </a:lnTo>
                  <a:lnTo>
                    <a:pt x="591819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6483" y="3003804"/>
              <a:ext cx="449580" cy="203200"/>
            </a:xfrm>
            <a:custGeom>
              <a:avLst/>
              <a:gdLst/>
              <a:ahLst/>
              <a:cxnLst/>
              <a:rect l="l" t="t" r="r" b="b"/>
              <a:pathLst>
                <a:path w="449579" h="203200">
                  <a:moveTo>
                    <a:pt x="449579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449579" y="202691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8055" y="2488437"/>
              <a:ext cx="2362200" cy="2089785"/>
            </a:xfrm>
            <a:custGeom>
              <a:avLst/>
              <a:gdLst/>
              <a:ahLst/>
              <a:cxnLst/>
              <a:rect l="l" t="t" r="r" b="b"/>
              <a:pathLst>
                <a:path w="2362200" h="2089785">
                  <a:moveTo>
                    <a:pt x="637159" y="609600"/>
                  </a:moveTo>
                  <a:lnTo>
                    <a:pt x="48133" y="609600"/>
                  </a:lnTo>
                  <a:lnTo>
                    <a:pt x="45339" y="612394"/>
                  </a:lnTo>
                  <a:lnTo>
                    <a:pt x="45339" y="1176096"/>
                  </a:lnTo>
                  <a:lnTo>
                    <a:pt x="10922" y="1117092"/>
                  </a:lnTo>
                  <a:lnTo>
                    <a:pt x="7112" y="1116076"/>
                  </a:lnTo>
                  <a:lnTo>
                    <a:pt x="1016" y="1119632"/>
                  </a:lnTo>
                  <a:lnTo>
                    <a:pt x="0" y="1123442"/>
                  </a:lnTo>
                  <a:lnTo>
                    <a:pt x="51689" y="1212088"/>
                  </a:lnTo>
                  <a:lnTo>
                    <a:pt x="59016" y="1199515"/>
                  </a:lnTo>
                  <a:lnTo>
                    <a:pt x="103378" y="1123442"/>
                  </a:lnTo>
                  <a:lnTo>
                    <a:pt x="102362" y="1119632"/>
                  </a:lnTo>
                  <a:lnTo>
                    <a:pt x="96266" y="1116076"/>
                  </a:lnTo>
                  <a:lnTo>
                    <a:pt x="92456" y="1117092"/>
                  </a:lnTo>
                  <a:lnTo>
                    <a:pt x="58039" y="1176096"/>
                  </a:lnTo>
                  <a:lnTo>
                    <a:pt x="51689" y="1186980"/>
                  </a:lnTo>
                  <a:lnTo>
                    <a:pt x="58026" y="1176096"/>
                  </a:lnTo>
                  <a:lnTo>
                    <a:pt x="58039" y="622300"/>
                  </a:lnTo>
                  <a:lnTo>
                    <a:pt x="637159" y="622300"/>
                  </a:lnTo>
                  <a:lnTo>
                    <a:pt x="637159" y="615950"/>
                  </a:lnTo>
                  <a:lnTo>
                    <a:pt x="637159" y="609600"/>
                  </a:lnTo>
                  <a:close/>
                </a:path>
                <a:path w="2362200" h="2089785">
                  <a:moveTo>
                    <a:pt x="914400" y="806704"/>
                  </a:moveTo>
                  <a:lnTo>
                    <a:pt x="870038" y="730631"/>
                  </a:lnTo>
                  <a:lnTo>
                    <a:pt x="862711" y="718058"/>
                  </a:lnTo>
                  <a:lnTo>
                    <a:pt x="811022" y="806704"/>
                  </a:lnTo>
                  <a:lnTo>
                    <a:pt x="812038" y="810514"/>
                  </a:lnTo>
                  <a:lnTo>
                    <a:pt x="818134" y="814070"/>
                  </a:lnTo>
                  <a:lnTo>
                    <a:pt x="821944" y="813054"/>
                  </a:lnTo>
                  <a:lnTo>
                    <a:pt x="856361" y="754062"/>
                  </a:lnTo>
                  <a:lnTo>
                    <a:pt x="856361" y="1336548"/>
                  </a:lnTo>
                  <a:lnTo>
                    <a:pt x="277241" y="1336548"/>
                  </a:lnTo>
                  <a:lnTo>
                    <a:pt x="277241" y="1349248"/>
                  </a:lnTo>
                  <a:lnTo>
                    <a:pt x="866267" y="1349248"/>
                  </a:lnTo>
                  <a:lnTo>
                    <a:pt x="869061" y="1346454"/>
                  </a:lnTo>
                  <a:lnTo>
                    <a:pt x="869061" y="1342898"/>
                  </a:lnTo>
                  <a:lnTo>
                    <a:pt x="869061" y="1336548"/>
                  </a:lnTo>
                  <a:lnTo>
                    <a:pt x="869061" y="754062"/>
                  </a:lnTo>
                  <a:lnTo>
                    <a:pt x="903478" y="813054"/>
                  </a:lnTo>
                  <a:lnTo>
                    <a:pt x="907288" y="814070"/>
                  </a:lnTo>
                  <a:lnTo>
                    <a:pt x="913384" y="810514"/>
                  </a:lnTo>
                  <a:lnTo>
                    <a:pt x="914400" y="806704"/>
                  </a:lnTo>
                  <a:close/>
                </a:path>
                <a:path w="2362200" h="2089785">
                  <a:moveTo>
                    <a:pt x="1357884" y="0"/>
                  </a:moveTo>
                  <a:lnTo>
                    <a:pt x="858901" y="0"/>
                  </a:lnTo>
                  <a:lnTo>
                    <a:pt x="856107" y="2794"/>
                  </a:lnTo>
                  <a:lnTo>
                    <a:pt x="856107" y="478866"/>
                  </a:lnTo>
                  <a:lnTo>
                    <a:pt x="821690" y="419862"/>
                  </a:lnTo>
                  <a:lnTo>
                    <a:pt x="817880" y="418846"/>
                  </a:lnTo>
                  <a:lnTo>
                    <a:pt x="811784" y="422402"/>
                  </a:lnTo>
                  <a:lnTo>
                    <a:pt x="810768" y="426339"/>
                  </a:lnTo>
                  <a:lnTo>
                    <a:pt x="812546" y="429260"/>
                  </a:lnTo>
                  <a:lnTo>
                    <a:pt x="862457" y="514985"/>
                  </a:lnTo>
                  <a:lnTo>
                    <a:pt x="869848" y="502285"/>
                  </a:lnTo>
                  <a:lnTo>
                    <a:pt x="912368" y="429260"/>
                  </a:lnTo>
                  <a:lnTo>
                    <a:pt x="914146" y="426339"/>
                  </a:lnTo>
                  <a:lnTo>
                    <a:pt x="913130" y="422402"/>
                  </a:lnTo>
                  <a:lnTo>
                    <a:pt x="907034" y="418846"/>
                  </a:lnTo>
                  <a:lnTo>
                    <a:pt x="903224" y="419862"/>
                  </a:lnTo>
                  <a:lnTo>
                    <a:pt x="868807" y="478866"/>
                  </a:lnTo>
                  <a:lnTo>
                    <a:pt x="868807" y="12700"/>
                  </a:lnTo>
                  <a:lnTo>
                    <a:pt x="1357884" y="12700"/>
                  </a:lnTo>
                  <a:lnTo>
                    <a:pt x="1357884" y="6350"/>
                  </a:lnTo>
                  <a:lnTo>
                    <a:pt x="1357884" y="0"/>
                  </a:lnTo>
                  <a:close/>
                </a:path>
                <a:path w="2362200" h="2089785">
                  <a:moveTo>
                    <a:pt x="2362073" y="2000885"/>
                  </a:moveTo>
                  <a:lnTo>
                    <a:pt x="2361057" y="1996948"/>
                  </a:lnTo>
                  <a:lnTo>
                    <a:pt x="2358009" y="1995297"/>
                  </a:lnTo>
                  <a:lnTo>
                    <a:pt x="2354961" y="1993519"/>
                  </a:lnTo>
                  <a:lnTo>
                    <a:pt x="2351024" y="1994535"/>
                  </a:lnTo>
                  <a:lnTo>
                    <a:pt x="2349373" y="1997583"/>
                  </a:lnTo>
                  <a:lnTo>
                    <a:pt x="2316734" y="2053539"/>
                  </a:lnTo>
                  <a:lnTo>
                    <a:pt x="2310384" y="2064423"/>
                  </a:lnTo>
                  <a:lnTo>
                    <a:pt x="2316721" y="2053539"/>
                  </a:lnTo>
                  <a:lnTo>
                    <a:pt x="2316734" y="1788033"/>
                  </a:lnTo>
                  <a:lnTo>
                    <a:pt x="2316734" y="1778254"/>
                  </a:lnTo>
                  <a:lnTo>
                    <a:pt x="2313813" y="1775333"/>
                  </a:lnTo>
                  <a:lnTo>
                    <a:pt x="58039" y="1775333"/>
                  </a:lnTo>
                  <a:lnTo>
                    <a:pt x="58039" y="1473962"/>
                  </a:lnTo>
                  <a:lnTo>
                    <a:pt x="45339" y="1473962"/>
                  </a:lnTo>
                  <a:lnTo>
                    <a:pt x="45339" y="1785239"/>
                  </a:lnTo>
                  <a:lnTo>
                    <a:pt x="48133" y="1788033"/>
                  </a:lnTo>
                  <a:lnTo>
                    <a:pt x="2304034" y="1788033"/>
                  </a:lnTo>
                  <a:lnTo>
                    <a:pt x="2304034" y="2053539"/>
                  </a:lnTo>
                  <a:lnTo>
                    <a:pt x="2269617" y="1994535"/>
                  </a:lnTo>
                  <a:lnTo>
                    <a:pt x="2265680" y="1993519"/>
                  </a:lnTo>
                  <a:lnTo>
                    <a:pt x="2262759" y="1995297"/>
                  </a:lnTo>
                  <a:lnTo>
                    <a:pt x="2259711" y="1996948"/>
                  </a:lnTo>
                  <a:lnTo>
                    <a:pt x="2258695" y="2000885"/>
                  </a:lnTo>
                  <a:lnTo>
                    <a:pt x="2310384" y="2089531"/>
                  </a:lnTo>
                  <a:lnTo>
                    <a:pt x="2317712" y="2076958"/>
                  </a:lnTo>
                  <a:lnTo>
                    <a:pt x="2362073" y="20008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5715" y="5308092"/>
              <a:ext cx="449580" cy="204470"/>
            </a:xfrm>
            <a:custGeom>
              <a:avLst/>
              <a:gdLst/>
              <a:ahLst/>
              <a:cxnLst/>
              <a:rect l="l" t="t" r="r" b="b"/>
              <a:pathLst>
                <a:path w="449579" h="204470">
                  <a:moveTo>
                    <a:pt x="449579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449579" y="20421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8054" y="4780788"/>
              <a:ext cx="2317115" cy="528320"/>
            </a:xfrm>
            <a:custGeom>
              <a:avLst/>
              <a:gdLst/>
              <a:ahLst/>
              <a:cxnLst/>
              <a:rect l="l" t="t" r="r" b="b"/>
              <a:pathLst>
                <a:path w="2317115" h="528320">
                  <a:moveTo>
                    <a:pt x="7112" y="431800"/>
                  </a:moveTo>
                  <a:lnTo>
                    <a:pt x="4064" y="433578"/>
                  </a:lnTo>
                  <a:lnTo>
                    <a:pt x="1016" y="435229"/>
                  </a:lnTo>
                  <a:lnTo>
                    <a:pt x="0" y="439166"/>
                  </a:lnTo>
                  <a:lnTo>
                    <a:pt x="51689" y="527812"/>
                  </a:lnTo>
                  <a:lnTo>
                    <a:pt x="59020" y="515239"/>
                  </a:lnTo>
                  <a:lnTo>
                    <a:pt x="45339" y="515239"/>
                  </a:lnTo>
                  <a:lnTo>
                    <a:pt x="45339" y="491816"/>
                  </a:lnTo>
                  <a:lnTo>
                    <a:pt x="10922" y="432816"/>
                  </a:lnTo>
                  <a:lnTo>
                    <a:pt x="7112" y="431800"/>
                  </a:lnTo>
                  <a:close/>
                </a:path>
                <a:path w="2317115" h="528320">
                  <a:moveTo>
                    <a:pt x="45339" y="491816"/>
                  </a:moveTo>
                  <a:lnTo>
                    <a:pt x="45339" y="515239"/>
                  </a:lnTo>
                  <a:lnTo>
                    <a:pt x="58039" y="515239"/>
                  </a:lnTo>
                  <a:lnTo>
                    <a:pt x="58039" y="512064"/>
                  </a:lnTo>
                  <a:lnTo>
                    <a:pt x="46228" y="512064"/>
                  </a:lnTo>
                  <a:lnTo>
                    <a:pt x="51688" y="502702"/>
                  </a:lnTo>
                  <a:lnTo>
                    <a:pt x="45339" y="491816"/>
                  </a:lnTo>
                  <a:close/>
                </a:path>
                <a:path w="2317115" h="528320">
                  <a:moveTo>
                    <a:pt x="96266" y="431800"/>
                  </a:moveTo>
                  <a:lnTo>
                    <a:pt x="92456" y="432816"/>
                  </a:lnTo>
                  <a:lnTo>
                    <a:pt x="58039" y="491816"/>
                  </a:lnTo>
                  <a:lnTo>
                    <a:pt x="58039" y="515239"/>
                  </a:lnTo>
                  <a:lnTo>
                    <a:pt x="59020" y="515239"/>
                  </a:lnTo>
                  <a:lnTo>
                    <a:pt x="103378" y="439166"/>
                  </a:lnTo>
                  <a:lnTo>
                    <a:pt x="102362" y="435229"/>
                  </a:lnTo>
                  <a:lnTo>
                    <a:pt x="99314" y="433578"/>
                  </a:lnTo>
                  <a:lnTo>
                    <a:pt x="96266" y="431800"/>
                  </a:lnTo>
                  <a:close/>
                </a:path>
                <a:path w="2317115" h="528320">
                  <a:moveTo>
                    <a:pt x="51689" y="502702"/>
                  </a:moveTo>
                  <a:lnTo>
                    <a:pt x="46228" y="512064"/>
                  </a:lnTo>
                  <a:lnTo>
                    <a:pt x="57150" y="512064"/>
                  </a:lnTo>
                  <a:lnTo>
                    <a:pt x="51689" y="502702"/>
                  </a:lnTo>
                  <a:close/>
                </a:path>
                <a:path w="2317115" h="528320">
                  <a:moveTo>
                    <a:pt x="58039" y="491816"/>
                  </a:moveTo>
                  <a:lnTo>
                    <a:pt x="51689" y="502702"/>
                  </a:lnTo>
                  <a:lnTo>
                    <a:pt x="57150" y="512064"/>
                  </a:lnTo>
                  <a:lnTo>
                    <a:pt x="58039" y="512064"/>
                  </a:lnTo>
                  <a:lnTo>
                    <a:pt x="58039" y="491816"/>
                  </a:lnTo>
                  <a:close/>
                </a:path>
                <a:path w="2317115" h="528320">
                  <a:moveTo>
                    <a:pt x="2304034" y="257556"/>
                  </a:moveTo>
                  <a:lnTo>
                    <a:pt x="48133" y="257556"/>
                  </a:lnTo>
                  <a:lnTo>
                    <a:pt x="45339" y="260350"/>
                  </a:lnTo>
                  <a:lnTo>
                    <a:pt x="45339" y="491816"/>
                  </a:lnTo>
                  <a:lnTo>
                    <a:pt x="51689" y="502702"/>
                  </a:lnTo>
                  <a:lnTo>
                    <a:pt x="58038" y="491816"/>
                  </a:lnTo>
                  <a:lnTo>
                    <a:pt x="58039" y="270256"/>
                  </a:lnTo>
                  <a:lnTo>
                    <a:pt x="51689" y="270256"/>
                  </a:lnTo>
                  <a:lnTo>
                    <a:pt x="58039" y="263906"/>
                  </a:lnTo>
                  <a:lnTo>
                    <a:pt x="2304034" y="263906"/>
                  </a:lnTo>
                  <a:lnTo>
                    <a:pt x="2304034" y="257556"/>
                  </a:lnTo>
                  <a:close/>
                </a:path>
                <a:path w="2317115" h="528320">
                  <a:moveTo>
                    <a:pt x="58039" y="263906"/>
                  </a:moveTo>
                  <a:lnTo>
                    <a:pt x="51689" y="270256"/>
                  </a:lnTo>
                  <a:lnTo>
                    <a:pt x="58039" y="270256"/>
                  </a:lnTo>
                  <a:lnTo>
                    <a:pt x="58039" y="263906"/>
                  </a:lnTo>
                  <a:close/>
                </a:path>
                <a:path w="2317115" h="528320">
                  <a:moveTo>
                    <a:pt x="2316734" y="257556"/>
                  </a:moveTo>
                  <a:lnTo>
                    <a:pt x="2310384" y="257556"/>
                  </a:lnTo>
                  <a:lnTo>
                    <a:pt x="2304034" y="263906"/>
                  </a:lnTo>
                  <a:lnTo>
                    <a:pt x="58039" y="263906"/>
                  </a:lnTo>
                  <a:lnTo>
                    <a:pt x="58039" y="270256"/>
                  </a:lnTo>
                  <a:lnTo>
                    <a:pt x="2313813" y="270256"/>
                  </a:lnTo>
                  <a:lnTo>
                    <a:pt x="2316734" y="267335"/>
                  </a:lnTo>
                  <a:lnTo>
                    <a:pt x="2316734" y="257556"/>
                  </a:lnTo>
                  <a:close/>
                </a:path>
                <a:path w="2317115" h="528320">
                  <a:moveTo>
                    <a:pt x="2316734" y="0"/>
                  </a:moveTo>
                  <a:lnTo>
                    <a:pt x="2304034" y="0"/>
                  </a:lnTo>
                  <a:lnTo>
                    <a:pt x="2304034" y="263906"/>
                  </a:lnTo>
                  <a:lnTo>
                    <a:pt x="2310384" y="257556"/>
                  </a:lnTo>
                  <a:lnTo>
                    <a:pt x="2316734" y="257556"/>
                  </a:lnTo>
                  <a:lnTo>
                    <a:pt x="23167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06567" y="5715000"/>
              <a:ext cx="449580" cy="204470"/>
            </a:xfrm>
            <a:custGeom>
              <a:avLst/>
              <a:gdLst/>
              <a:ahLst/>
              <a:cxnLst/>
              <a:rect l="l" t="t" r="r" b="b"/>
              <a:pathLst>
                <a:path w="449579" h="204470">
                  <a:moveTo>
                    <a:pt x="449579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449579" y="20421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35295" y="5403850"/>
              <a:ext cx="547370" cy="311785"/>
            </a:xfrm>
            <a:custGeom>
              <a:avLst/>
              <a:gdLst/>
              <a:ahLst/>
              <a:cxnLst/>
              <a:rect l="l" t="t" r="r" b="b"/>
              <a:pathLst>
                <a:path w="547370" h="311785">
                  <a:moveTo>
                    <a:pt x="450723" y="215455"/>
                  </a:moveTo>
                  <a:lnTo>
                    <a:pt x="447801" y="217220"/>
                  </a:lnTo>
                  <a:lnTo>
                    <a:pt x="444753" y="218986"/>
                  </a:lnTo>
                  <a:lnTo>
                    <a:pt x="443738" y="222872"/>
                  </a:lnTo>
                  <a:lnTo>
                    <a:pt x="495426" y="311505"/>
                  </a:lnTo>
                  <a:lnTo>
                    <a:pt x="502772" y="298907"/>
                  </a:lnTo>
                  <a:lnTo>
                    <a:pt x="489076" y="298907"/>
                  </a:lnTo>
                  <a:lnTo>
                    <a:pt x="489076" y="275462"/>
                  </a:lnTo>
                  <a:lnTo>
                    <a:pt x="454659" y="216471"/>
                  </a:lnTo>
                  <a:lnTo>
                    <a:pt x="450723" y="215455"/>
                  </a:lnTo>
                  <a:close/>
                </a:path>
                <a:path w="547370" h="311785">
                  <a:moveTo>
                    <a:pt x="489076" y="275462"/>
                  </a:moveTo>
                  <a:lnTo>
                    <a:pt x="489076" y="298907"/>
                  </a:lnTo>
                  <a:lnTo>
                    <a:pt x="501776" y="298907"/>
                  </a:lnTo>
                  <a:lnTo>
                    <a:pt x="501776" y="295706"/>
                  </a:lnTo>
                  <a:lnTo>
                    <a:pt x="489965" y="295706"/>
                  </a:lnTo>
                  <a:lnTo>
                    <a:pt x="495426" y="286346"/>
                  </a:lnTo>
                  <a:lnTo>
                    <a:pt x="489076" y="275462"/>
                  </a:lnTo>
                  <a:close/>
                </a:path>
                <a:path w="547370" h="311785">
                  <a:moveTo>
                    <a:pt x="540003" y="215455"/>
                  </a:moveTo>
                  <a:lnTo>
                    <a:pt x="536193" y="216471"/>
                  </a:lnTo>
                  <a:lnTo>
                    <a:pt x="501776" y="275462"/>
                  </a:lnTo>
                  <a:lnTo>
                    <a:pt x="501776" y="298907"/>
                  </a:lnTo>
                  <a:lnTo>
                    <a:pt x="502772" y="298907"/>
                  </a:lnTo>
                  <a:lnTo>
                    <a:pt x="547115" y="222872"/>
                  </a:lnTo>
                  <a:lnTo>
                    <a:pt x="546100" y="218986"/>
                  </a:lnTo>
                  <a:lnTo>
                    <a:pt x="540003" y="215455"/>
                  </a:lnTo>
                  <a:close/>
                </a:path>
                <a:path w="547370" h="311785">
                  <a:moveTo>
                    <a:pt x="495426" y="286346"/>
                  </a:moveTo>
                  <a:lnTo>
                    <a:pt x="489965" y="295706"/>
                  </a:lnTo>
                  <a:lnTo>
                    <a:pt x="500888" y="295706"/>
                  </a:lnTo>
                  <a:lnTo>
                    <a:pt x="495426" y="286346"/>
                  </a:lnTo>
                  <a:close/>
                </a:path>
                <a:path w="547370" h="311785">
                  <a:moveTo>
                    <a:pt x="501776" y="275462"/>
                  </a:moveTo>
                  <a:lnTo>
                    <a:pt x="495426" y="286346"/>
                  </a:lnTo>
                  <a:lnTo>
                    <a:pt x="500888" y="295706"/>
                  </a:lnTo>
                  <a:lnTo>
                    <a:pt x="501776" y="295706"/>
                  </a:lnTo>
                  <a:lnTo>
                    <a:pt x="501776" y="275462"/>
                  </a:lnTo>
                  <a:close/>
                </a:path>
                <a:path w="547370" h="311785">
                  <a:moveTo>
                    <a:pt x="489076" y="6350"/>
                  </a:moveTo>
                  <a:lnTo>
                    <a:pt x="489076" y="275462"/>
                  </a:lnTo>
                  <a:lnTo>
                    <a:pt x="495426" y="286346"/>
                  </a:lnTo>
                  <a:lnTo>
                    <a:pt x="501776" y="275462"/>
                  </a:lnTo>
                  <a:lnTo>
                    <a:pt x="501776" y="12700"/>
                  </a:lnTo>
                  <a:lnTo>
                    <a:pt x="495426" y="12700"/>
                  </a:lnTo>
                  <a:lnTo>
                    <a:pt x="489076" y="6350"/>
                  </a:lnTo>
                  <a:close/>
                </a:path>
                <a:path w="547370" h="311785">
                  <a:moveTo>
                    <a:pt x="49885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89076" y="12700"/>
                  </a:lnTo>
                  <a:lnTo>
                    <a:pt x="489076" y="6350"/>
                  </a:lnTo>
                  <a:lnTo>
                    <a:pt x="501776" y="6350"/>
                  </a:lnTo>
                  <a:lnTo>
                    <a:pt x="501776" y="2793"/>
                  </a:lnTo>
                  <a:lnTo>
                    <a:pt x="498855" y="0"/>
                  </a:lnTo>
                  <a:close/>
                </a:path>
                <a:path w="547370" h="311785">
                  <a:moveTo>
                    <a:pt x="501776" y="6350"/>
                  </a:moveTo>
                  <a:lnTo>
                    <a:pt x="489076" y="6350"/>
                  </a:lnTo>
                  <a:lnTo>
                    <a:pt x="495426" y="12700"/>
                  </a:lnTo>
                  <a:lnTo>
                    <a:pt x="501776" y="12700"/>
                  </a:lnTo>
                  <a:lnTo>
                    <a:pt x="501776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5812" y="6190487"/>
              <a:ext cx="464820" cy="134620"/>
            </a:xfrm>
            <a:custGeom>
              <a:avLst/>
              <a:gdLst/>
              <a:ahLst/>
              <a:cxnLst/>
              <a:rect l="l" t="t" r="r" b="b"/>
              <a:pathLst>
                <a:path w="464820" h="134620">
                  <a:moveTo>
                    <a:pt x="464807" y="67056"/>
                  </a:moveTo>
                  <a:lnTo>
                    <a:pt x="458927" y="40957"/>
                  </a:lnTo>
                  <a:lnTo>
                    <a:pt x="442887" y="19646"/>
                  </a:lnTo>
                  <a:lnTo>
                    <a:pt x="419112" y="5270"/>
                  </a:lnTo>
                  <a:lnTo>
                    <a:pt x="390017" y="0"/>
                  </a:lnTo>
                  <a:lnTo>
                    <a:pt x="74803" y="0"/>
                  </a:lnTo>
                  <a:lnTo>
                    <a:pt x="45694" y="5270"/>
                  </a:lnTo>
                  <a:lnTo>
                    <a:pt x="21920" y="19646"/>
                  </a:lnTo>
                  <a:lnTo>
                    <a:pt x="5880" y="40957"/>
                  </a:lnTo>
                  <a:lnTo>
                    <a:pt x="0" y="67056"/>
                  </a:lnTo>
                  <a:lnTo>
                    <a:pt x="5880" y="93167"/>
                  </a:lnTo>
                  <a:lnTo>
                    <a:pt x="21920" y="114477"/>
                  </a:lnTo>
                  <a:lnTo>
                    <a:pt x="45694" y="128854"/>
                  </a:lnTo>
                  <a:lnTo>
                    <a:pt x="74803" y="134112"/>
                  </a:lnTo>
                  <a:lnTo>
                    <a:pt x="390017" y="134112"/>
                  </a:lnTo>
                  <a:lnTo>
                    <a:pt x="419112" y="128854"/>
                  </a:lnTo>
                  <a:lnTo>
                    <a:pt x="442887" y="114477"/>
                  </a:lnTo>
                  <a:lnTo>
                    <a:pt x="458927" y="93167"/>
                  </a:lnTo>
                  <a:lnTo>
                    <a:pt x="464807" y="6705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6147" y="5810757"/>
              <a:ext cx="643890" cy="379730"/>
            </a:xfrm>
            <a:custGeom>
              <a:avLst/>
              <a:gdLst/>
              <a:ahLst/>
              <a:cxnLst/>
              <a:rect l="l" t="t" r="r" b="b"/>
              <a:pathLst>
                <a:path w="643889" h="379729">
                  <a:moveTo>
                    <a:pt x="547497" y="283260"/>
                  </a:moveTo>
                  <a:lnTo>
                    <a:pt x="541401" y="286791"/>
                  </a:lnTo>
                  <a:lnTo>
                    <a:pt x="540385" y="290677"/>
                  </a:lnTo>
                  <a:lnTo>
                    <a:pt x="592074" y="379310"/>
                  </a:lnTo>
                  <a:lnTo>
                    <a:pt x="599419" y="366712"/>
                  </a:lnTo>
                  <a:lnTo>
                    <a:pt x="585724" y="366712"/>
                  </a:lnTo>
                  <a:lnTo>
                    <a:pt x="585724" y="343267"/>
                  </a:lnTo>
                  <a:lnTo>
                    <a:pt x="551306" y="284276"/>
                  </a:lnTo>
                  <a:lnTo>
                    <a:pt x="547497" y="283260"/>
                  </a:lnTo>
                  <a:close/>
                </a:path>
                <a:path w="643889" h="379729">
                  <a:moveTo>
                    <a:pt x="585724" y="343267"/>
                  </a:moveTo>
                  <a:lnTo>
                    <a:pt x="585724" y="366712"/>
                  </a:lnTo>
                  <a:lnTo>
                    <a:pt x="598424" y="366712"/>
                  </a:lnTo>
                  <a:lnTo>
                    <a:pt x="598424" y="363512"/>
                  </a:lnTo>
                  <a:lnTo>
                    <a:pt x="586613" y="363512"/>
                  </a:lnTo>
                  <a:lnTo>
                    <a:pt x="592074" y="354151"/>
                  </a:lnTo>
                  <a:lnTo>
                    <a:pt x="585724" y="343267"/>
                  </a:lnTo>
                  <a:close/>
                </a:path>
                <a:path w="643889" h="379729">
                  <a:moveTo>
                    <a:pt x="636777" y="283260"/>
                  </a:moveTo>
                  <a:lnTo>
                    <a:pt x="632840" y="284276"/>
                  </a:lnTo>
                  <a:lnTo>
                    <a:pt x="598424" y="343267"/>
                  </a:lnTo>
                  <a:lnTo>
                    <a:pt x="598424" y="366712"/>
                  </a:lnTo>
                  <a:lnTo>
                    <a:pt x="599419" y="366712"/>
                  </a:lnTo>
                  <a:lnTo>
                    <a:pt x="643763" y="290677"/>
                  </a:lnTo>
                  <a:lnTo>
                    <a:pt x="642747" y="286791"/>
                  </a:lnTo>
                  <a:lnTo>
                    <a:pt x="639699" y="285026"/>
                  </a:lnTo>
                  <a:lnTo>
                    <a:pt x="636777" y="283260"/>
                  </a:lnTo>
                  <a:close/>
                </a:path>
                <a:path w="643889" h="379729">
                  <a:moveTo>
                    <a:pt x="592074" y="354151"/>
                  </a:moveTo>
                  <a:lnTo>
                    <a:pt x="586613" y="363512"/>
                  </a:lnTo>
                  <a:lnTo>
                    <a:pt x="597535" y="363512"/>
                  </a:lnTo>
                  <a:lnTo>
                    <a:pt x="592074" y="354151"/>
                  </a:lnTo>
                  <a:close/>
                </a:path>
                <a:path w="643889" h="379729">
                  <a:moveTo>
                    <a:pt x="598424" y="343267"/>
                  </a:moveTo>
                  <a:lnTo>
                    <a:pt x="592074" y="354151"/>
                  </a:lnTo>
                  <a:lnTo>
                    <a:pt x="597535" y="363512"/>
                  </a:lnTo>
                  <a:lnTo>
                    <a:pt x="598424" y="363512"/>
                  </a:lnTo>
                  <a:lnTo>
                    <a:pt x="598424" y="343267"/>
                  </a:lnTo>
                  <a:close/>
                </a:path>
                <a:path w="643889" h="379729">
                  <a:moveTo>
                    <a:pt x="585724" y="6349"/>
                  </a:moveTo>
                  <a:lnTo>
                    <a:pt x="585724" y="343267"/>
                  </a:lnTo>
                  <a:lnTo>
                    <a:pt x="592074" y="354151"/>
                  </a:lnTo>
                  <a:lnTo>
                    <a:pt x="598424" y="343267"/>
                  </a:lnTo>
                  <a:lnTo>
                    <a:pt x="598424" y="12699"/>
                  </a:lnTo>
                  <a:lnTo>
                    <a:pt x="592074" y="12699"/>
                  </a:lnTo>
                  <a:lnTo>
                    <a:pt x="585724" y="6349"/>
                  </a:lnTo>
                  <a:close/>
                </a:path>
                <a:path w="643889" h="379729">
                  <a:moveTo>
                    <a:pt x="59562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585724" y="12699"/>
                  </a:lnTo>
                  <a:lnTo>
                    <a:pt x="585724" y="6349"/>
                  </a:lnTo>
                  <a:lnTo>
                    <a:pt x="598424" y="6349"/>
                  </a:lnTo>
                  <a:lnTo>
                    <a:pt x="598424" y="2844"/>
                  </a:lnTo>
                  <a:lnTo>
                    <a:pt x="595629" y="0"/>
                  </a:lnTo>
                  <a:close/>
                </a:path>
                <a:path w="643889" h="379729">
                  <a:moveTo>
                    <a:pt x="598424" y="6349"/>
                  </a:moveTo>
                  <a:lnTo>
                    <a:pt x="585724" y="6349"/>
                  </a:lnTo>
                  <a:lnTo>
                    <a:pt x="592074" y="12699"/>
                  </a:lnTo>
                  <a:lnTo>
                    <a:pt x="598424" y="12699"/>
                  </a:lnTo>
                  <a:lnTo>
                    <a:pt x="598424" y="6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39140" y="120014"/>
            <a:ext cx="5796280" cy="227329"/>
          </a:xfrm>
          <a:custGeom>
            <a:avLst/>
            <a:gdLst/>
            <a:ahLst/>
            <a:cxnLst/>
            <a:rect l="l" t="t" r="r" b="b"/>
            <a:pathLst>
              <a:path w="5796280" h="227329">
                <a:moveTo>
                  <a:pt x="5795772" y="0"/>
                </a:moveTo>
                <a:lnTo>
                  <a:pt x="0" y="0"/>
                </a:lnTo>
                <a:lnTo>
                  <a:pt x="0" y="227075"/>
                </a:lnTo>
                <a:lnTo>
                  <a:pt x="5795772" y="227075"/>
                </a:lnTo>
                <a:lnTo>
                  <a:pt x="5795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6440" y="86105"/>
            <a:ext cx="5819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PROSEDUR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PEMBUATAN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LAPORAN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KEHADIRAN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PEGAWAI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383" y="838200"/>
            <a:ext cx="9144000" cy="462280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300"/>
              </a:spcBef>
            </a:pPr>
            <a:r>
              <a:rPr sz="2400" spc="-5" dirty="0"/>
              <a:t>MENYUSUN</a:t>
            </a:r>
            <a:r>
              <a:rPr sz="2400" spc="20" dirty="0"/>
              <a:t> </a:t>
            </a:r>
            <a:r>
              <a:rPr sz="2400" spc="-5" dirty="0"/>
              <a:t>DOKUMEN</a:t>
            </a:r>
            <a:r>
              <a:rPr sz="2400" spc="15" dirty="0"/>
              <a:t> </a:t>
            </a:r>
            <a:r>
              <a:rPr sz="2400" spc="-5" dirty="0"/>
              <a:t>DASAR</a:t>
            </a:r>
            <a:r>
              <a:rPr sz="2400" spc="15" dirty="0"/>
              <a:t> </a:t>
            </a:r>
            <a:r>
              <a:rPr sz="2400" spc="-5" dirty="0"/>
              <a:t>DAN</a:t>
            </a:r>
            <a:r>
              <a:rPr sz="2400" spc="15" dirty="0"/>
              <a:t> </a:t>
            </a:r>
            <a:r>
              <a:rPr sz="2400" spc="-25" dirty="0"/>
              <a:t>IDENTITAS</a:t>
            </a:r>
            <a:r>
              <a:rPr sz="2400" spc="-5" dirty="0"/>
              <a:t> SOP-AP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22044" y="1442467"/>
            <a:ext cx="8634730" cy="49961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33400" indent="-521334">
              <a:lnSpc>
                <a:spcPct val="100000"/>
              </a:lnSpc>
              <a:spcBef>
                <a:spcPts val="1540"/>
              </a:spcBef>
              <a:buAutoNum type="alphaLcPeriod"/>
              <a:tabLst>
                <a:tab pos="533400" algn="l"/>
                <a:tab pos="534035" algn="l"/>
              </a:tabLst>
            </a:pPr>
            <a:r>
              <a:rPr sz="2400" b="1" spc="-5" dirty="0">
                <a:latin typeface="Arial"/>
                <a:cs typeface="Arial"/>
              </a:rPr>
              <a:t>Mengisi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Identitas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210"/>
              </a:spcBef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Identitas</a:t>
            </a:r>
            <a:r>
              <a:rPr sz="2000" spc="-2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yang</a:t>
            </a:r>
            <a:r>
              <a:rPr sz="2000" spc="-2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perlu</a:t>
            </a:r>
            <a:r>
              <a:rPr sz="2000" spc="-2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dilengkapi</a:t>
            </a:r>
            <a:r>
              <a:rPr sz="2000" spc="-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dalam</a:t>
            </a:r>
            <a:r>
              <a:rPr sz="2000" spc="-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SOP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adalah: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  <a:tab pos="2937510" algn="l"/>
                <a:tab pos="3529965" algn="l"/>
              </a:tabLst>
            </a:pP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Logo</a:t>
            </a:r>
            <a:r>
              <a:rPr sz="2000" spc="-1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dan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 Nama	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Unit	tempat</a:t>
            </a:r>
            <a:r>
              <a:rPr sz="2000" spc="-4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SOP</a:t>
            </a:r>
            <a:r>
              <a:rPr sz="2000" spc="-5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diberlakukan,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  <a:tab pos="1892935" algn="l"/>
              </a:tabLst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Nomor	</a:t>
            </a:r>
            <a:r>
              <a:rPr sz="2000" spc="-70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Tanggal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Pembuatan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Tanggal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Revisi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Tanggal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efektif</a:t>
            </a:r>
            <a:r>
              <a:rPr sz="2000" spc="-3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berlakunya</a:t>
            </a: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Disahkan</a:t>
            </a:r>
            <a:r>
              <a:rPr sz="2000" spc="-6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oleh,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Nama/Judul</a:t>
            </a:r>
            <a:r>
              <a:rPr sz="2000" spc="-8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Dasar</a:t>
            </a:r>
            <a:r>
              <a:rPr sz="2000" spc="-5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hukum</a:t>
            </a:r>
            <a:r>
              <a:rPr sz="2000" spc="-7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Keterkaitan</a:t>
            </a:r>
            <a:r>
              <a:rPr sz="2000" spc="-4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dengan</a:t>
            </a:r>
            <a:r>
              <a:rPr sz="2000" spc="-3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SOP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lain,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Peringatan</a:t>
            </a:r>
            <a:r>
              <a:rPr sz="2000" spc="-4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yang</a:t>
            </a:r>
            <a:r>
              <a:rPr sz="2000" spc="-3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diperlukan,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Kualifikasi</a:t>
            </a:r>
            <a:r>
              <a:rPr sz="2000" spc="-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Pelaksana</a:t>
            </a:r>
            <a:r>
              <a:rPr sz="2000" spc="-4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Peralatan/Perlengkapan</a:t>
            </a: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yang</a:t>
            </a:r>
            <a:r>
              <a:rPr sz="2000" spc="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diperlukan</a:t>
            </a:r>
            <a:r>
              <a:rPr sz="2000" spc="-2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untuk</a:t>
            </a:r>
            <a:r>
              <a:rPr sz="2000" spc="-1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melaksanakan</a:t>
            </a: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SOP,</a:t>
            </a:r>
            <a:endParaRPr sz="2000">
              <a:latin typeface="Arial MT"/>
              <a:cs typeface="Arial MT"/>
            </a:endParaRPr>
          </a:p>
          <a:p>
            <a:pPr marL="990600" lvl="1" indent="-521970">
              <a:lnSpc>
                <a:spcPct val="100000"/>
              </a:lnSpc>
              <a:buClr>
                <a:srgbClr val="000000"/>
              </a:buClr>
              <a:buSzPct val="95000"/>
              <a:buAutoNum type="arabicPeriod"/>
              <a:tabLst>
                <a:tab pos="990600" algn="l"/>
                <a:tab pos="991235" algn="l"/>
              </a:tabLst>
            </a:pP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Pencatatan</a:t>
            </a:r>
            <a:r>
              <a:rPr sz="2000" spc="-3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dan</a:t>
            </a:r>
            <a:r>
              <a:rPr sz="2000" spc="-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Pendataan</a:t>
            </a:r>
            <a:r>
              <a:rPr sz="2000" spc="-3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yang</a:t>
            </a:r>
            <a:r>
              <a:rPr sz="2000" spc="-10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34B"/>
                </a:solidFill>
                <a:latin typeface="Arial MT"/>
                <a:cs typeface="Arial MT"/>
              </a:rPr>
              <a:t>ada</a:t>
            </a:r>
            <a:r>
              <a:rPr sz="2000" spc="-1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34B"/>
                </a:solidFill>
                <a:latin typeface="Arial MT"/>
                <a:cs typeface="Arial MT"/>
              </a:rPr>
              <a:t>dalam</a:t>
            </a:r>
            <a:r>
              <a:rPr sz="2000" spc="-25" dirty="0">
                <a:solidFill>
                  <a:srgbClr val="00034B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34B"/>
                </a:solidFill>
                <a:latin typeface="Arial MT"/>
                <a:cs typeface="Arial MT"/>
              </a:rPr>
              <a:t>SOP.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8686" y="2459863"/>
            <a:ext cx="17703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spc="-5" dirty="0">
                <a:solidFill>
                  <a:srgbClr val="FFFFFF"/>
                </a:solidFill>
              </a:rPr>
              <a:t>CON</a:t>
            </a:r>
            <a:r>
              <a:rPr sz="3200" spc="-6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OH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34664" y="2891408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LEMBAR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IDENTITAS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SOP-AP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71700" y="1295399"/>
            <a:ext cx="7391400" cy="3429000"/>
          </a:xfrm>
          <a:custGeom>
            <a:avLst/>
            <a:gdLst/>
            <a:ahLst/>
            <a:cxnLst/>
            <a:rect l="l" t="t" r="r" b="b"/>
            <a:pathLst>
              <a:path w="7391400" h="3429000">
                <a:moveTo>
                  <a:pt x="7391400" y="0"/>
                </a:moveTo>
                <a:lnTo>
                  <a:pt x="0" y="0"/>
                </a:lnTo>
                <a:lnTo>
                  <a:pt x="0" y="246380"/>
                </a:lnTo>
                <a:lnTo>
                  <a:pt x="0" y="3183890"/>
                </a:lnTo>
                <a:lnTo>
                  <a:pt x="0" y="3429000"/>
                </a:lnTo>
                <a:lnTo>
                  <a:pt x="7391400" y="3429000"/>
                </a:lnTo>
                <a:lnTo>
                  <a:pt x="7391400" y="3183890"/>
                </a:lnTo>
                <a:lnTo>
                  <a:pt x="245745" y="3183890"/>
                </a:lnTo>
                <a:lnTo>
                  <a:pt x="245745" y="246380"/>
                </a:lnTo>
                <a:lnTo>
                  <a:pt x="7145655" y="246380"/>
                </a:lnTo>
                <a:lnTo>
                  <a:pt x="7145655" y="3183255"/>
                </a:lnTo>
                <a:lnTo>
                  <a:pt x="7391400" y="3183255"/>
                </a:lnTo>
                <a:lnTo>
                  <a:pt x="7391400" y="246380"/>
                </a:lnTo>
                <a:lnTo>
                  <a:pt x="7391400" y="245745"/>
                </a:lnTo>
                <a:lnTo>
                  <a:pt x="73914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70050" y="652144"/>
          <a:ext cx="8838565" cy="5818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1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24650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Nomor: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…..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spc="-35" dirty="0">
                          <a:latin typeface="Arial MT"/>
                          <a:cs typeface="Arial MT"/>
                        </a:rPr>
                        <a:t>Tanggal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Pembuatan: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…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176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spc="-35" dirty="0">
                          <a:latin typeface="Arial MT"/>
                          <a:cs typeface="Arial MT"/>
                        </a:rPr>
                        <a:t>Tanggal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Revisi: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…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0489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800" spc="-35" dirty="0">
                          <a:latin typeface="Arial MT"/>
                          <a:cs typeface="Arial MT"/>
                        </a:rPr>
                        <a:t>Tanggal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Efektif: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…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1176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4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865"/>
                        </a:spcBef>
                        <a:tabLst>
                          <a:tab pos="1944370" algn="l"/>
                        </a:tabLst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Disahkan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oleh: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Kepala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PPSDM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BNN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6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BADAN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NARKOTIKA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NASIONAL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8782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SINDHU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SETIATMOKO,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SE.,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192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30" dirty="0">
                          <a:latin typeface="Arial MT"/>
                          <a:cs typeface="Arial MT"/>
                        </a:rPr>
                        <a:t>PUSAT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PENGEMBANGAN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SDM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4222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-60" dirty="0">
                          <a:latin typeface="Arial MT"/>
                          <a:cs typeface="Arial MT"/>
                        </a:rPr>
                        <a:t>NIP.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….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6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SUBBAG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UMUM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Nama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800" spc="4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Penyusunan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Laporan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66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Kehadiran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Pegawai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990600"/>
            <a:ext cx="3011424" cy="3011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5650" y="603250"/>
          <a:ext cx="10904855" cy="619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6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2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31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Dasar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Hukum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Kualifikasi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Pelaksana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5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UU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000" spc="-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ahu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200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tentan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Memaham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raturan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rund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undangan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PP</a:t>
                      </a:r>
                      <a:r>
                        <a:rPr sz="200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000" spc="-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ahu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200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tentan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spc="-204" dirty="0">
                          <a:latin typeface="Arial MT"/>
                          <a:cs typeface="Arial MT"/>
                        </a:rPr>
                        <a:t>mengenai</a:t>
                      </a:r>
                      <a:r>
                        <a:rPr sz="20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Organisasi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90" dirty="0">
                          <a:latin typeface="Arial MT"/>
                          <a:cs typeface="Arial MT"/>
                        </a:rPr>
                        <a:t>Pemerintah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0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 </a:t>
                      </a:r>
                      <a:r>
                        <a:rPr sz="2000" spc="-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RES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Memaham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j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mer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nt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mengenai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320675">
                        <a:lnSpc>
                          <a:spcPts val="2170"/>
                        </a:lnSpc>
                      </a:pPr>
                      <a:r>
                        <a:rPr sz="2000" spc="-204" dirty="0">
                          <a:latin typeface="Arial MT"/>
                          <a:cs typeface="Arial MT"/>
                        </a:rPr>
                        <a:t>Kepegawaian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6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Perka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BNN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pa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BNN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No.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Keterkaitan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Peralatan/Perlengkapan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1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20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ngum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Data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dom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una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Lap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3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2000" spc="-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end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um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nt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i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155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0" dirty="0">
                          <a:latin typeface="Arial MT"/>
                          <a:cs typeface="Arial MT"/>
                        </a:rPr>
                        <a:t>Komputer</a:t>
                      </a:r>
                      <a:r>
                        <a:rPr sz="20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4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0" dirty="0">
                          <a:latin typeface="Arial MT"/>
                          <a:cs typeface="Arial MT"/>
                        </a:rPr>
                        <a:t>aplikasi</a:t>
                      </a:r>
                      <a:r>
                        <a:rPr sz="20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55" dirty="0">
                          <a:latin typeface="Arial MT"/>
                          <a:cs typeface="Arial MT"/>
                        </a:rPr>
                        <a:t>office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4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sejenisnya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7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20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….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spc="-155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65" dirty="0">
                          <a:latin typeface="Arial MT"/>
                          <a:cs typeface="Arial MT"/>
                        </a:rPr>
                        <a:t>Hasil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95" dirty="0">
                          <a:latin typeface="Arial MT"/>
                          <a:cs typeface="Arial MT"/>
                        </a:rPr>
                        <a:t>Database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0" dirty="0">
                          <a:latin typeface="Arial MT"/>
                          <a:cs typeface="Arial MT"/>
                        </a:rPr>
                        <a:t>Mesin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90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0" dirty="0">
                          <a:latin typeface="Arial MT"/>
                          <a:cs typeface="Arial MT"/>
                        </a:rPr>
                        <a:t>Pegawai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0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Peringatan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Pendataan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Pencatatan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03427">
                <a:tc>
                  <a:txBody>
                    <a:bodyPr/>
                    <a:lstStyle/>
                    <a:p>
                      <a:pPr marL="91440" marR="5130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una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Lap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ran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ad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ran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egawa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an 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mba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 </a:t>
                      </a:r>
                      <a:r>
                        <a:rPr sz="2000" spc="-2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0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Hari</a:t>
                      </a:r>
                      <a:r>
                        <a:rPr sz="20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te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0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2000" spc="-1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2000" spc="-5" dirty="0">
                          <a:latin typeface="Arial MT"/>
                          <a:cs typeface="Arial MT"/>
                        </a:rPr>
                        <a:t>umn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spc="-210" dirty="0">
                          <a:latin typeface="Arial MT"/>
                          <a:cs typeface="Arial MT"/>
                        </a:rPr>
                        <a:t>Buku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180" dirty="0">
                          <a:latin typeface="Arial MT"/>
                          <a:cs typeface="Arial MT"/>
                        </a:rPr>
                        <a:t>Kendali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25" dirty="0">
                          <a:latin typeface="Arial MT"/>
                          <a:cs typeface="Arial MT"/>
                        </a:rPr>
                        <a:t>Dokumen</a:t>
                      </a:r>
                      <a:r>
                        <a:rPr sz="20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spc="-204" dirty="0">
                          <a:latin typeface="Arial MT"/>
                          <a:cs typeface="Arial MT"/>
                        </a:rPr>
                        <a:t>Kepegawaian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1532" y="1255775"/>
            <a:ext cx="7696200" cy="436245"/>
          </a:xfrm>
          <a:prstGeom prst="rect">
            <a:avLst/>
          </a:prstGeom>
          <a:solidFill>
            <a:srgbClr val="00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latin typeface="Arial"/>
                <a:cs typeface="Arial"/>
              </a:rPr>
              <a:t>MENYUSUN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KELENGKAPAN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DOKUMEN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SOP-AP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854963"/>
            <a:ext cx="1142999" cy="1101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227" y="1018108"/>
            <a:ext cx="459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24911" y="2572511"/>
            <a:ext cx="6286500" cy="3327400"/>
            <a:chOff x="2724911" y="2572511"/>
            <a:chExt cx="6286500" cy="3327400"/>
          </a:xfrm>
        </p:grpSpPr>
        <p:sp>
          <p:nvSpPr>
            <p:cNvPr id="9" name="object 9"/>
            <p:cNvSpPr/>
            <p:nvPr/>
          </p:nvSpPr>
          <p:spPr>
            <a:xfrm>
              <a:off x="2743961" y="2591561"/>
              <a:ext cx="6248400" cy="3289300"/>
            </a:xfrm>
            <a:custGeom>
              <a:avLst/>
              <a:gdLst/>
              <a:ahLst/>
              <a:cxnLst/>
              <a:rect l="l" t="t" r="r" b="b"/>
              <a:pathLst>
                <a:path w="6248400" h="3289300">
                  <a:moveTo>
                    <a:pt x="5700268" y="0"/>
                  </a:moveTo>
                  <a:lnTo>
                    <a:pt x="548132" y="0"/>
                  </a:lnTo>
                  <a:lnTo>
                    <a:pt x="500830" y="2011"/>
                  </a:lnTo>
                  <a:lnTo>
                    <a:pt x="454648" y="7936"/>
                  </a:lnTo>
                  <a:lnTo>
                    <a:pt x="409748" y="17611"/>
                  </a:lnTo>
                  <a:lnTo>
                    <a:pt x="366296" y="30870"/>
                  </a:lnTo>
                  <a:lnTo>
                    <a:pt x="324456" y="47550"/>
                  </a:lnTo>
                  <a:lnTo>
                    <a:pt x="284391" y="67486"/>
                  </a:lnTo>
                  <a:lnTo>
                    <a:pt x="246268" y="90513"/>
                  </a:lnTo>
                  <a:lnTo>
                    <a:pt x="210249" y="116467"/>
                  </a:lnTo>
                  <a:lnTo>
                    <a:pt x="176500" y="145184"/>
                  </a:lnTo>
                  <a:lnTo>
                    <a:pt x="145184" y="176500"/>
                  </a:lnTo>
                  <a:lnTo>
                    <a:pt x="116467" y="210249"/>
                  </a:lnTo>
                  <a:lnTo>
                    <a:pt x="90513" y="246268"/>
                  </a:lnTo>
                  <a:lnTo>
                    <a:pt x="67486" y="284391"/>
                  </a:lnTo>
                  <a:lnTo>
                    <a:pt x="47550" y="324456"/>
                  </a:lnTo>
                  <a:lnTo>
                    <a:pt x="30870" y="366296"/>
                  </a:lnTo>
                  <a:lnTo>
                    <a:pt x="17611" y="409748"/>
                  </a:lnTo>
                  <a:lnTo>
                    <a:pt x="7936" y="454648"/>
                  </a:lnTo>
                  <a:lnTo>
                    <a:pt x="2011" y="500830"/>
                  </a:lnTo>
                  <a:lnTo>
                    <a:pt x="0" y="548132"/>
                  </a:lnTo>
                  <a:lnTo>
                    <a:pt x="0" y="2740660"/>
                  </a:lnTo>
                  <a:lnTo>
                    <a:pt x="2011" y="2787953"/>
                  </a:lnTo>
                  <a:lnTo>
                    <a:pt x="7936" y="2834130"/>
                  </a:lnTo>
                  <a:lnTo>
                    <a:pt x="17611" y="2879026"/>
                  </a:lnTo>
                  <a:lnTo>
                    <a:pt x="30870" y="2922475"/>
                  </a:lnTo>
                  <a:lnTo>
                    <a:pt x="47550" y="2964314"/>
                  </a:lnTo>
                  <a:lnTo>
                    <a:pt x="67486" y="3004377"/>
                  </a:lnTo>
                  <a:lnTo>
                    <a:pt x="90513" y="3042501"/>
                  </a:lnTo>
                  <a:lnTo>
                    <a:pt x="116467" y="3078521"/>
                  </a:lnTo>
                  <a:lnTo>
                    <a:pt x="145184" y="3112271"/>
                  </a:lnTo>
                  <a:lnTo>
                    <a:pt x="176500" y="3143589"/>
                  </a:lnTo>
                  <a:lnTo>
                    <a:pt x="210249" y="3172308"/>
                  </a:lnTo>
                  <a:lnTo>
                    <a:pt x="246268" y="3198265"/>
                  </a:lnTo>
                  <a:lnTo>
                    <a:pt x="284391" y="3221295"/>
                  </a:lnTo>
                  <a:lnTo>
                    <a:pt x="324456" y="3241233"/>
                  </a:lnTo>
                  <a:lnTo>
                    <a:pt x="366296" y="3257915"/>
                  </a:lnTo>
                  <a:lnTo>
                    <a:pt x="409748" y="3271177"/>
                  </a:lnTo>
                  <a:lnTo>
                    <a:pt x="454648" y="3280853"/>
                  </a:lnTo>
                  <a:lnTo>
                    <a:pt x="500830" y="3286779"/>
                  </a:lnTo>
                  <a:lnTo>
                    <a:pt x="548132" y="3288791"/>
                  </a:lnTo>
                  <a:lnTo>
                    <a:pt x="5700268" y="3288791"/>
                  </a:lnTo>
                  <a:lnTo>
                    <a:pt x="5747569" y="3286779"/>
                  </a:lnTo>
                  <a:lnTo>
                    <a:pt x="5793751" y="3280853"/>
                  </a:lnTo>
                  <a:lnTo>
                    <a:pt x="5838651" y="3271177"/>
                  </a:lnTo>
                  <a:lnTo>
                    <a:pt x="5882103" y="3257915"/>
                  </a:lnTo>
                  <a:lnTo>
                    <a:pt x="5923943" y="3241233"/>
                  </a:lnTo>
                  <a:lnTo>
                    <a:pt x="5964008" y="3221295"/>
                  </a:lnTo>
                  <a:lnTo>
                    <a:pt x="6002131" y="3198265"/>
                  </a:lnTo>
                  <a:lnTo>
                    <a:pt x="6038150" y="3172308"/>
                  </a:lnTo>
                  <a:lnTo>
                    <a:pt x="6071899" y="3143589"/>
                  </a:lnTo>
                  <a:lnTo>
                    <a:pt x="6103215" y="3112271"/>
                  </a:lnTo>
                  <a:lnTo>
                    <a:pt x="6131932" y="3078521"/>
                  </a:lnTo>
                  <a:lnTo>
                    <a:pt x="6157886" y="3042501"/>
                  </a:lnTo>
                  <a:lnTo>
                    <a:pt x="6180913" y="3004377"/>
                  </a:lnTo>
                  <a:lnTo>
                    <a:pt x="6200849" y="2964314"/>
                  </a:lnTo>
                  <a:lnTo>
                    <a:pt x="6217529" y="2922475"/>
                  </a:lnTo>
                  <a:lnTo>
                    <a:pt x="6230788" y="2879026"/>
                  </a:lnTo>
                  <a:lnTo>
                    <a:pt x="6240463" y="2834130"/>
                  </a:lnTo>
                  <a:lnTo>
                    <a:pt x="6246388" y="2787953"/>
                  </a:lnTo>
                  <a:lnTo>
                    <a:pt x="6248399" y="2740660"/>
                  </a:lnTo>
                  <a:lnTo>
                    <a:pt x="6248399" y="548132"/>
                  </a:lnTo>
                  <a:lnTo>
                    <a:pt x="6246388" y="500830"/>
                  </a:lnTo>
                  <a:lnTo>
                    <a:pt x="6240463" y="454648"/>
                  </a:lnTo>
                  <a:lnTo>
                    <a:pt x="6230788" y="409748"/>
                  </a:lnTo>
                  <a:lnTo>
                    <a:pt x="6217529" y="366296"/>
                  </a:lnTo>
                  <a:lnTo>
                    <a:pt x="6200849" y="324456"/>
                  </a:lnTo>
                  <a:lnTo>
                    <a:pt x="6180913" y="284391"/>
                  </a:lnTo>
                  <a:lnTo>
                    <a:pt x="6157886" y="246268"/>
                  </a:lnTo>
                  <a:lnTo>
                    <a:pt x="6131932" y="210249"/>
                  </a:lnTo>
                  <a:lnTo>
                    <a:pt x="6103215" y="176500"/>
                  </a:lnTo>
                  <a:lnTo>
                    <a:pt x="6071899" y="145184"/>
                  </a:lnTo>
                  <a:lnTo>
                    <a:pt x="6038150" y="116467"/>
                  </a:lnTo>
                  <a:lnTo>
                    <a:pt x="6002131" y="90513"/>
                  </a:lnTo>
                  <a:lnTo>
                    <a:pt x="5964008" y="67486"/>
                  </a:lnTo>
                  <a:lnTo>
                    <a:pt x="5923943" y="47550"/>
                  </a:lnTo>
                  <a:lnTo>
                    <a:pt x="5882103" y="30870"/>
                  </a:lnTo>
                  <a:lnTo>
                    <a:pt x="5838651" y="17611"/>
                  </a:lnTo>
                  <a:lnTo>
                    <a:pt x="5793751" y="7936"/>
                  </a:lnTo>
                  <a:lnTo>
                    <a:pt x="5747569" y="2011"/>
                  </a:lnTo>
                  <a:lnTo>
                    <a:pt x="570026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961" y="2591561"/>
              <a:ext cx="6248400" cy="3289300"/>
            </a:xfrm>
            <a:custGeom>
              <a:avLst/>
              <a:gdLst/>
              <a:ahLst/>
              <a:cxnLst/>
              <a:rect l="l" t="t" r="r" b="b"/>
              <a:pathLst>
                <a:path w="6248400" h="3289300">
                  <a:moveTo>
                    <a:pt x="0" y="548132"/>
                  </a:moveTo>
                  <a:lnTo>
                    <a:pt x="2011" y="500830"/>
                  </a:lnTo>
                  <a:lnTo>
                    <a:pt x="7936" y="454648"/>
                  </a:lnTo>
                  <a:lnTo>
                    <a:pt x="17611" y="409748"/>
                  </a:lnTo>
                  <a:lnTo>
                    <a:pt x="30870" y="366296"/>
                  </a:lnTo>
                  <a:lnTo>
                    <a:pt x="47550" y="324456"/>
                  </a:lnTo>
                  <a:lnTo>
                    <a:pt x="67486" y="284391"/>
                  </a:lnTo>
                  <a:lnTo>
                    <a:pt x="90513" y="246268"/>
                  </a:lnTo>
                  <a:lnTo>
                    <a:pt x="116467" y="210249"/>
                  </a:lnTo>
                  <a:lnTo>
                    <a:pt x="145184" y="176500"/>
                  </a:lnTo>
                  <a:lnTo>
                    <a:pt x="176500" y="145184"/>
                  </a:lnTo>
                  <a:lnTo>
                    <a:pt x="210249" y="116467"/>
                  </a:lnTo>
                  <a:lnTo>
                    <a:pt x="246268" y="90513"/>
                  </a:lnTo>
                  <a:lnTo>
                    <a:pt x="284391" y="67486"/>
                  </a:lnTo>
                  <a:lnTo>
                    <a:pt x="324456" y="47550"/>
                  </a:lnTo>
                  <a:lnTo>
                    <a:pt x="366296" y="30870"/>
                  </a:lnTo>
                  <a:lnTo>
                    <a:pt x="409748" y="17611"/>
                  </a:lnTo>
                  <a:lnTo>
                    <a:pt x="454648" y="7936"/>
                  </a:lnTo>
                  <a:lnTo>
                    <a:pt x="500830" y="2011"/>
                  </a:lnTo>
                  <a:lnTo>
                    <a:pt x="548132" y="0"/>
                  </a:lnTo>
                  <a:lnTo>
                    <a:pt x="5700268" y="0"/>
                  </a:lnTo>
                  <a:lnTo>
                    <a:pt x="5747569" y="2011"/>
                  </a:lnTo>
                  <a:lnTo>
                    <a:pt x="5793751" y="7936"/>
                  </a:lnTo>
                  <a:lnTo>
                    <a:pt x="5838651" y="17611"/>
                  </a:lnTo>
                  <a:lnTo>
                    <a:pt x="5882103" y="30870"/>
                  </a:lnTo>
                  <a:lnTo>
                    <a:pt x="5923943" y="47550"/>
                  </a:lnTo>
                  <a:lnTo>
                    <a:pt x="5964008" y="67486"/>
                  </a:lnTo>
                  <a:lnTo>
                    <a:pt x="6002131" y="90513"/>
                  </a:lnTo>
                  <a:lnTo>
                    <a:pt x="6038150" y="116467"/>
                  </a:lnTo>
                  <a:lnTo>
                    <a:pt x="6071899" y="145184"/>
                  </a:lnTo>
                  <a:lnTo>
                    <a:pt x="6103215" y="176500"/>
                  </a:lnTo>
                  <a:lnTo>
                    <a:pt x="6131932" y="210249"/>
                  </a:lnTo>
                  <a:lnTo>
                    <a:pt x="6157886" y="246268"/>
                  </a:lnTo>
                  <a:lnTo>
                    <a:pt x="6180913" y="284391"/>
                  </a:lnTo>
                  <a:lnTo>
                    <a:pt x="6200849" y="324456"/>
                  </a:lnTo>
                  <a:lnTo>
                    <a:pt x="6217529" y="366296"/>
                  </a:lnTo>
                  <a:lnTo>
                    <a:pt x="6230788" y="409748"/>
                  </a:lnTo>
                  <a:lnTo>
                    <a:pt x="6240463" y="454648"/>
                  </a:lnTo>
                  <a:lnTo>
                    <a:pt x="6246388" y="500830"/>
                  </a:lnTo>
                  <a:lnTo>
                    <a:pt x="6248399" y="548132"/>
                  </a:lnTo>
                  <a:lnTo>
                    <a:pt x="6248399" y="2740660"/>
                  </a:lnTo>
                  <a:lnTo>
                    <a:pt x="6246388" y="2787953"/>
                  </a:lnTo>
                  <a:lnTo>
                    <a:pt x="6240463" y="2834130"/>
                  </a:lnTo>
                  <a:lnTo>
                    <a:pt x="6230788" y="2879026"/>
                  </a:lnTo>
                  <a:lnTo>
                    <a:pt x="6217529" y="2922475"/>
                  </a:lnTo>
                  <a:lnTo>
                    <a:pt x="6200849" y="2964314"/>
                  </a:lnTo>
                  <a:lnTo>
                    <a:pt x="6180913" y="3004377"/>
                  </a:lnTo>
                  <a:lnTo>
                    <a:pt x="6157886" y="3042501"/>
                  </a:lnTo>
                  <a:lnTo>
                    <a:pt x="6131932" y="3078521"/>
                  </a:lnTo>
                  <a:lnTo>
                    <a:pt x="6103215" y="3112271"/>
                  </a:lnTo>
                  <a:lnTo>
                    <a:pt x="6071899" y="3143589"/>
                  </a:lnTo>
                  <a:lnTo>
                    <a:pt x="6038150" y="3172308"/>
                  </a:lnTo>
                  <a:lnTo>
                    <a:pt x="6002131" y="3198265"/>
                  </a:lnTo>
                  <a:lnTo>
                    <a:pt x="5964008" y="3221295"/>
                  </a:lnTo>
                  <a:lnTo>
                    <a:pt x="5923943" y="3241233"/>
                  </a:lnTo>
                  <a:lnTo>
                    <a:pt x="5882103" y="3257915"/>
                  </a:lnTo>
                  <a:lnTo>
                    <a:pt x="5838651" y="3271177"/>
                  </a:lnTo>
                  <a:lnTo>
                    <a:pt x="5793751" y="3280853"/>
                  </a:lnTo>
                  <a:lnTo>
                    <a:pt x="5747569" y="3286779"/>
                  </a:lnTo>
                  <a:lnTo>
                    <a:pt x="5700268" y="3288791"/>
                  </a:lnTo>
                  <a:lnTo>
                    <a:pt x="548132" y="3288791"/>
                  </a:lnTo>
                  <a:lnTo>
                    <a:pt x="500830" y="3286779"/>
                  </a:lnTo>
                  <a:lnTo>
                    <a:pt x="454648" y="3280853"/>
                  </a:lnTo>
                  <a:lnTo>
                    <a:pt x="409748" y="3271177"/>
                  </a:lnTo>
                  <a:lnTo>
                    <a:pt x="366296" y="3257915"/>
                  </a:lnTo>
                  <a:lnTo>
                    <a:pt x="324456" y="3241233"/>
                  </a:lnTo>
                  <a:lnTo>
                    <a:pt x="284391" y="3221295"/>
                  </a:lnTo>
                  <a:lnTo>
                    <a:pt x="246268" y="3198265"/>
                  </a:lnTo>
                  <a:lnTo>
                    <a:pt x="210249" y="3172308"/>
                  </a:lnTo>
                  <a:lnTo>
                    <a:pt x="176500" y="3143589"/>
                  </a:lnTo>
                  <a:lnTo>
                    <a:pt x="145184" y="3112271"/>
                  </a:lnTo>
                  <a:lnTo>
                    <a:pt x="116467" y="3078521"/>
                  </a:lnTo>
                  <a:lnTo>
                    <a:pt x="90513" y="3042501"/>
                  </a:lnTo>
                  <a:lnTo>
                    <a:pt x="67486" y="3004377"/>
                  </a:lnTo>
                  <a:lnTo>
                    <a:pt x="47550" y="2964314"/>
                  </a:lnTo>
                  <a:lnTo>
                    <a:pt x="30870" y="2922475"/>
                  </a:lnTo>
                  <a:lnTo>
                    <a:pt x="17611" y="2879026"/>
                  </a:lnTo>
                  <a:lnTo>
                    <a:pt x="7936" y="2834130"/>
                  </a:lnTo>
                  <a:lnTo>
                    <a:pt x="2011" y="2787953"/>
                  </a:lnTo>
                  <a:lnTo>
                    <a:pt x="0" y="2740660"/>
                  </a:lnTo>
                  <a:lnTo>
                    <a:pt x="0" y="5481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86252" y="3011677"/>
            <a:ext cx="2315845" cy="3416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ASESORIS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SOP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3933" y="3637635"/>
            <a:ext cx="5144135" cy="1550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Halaman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Judul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Keputusan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Pimpinan/Lembar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Pengesahan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Daftar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Isi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Penjelasan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Singkat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Penggunaan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6711" y="1048511"/>
            <a:ext cx="3238500" cy="1028700"/>
            <a:chOff x="1886711" y="1048511"/>
            <a:chExt cx="3238500" cy="1028700"/>
          </a:xfrm>
        </p:grpSpPr>
        <p:sp>
          <p:nvSpPr>
            <p:cNvPr id="3" name="object 3"/>
            <p:cNvSpPr/>
            <p:nvPr/>
          </p:nvSpPr>
          <p:spPr>
            <a:xfrm>
              <a:off x="1905761" y="1067561"/>
              <a:ext cx="3200400" cy="990600"/>
            </a:xfrm>
            <a:custGeom>
              <a:avLst/>
              <a:gdLst/>
              <a:ahLst/>
              <a:cxnLst/>
              <a:rect l="l" t="t" r="r" b="b"/>
              <a:pathLst>
                <a:path w="3200400" h="990600">
                  <a:moveTo>
                    <a:pt x="30353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3035300" y="990600"/>
                  </a:lnTo>
                  <a:lnTo>
                    <a:pt x="3079191" y="984702"/>
                  </a:lnTo>
                  <a:lnTo>
                    <a:pt x="3118630" y="968059"/>
                  </a:lnTo>
                  <a:lnTo>
                    <a:pt x="3152044" y="942244"/>
                  </a:lnTo>
                  <a:lnTo>
                    <a:pt x="3177859" y="908830"/>
                  </a:lnTo>
                  <a:lnTo>
                    <a:pt x="3194502" y="869391"/>
                  </a:lnTo>
                  <a:lnTo>
                    <a:pt x="3200400" y="825500"/>
                  </a:lnTo>
                  <a:lnTo>
                    <a:pt x="3200400" y="165100"/>
                  </a:lnTo>
                  <a:lnTo>
                    <a:pt x="3194502" y="121208"/>
                  </a:lnTo>
                  <a:lnTo>
                    <a:pt x="3177859" y="81769"/>
                  </a:lnTo>
                  <a:lnTo>
                    <a:pt x="3152044" y="48355"/>
                  </a:lnTo>
                  <a:lnTo>
                    <a:pt x="3118630" y="22540"/>
                  </a:lnTo>
                  <a:lnTo>
                    <a:pt x="3079191" y="5897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5761" y="1067561"/>
              <a:ext cx="3200400" cy="990600"/>
            </a:xfrm>
            <a:custGeom>
              <a:avLst/>
              <a:gdLst/>
              <a:ahLst/>
              <a:cxnLst/>
              <a:rect l="l" t="t" r="r" b="b"/>
              <a:pathLst>
                <a:path w="3200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3035300" y="0"/>
                  </a:lnTo>
                  <a:lnTo>
                    <a:pt x="3079191" y="5897"/>
                  </a:lnTo>
                  <a:lnTo>
                    <a:pt x="3118630" y="22540"/>
                  </a:lnTo>
                  <a:lnTo>
                    <a:pt x="3152044" y="48355"/>
                  </a:lnTo>
                  <a:lnTo>
                    <a:pt x="3177859" y="81769"/>
                  </a:lnTo>
                  <a:lnTo>
                    <a:pt x="3194502" y="121208"/>
                  </a:lnTo>
                  <a:lnTo>
                    <a:pt x="3200400" y="165100"/>
                  </a:lnTo>
                  <a:lnTo>
                    <a:pt x="3200400" y="825500"/>
                  </a:lnTo>
                  <a:lnTo>
                    <a:pt x="3194502" y="869391"/>
                  </a:lnTo>
                  <a:lnTo>
                    <a:pt x="3177859" y="908830"/>
                  </a:lnTo>
                  <a:lnTo>
                    <a:pt x="3152044" y="942244"/>
                  </a:lnTo>
                  <a:lnTo>
                    <a:pt x="3118630" y="968059"/>
                  </a:lnTo>
                  <a:lnTo>
                    <a:pt x="3079191" y="984702"/>
                  </a:lnTo>
                  <a:lnTo>
                    <a:pt x="3035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41345" y="1260347"/>
            <a:ext cx="1728470" cy="2565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ASESORIS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8570" y="1496314"/>
            <a:ext cx="295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 MT"/>
                <a:cs typeface="Arial MT"/>
              </a:rPr>
              <a:t>Halaman</a:t>
            </a:r>
            <a:r>
              <a:rPr sz="2400" b="0" spc="-25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Judul/Cover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8800" y="1066800"/>
            <a:ext cx="4191000" cy="5334000"/>
          </a:xfrm>
          <a:prstGeom prst="rect">
            <a:avLst/>
          </a:prstGeom>
          <a:solidFill>
            <a:srgbClr val="D5D5EB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84455" algn="ctr">
              <a:lnSpc>
                <a:spcPct val="100000"/>
              </a:lnSpc>
              <a:spcBef>
                <a:spcPts val="1600"/>
              </a:spcBef>
            </a:pPr>
            <a:r>
              <a:rPr sz="1800" b="1" dirty="0">
                <a:latin typeface="Arial"/>
                <a:cs typeface="Arial"/>
              </a:rPr>
              <a:t>LOGO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433705" marR="448309" algn="ctr">
              <a:lnSpc>
                <a:spcPct val="100000"/>
              </a:lnSpc>
              <a:spcBef>
                <a:spcPts val="1165"/>
              </a:spcBef>
            </a:pPr>
            <a:r>
              <a:rPr sz="1800" b="1" dirty="0">
                <a:latin typeface="Arial"/>
                <a:cs typeface="Arial"/>
              </a:rPr>
              <a:t>Standar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Operasional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Prosedur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Kementerian/Lembaga/Pemda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2705" algn="ctr">
              <a:lnSpc>
                <a:spcPct val="100000"/>
              </a:lnSpc>
              <a:spcBef>
                <a:spcPts val="1760"/>
              </a:spcBef>
            </a:pPr>
            <a:r>
              <a:rPr sz="1800" b="1" spc="-10" dirty="0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3873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Kementerian/Lembaga/Pemda</a:t>
            </a:r>
            <a:endParaRPr sz="1800">
              <a:latin typeface="Arial"/>
              <a:cs typeface="Arial"/>
            </a:endParaRPr>
          </a:p>
          <a:p>
            <a:pPr marL="896619" marR="852169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Jl. </a:t>
            </a:r>
            <a:r>
              <a:rPr sz="1800" b="1" dirty="0">
                <a:latin typeface="Arial"/>
                <a:cs typeface="Arial"/>
              </a:rPr>
              <a:t>……………………..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Telepon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………………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Nama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Kota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……………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7286" y="2744723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spc="-5" dirty="0">
                <a:solidFill>
                  <a:srgbClr val="FFFFFF"/>
                </a:solidFill>
              </a:rPr>
              <a:t>CON</a:t>
            </a:r>
            <a:r>
              <a:rPr sz="3200" spc="-5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OH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15564" y="3176397"/>
            <a:ext cx="6958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LEMBAR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HALAMAN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JUDUL/COVER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81200" y="1866899"/>
            <a:ext cx="8305800" cy="2933700"/>
          </a:xfrm>
          <a:custGeom>
            <a:avLst/>
            <a:gdLst/>
            <a:ahLst/>
            <a:cxnLst/>
            <a:rect l="l" t="t" r="r" b="b"/>
            <a:pathLst>
              <a:path w="8305800" h="2933700">
                <a:moveTo>
                  <a:pt x="8305800" y="0"/>
                </a:moveTo>
                <a:lnTo>
                  <a:pt x="8095488" y="0"/>
                </a:lnTo>
                <a:lnTo>
                  <a:pt x="8095488" y="210820"/>
                </a:lnTo>
                <a:lnTo>
                  <a:pt x="8095488" y="2722880"/>
                </a:lnTo>
                <a:lnTo>
                  <a:pt x="210312" y="2722880"/>
                </a:lnTo>
                <a:lnTo>
                  <a:pt x="210312" y="210820"/>
                </a:lnTo>
                <a:lnTo>
                  <a:pt x="8095488" y="210820"/>
                </a:lnTo>
                <a:lnTo>
                  <a:pt x="8095488" y="0"/>
                </a:lnTo>
                <a:lnTo>
                  <a:pt x="0" y="0"/>
                </a:lnTo>
                <a:lnTo>
                  <a:pt x="0" y="210820"/>
                </a:lnTo>
                <a:lnTo>
                  <a:pt x="0" y="2722880"/>
                </a:lnTo>
                <a:lnTo>
                  <a:pt x="0" y="2933700"/>
                </a:lnTo>
                <a:lnTo>
                  <a:pt x="8305800" y="2933700"/>
                </a:lnTo>
                <a:lnTo>
                  <a:pt x="8305800" y="2723400"/>
                </a:lnTo>
                <a:lnTo>
                  <a:pt x="8305800" y="2722880"/>
                </a:lnTo>
                <a:lnTo>
                  <a:pt x="8305800" y="210820"/>
                </a:lnTo>
                <a:lnTo>
                  <a:pt x="8305800" y="210312"/>
                </a:lnTo>
                <a:lnTo>
                  <a:pt x="83058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81000"/>
            <a:ext cx="6934200" cy="6283960"/>
          </a:xfrm>
          <a:custGeom>
            <a:avLst/>
            <a:gdLst/>
            <a:ahLst/>
            <a:cxnLst/>
            <a:rect l="l" t="t" r="r" b="b"/>
            <a:pathLst>
              <a:path w="6934200" h="6283959">
                <a:moveTo>
                  <a:pt x="6934200" y="0"/>
                </a:moveTo>
                <a:lnTo>
                  <a:pt x="0" y="0"/>
                </a:lnTo>
                <a:lnTo>
                  <a:pt x="0" y="6283452"/>
                </a:lnTo>
                <a:lnTo>
                  <a:pt x="6934200" y="6283452"/>
                </a:lnTo>
                <a:lnTo>
                  <a:pt x="6934200" y="0"/>
                </a:lnTo>
                <a:close/>
              </a:path>
            </a:pathLst>
          </a:custGeom>
          <a:solidFill>
            <a:srgbClr val="D5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4600" y="381000"/>
            <a:ext cx="6934200" cy="6283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407795" marR="1323975" algn="ctr">
              <a:lnSpc>
                <a:spcPct val="100000"/>
              </a:lnSpc>
              <a:spcBef>
                <a:spcPts val="1475"/>
              </a:spcBef>
            </a:pPr>
            <a:r>
              <a:rPr sz="1800" b="1" spc="-30" dirty="0">
                <a:latin typeface="Arial"/>
                <a:cs typeface="Arial"/>
              </a:rPr>
              <a:t>STANDAR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OPERASIONAL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PROSEDUR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ADMINISTRASI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PEMERINTAHAN </a:t>
            </a:r>
            <a:r>
              <a:rPr sz="1800" b="1" spc="-15" dirty="0">
                <a:latin typeface="Arial"/>
                <a:cs typeface="Arial"/>
              </a:rPr>
              <a:t> BADAN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NARKOTIKA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NASIONAL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7556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78105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Pusat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Pengembangan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Sumber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Daya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Manusia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BNN</a:t>
            </a:r>
            <a:endParaRPr sz="1400">
              <a:latin typeface="Arial MT"/>
              <a:cs typeface="Arial MT"/>
            </a:endParaRPr>
          </a:p>
          <a:p>
            <a:pPr marL="7683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Jl.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Mayjen</a:t>
            </a:r>
            <a:r>
              <a:rPr sz="1400" spc="-5" dirty="0">
                <a:latin typeface="Arial MT"/>
                <a:cs typeface="Arial MT"/>
              </a:rPr>
              <a:t> HR.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Sukma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KM.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21,</a:t>
            </a:r>
            <a:r>
              <a:rPr sz="1400" spc="-10" dirty="0">
                <a:latin typeface="Arial MT"/>
                <a:cs typeface="Arial MT"/>
              </a:rPr>
              <a:t> Wates,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Cigombong,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Watesjaya,</a:t>
            </a:r>
            <a:endParaRPr sz="1400">
              <a:latin typeface="Arial MT"/>
              <a:cs typeface="Arial MT"/>
            </a:endParaRPr>
          </a:p>
          <a:p>
            <a:pPr marL="7556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Cigombong,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Bogor,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Jawa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Barat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16740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0" y="762000"/>
            <a:ext cx="1905000" cy="190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9467" y="944880"/>
            <a:ext cx="3238500" cy="1638300"/>
            <a:chOff x="1839467" y="944880"/>
            <a:chExt cx="3238500" cy="1638300"/>
          </a:xfrm>
        </p:grpSpPr>
        <p:sp>
          <p:nvSpPr>
            <p:cNvPr id="3" name="object 3"/>
            <p:cNvSpPr/>
            <p:nvPr/>
          </p:nvSpPr>
          <p:spPr>
            <a:xfrm>
              <a:off x="1858517" y="96393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2933699" y="0"/>
                  </a:moveTo>
                  <a:lnTo>
                    <a:pt x="266700" y="0"/>
                  </a:lnTo>
                  <a:lnTo>
                    <a:pt x="218753" y="4296"/>
                  </a:lnTo>
                  <a:lnTo>
                    <a:pt x="173629" y="16682"/>
                  </a:lnTo>
                  <a:lnTo>
                    <a:pt x="132080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46"/>
                  </a:lnTo>
                  <a:lnTo>
                    <a:pt x="16682" y="1426570"/>
                  </a:lnTo>
                  <a:lnTo>
                    <a:pt x="36406" y="1468120"/>
                  </a:lnTo>
                  <a:lnTo>
                    <a:pt x="62716" y="1505341"/>
                  </a:lnTo>
                  <a:lnTo>
                    <a:pt x="94858" y="1537483"/>
                  </a:lnTo>
                  <a:lnTo>
                    <a:pt x="132080" y="1563793"/>
                  </a:lnTo>
                  <a:lnTo>
                    <a:pt x="173629" y="1583517"/>
                  </a:lnTo>
                  <a:lnTo>
                    <a:pt x="218753" y="1595903"/>
                  </a:lnTo>
                  <a:lnTo>
                    <a:pt x="266700" y="1600200"/>
                  </a:lnTo>
                  <a:lnTo>
                    <a:pt x="2933699" y="1600200"/>
                  </a:lnTo>
                  <a:lnTo>
                    <a:pt x="2981646" y="1595903"/>
                  </a:lnTo>
                  <a:lnTo>
                    <a:pt x="3026770" y="1583517"/>
                  </a:lnTo>
                  <a:lnTo>
                    <a:pt x="3068320" y="1563793"/>
                  </a:lnTo>
                  <a:lnTo>
                    <a:pt x="3105541" y="1537483"/>
                  </a:lnTo>
                  <a:lnTo>
                    <a:pt x="3137683" y="1505341"/>
                  </a:lnTo>
                  <a:lnTo>
                    <a:pt x="3163993" y="1468119"/>
                  </a:lnTo>
                  <a:lnTo>
                    <a:pt x="3183717" y="1426570"/>
                  </a:lnTo>
                  <a:lnTo>
                    <a:pt x="3196103" y="1381446"/>
                  </a:lnTo>
                  <a:lnTo>
                    <a:pt x="3200399" y="1333500"/>
                  </a:lnTo>
                  <a:lnTo>
                    <a:pt x="3200399" y="266700"/>
                  </a:lnTo>
                  <a:lnTo>
                    <a:pt x="3196103" y="218753"/>
                  </a:lnTo>
                  <a:lnTo>
                    <a:pt x="3183717" y="173629"/>
                  </a:lnTo>
                  <a:lnTo>
                    <a:pt x="3163993" y="132079"/>
                  </a:lnTo>
                  <a:lnTo>
                    <a:pt x="3137683" y="94858"/>
                  </a:lnTo>
                  <a:lnTo>
                    <a:pt x="3105541" y="62716"/>
                  </a:lnTo>
                  <a:lnTo>
                    <a:pt x="3068319" y="36406"/>
                  </a:lnTo>
                  <a:lnTo>
                    <a:pt x="3026770" y="16682"/>
                  </a:lnTo>
                  <a:lnTo>
                    <a:pt x="2981646" y="4296"/>
                  </a:lnTo>
                  <a:lnTo>
                    <a:pt x="293369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8517" y="96393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80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2933699" y="0"/>
                  </a:lnTo>
                  <a:lnTo>
                    <a:pt x="2981646" y="4296"/>
                  </a:lnTo>
                  <a:lnTo>
                    <a:pt x="3026770" y="16682"/>
                  </a:lnTo>
                  <a:lnTo>
                    <a:pt x="3068319" y="36406"/>
                  </a:lnTo>
                  <a:lnTo>
                    <a:pt x="3105541" y="62716"/>
                  </a:lnTo>
                  <a:lnTo>
                    <a:pt x="3137683" y="94858"/>
                  </a:lnTo>
                  <a:lnTo>
                    <a:pt x="3163993" y="132079"/>
                  </a:lnTo>
                  <a:lnTo>
                    <a:pt x="3183717" y="173629"/>
                  </a:lnTo>
                  <a:lnTo>
                    <a:pt x="3196103" y="218753"/>
                  </a:lnTo>
                  <a:lnTo>
                    <a:pt x="3200399" y="266700"/>
                  </a:lnTo>
                  <a:lnTo>
                    <a:pt x="3200399" y="1333500"/>
                  </a:lnTo>
                  <a:lnTo>
                    <a:pt x="3196103" y="1381446"/>
                  </a:lnTo>
                  <a:lnTo>
                    <a:pt x="3183717" y="1426570"/>
                  </a:lnTo>
                  <a:lnTo>
                    <a:pt x="3163993" y="1468119"/>
                  </a:lnTo>
                  <a:lnTo>
                    <a:pt x="3137683" y="1505341"/>
                  </a:lnTo>
                  <a:lnTo>
                    <a:pt x="3105541" y="1537483"/>
                  </a:lnTo>
                  <a:lnTo>
                    <a:pt x="3068320" y="1563793"/>
                  </a:lnTo>
                  <a:lnTo>
                    <a:pt x="3026770" y="1583517"/>
                  </a:lnTo>
                  <a:lnTo>
                    <a:pt x="2981646" y="1595903"/>
                  </a:lnTo>
                  <a:lnTo>
                    <a:pt x="2933699" y="1600200"/>
                  </a:lnTo>
                  <a:lnTo>
                    <a:pt x="266700" y="1600200"/>
                  </a:lnTo>
                  <a:lnTo>
                    <a:pt x="218753" y="1595903"/>
                  </a:lnTo>
                  <a:lnTo>
                    <a:pt x="173629" y="1583517"/>
                  </a:lnTo>
                  <a:lnTo>
                    <a:pt x="132080" y="1563793"/>
                  </a:lnTo>
                  <a:lnTo>
                    <a:pt x="94858" y="1537483"/>
                  </a:lnTo>
                  <a:lnTo>
                    <a:pt x="62716" y="1505341"/>
                  </a:lnTo>
                  <a:lnTo>
                    <a:pt x="36406" y="1468120"/>
                  </a:lnTo>
                  <a:lnTo>
                    <a:pt x="16682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2577" y="1141983"/>
            <a:ext cx="1741170" cy="2565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spc="-10" dirty="0">
                <a:solidFill>
                  <a:srgbClr val="FFFFFF"/>
                </a:solidFill>
              </a:rPr>
              <a:t>ASESORIS </a:t>
            </a:r>
            <a:r>
              <a:rPr sz="1800" dirty="0">
                <a:solidFill>
                  <a:srgbClr val="FFFFFF"/>
                </a:solidFill>
              </a:rPr>
              <a:t>SOP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998091" y="1378077"/>
            <a:ext cx="2921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Keputusan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Pimpinan/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Lembar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Pengesahan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8800" y="940308"/>
            <a:ext cx="4191000" cy="5334000"/>
          </a:xfrm>
          <a:prstGeom prst="rect">
            <a:avLst/>
          </a:prstGeom>
          <a:solidFill>
            <a:srgbClr val="D5D5EB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  <a:spcBef>
                <a:spcPts val="1700"/>
              </a:spcBef>
            </a:pPr>
            <a:r>
              <a:rPr sz="1800" b="1" dirty="0">
                <a:latin typeface="Arial"/>
                <a:cs typeface="Arial"/>
              </a:rPr>
              <a:t>LOGO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83820" algn="ctr">
              <a:lnSpc>
                <a:spcPct val="100000"/>
              </a:lnSpc>
              <a:spcBef>
                <a:spcPts val="1165"/>
              </a:spcBef>
            </a:pPr>
            <a:r>
              <a:rPr sz="1800" b="1" spc="-5" dirty="0">
                <a:latin typeface="Arial"/>
                <a:cs typeface="Arial"/>
              </a:rPr>
              <a:t>Keputusan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Pimpinan</a:t>
            </a:r>
            <a:endParaRPr sz="1800">
              <a:latin typeface="Arial"/>
              <a:cs typeface="Arial"/>
            </a:endParaRPr>
          </a:p>
          <a:p>
            <a:pPr marR="88265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Arial"/>
                <a:cs typeface="Arial"/>
              </a:rPr>
              <a:t>Tentang….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1755"/>
              </a:spcBef>
            </a:pPr>
            <a:r>
              <a:rPr sz="1800" b="1" spc="-10" dirty="0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R="25400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Kementerian/Lembaga/Pemda</a:t>
            </a:r>
            <a:endParaRPr sz="1800">
              <a:latin typeface="Arial"/>
              <a:cs typeface="Arial"/>
            </a:endParaRPr>
          </a:p>
          <a:p>
            <a:pPr marL="860425" marR="88836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Jl. </a:t>
            </a:r>
            <a:r>
              <a:rPr sz="1800" b="1" dirty="0">
                <a:latin typeface="Arial"/>
                <a:cs typeface="Arial"/>
              </a:rPr>
              <a:t>……………………..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Telepon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………………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Kota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……………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010" y="606628"/>
            <a:ext cx="6428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2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KEGIATAN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PELAYANAN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0435" y="1538732"/>
            <a:ext cx="10822305" cy="462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ts val="288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Pemohon</a:t>
            </a:r>
            <a:endParaRPr sz="2400">
              <a:latin typeface="Arial"/>
              <a:cs typeface="Arial"/>
            </a:endParaRPr>
          </a:p>
          <a:p>
            <a:pPr marL="462280">
              <a:lnSpc>
                <a:spcPts val="2640"/>
              </a:lnSpc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tidak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pelayanan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tanpa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adanya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permintaan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(pemohon)</a:t>
            </a:r>
            <a:endParaRPr sz="2200">
              <a:latin typeface="Arial MT"/>
              <a:cs typeface="Arial MT"/>
            </a:endParaRPr>
          </a:p>
          <a:p>
            <a:pPr marL="462280">
              <a:lnSpc>
                <a:spcPct val="100000"/>
              </a:lnSpc>
            </a:pP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Arial"/>
                <a:cs typeface="Arial"/>
              </a:rPr>
              <a:t>customer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satisfaction</a:t>
            </a:r>
            <a:r>
              <a:rPr sz="2200" i="1" spc="-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(kepuasan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pelanggan).</a:t>
            </a:r>
            <a:endParaRPr sz="2200">
              <a:latin typeface="Arial MT"/>
              <a:cs typeface="Arial MT"/>
            </a:endParaRPr>
          </a:p>
          <a:p>
            <a:pPr marL="469900" indent="-457834">
              <a:lnSpc>
                <a:spcPts val="288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 startAt="2"/>
              <a:tabLst>
                <a:tab pos="469265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Inisiatif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dari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pihak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eksternal</a:t>
            </a:r>
            <a:endParaRPr sz="2400">
              <a:latin typeface="Arial"/>
              <a:cs typeface="Arial"/>
            </a:endParaRPr>
          </a:p>
          <a:p>
            <a:pPr marL="462280" marR="934085">
              <a:lnSpc>
                <a:spcPts val="2640"/>
              </a:lnSpc>
              <a:spcBef>
                <a:spcPts val="90"/>
              </a:spcBef>
            </a:pPr>
            <a:r>
              <a:rPr sz="2200" spc="-5" dirty="0">
                <a:latin typeface="Arial MT"/>
                <a:cs typeface="Arial MT"/>
              </a:rPr>
              <a:t>Inisiatif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"/>
                <a:cs typeface="Arial"/>
              </a:rPr>
              <a:t>triger</a:t>
            </a:r>
            <a:r>
              <a:rPr sz="2200" i="1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(pemicu)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pelayanan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berasal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dari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pemohon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(pihak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eksternal).</a:t>
            </a:r>
            <a:endParaRPr sz="2200">
              <a:latin typeface="Arial MT"/>
              <a:cs typeface="Arial MT"/>
            </a:endParaRPr>
          </a:p>
          <a:p>
            <a:pPr marL="469900" indent="-457834">
              <a:lnSpc>
                <a:spcPts val="2880"/>
              </a:lnSpc>
              <a:spcBef>
                <a:spcPts val="1115"/>
              </a:spcBef>
              <a:buClr>
                <a:srgbClr val="00007C"/>
              </a:buClr>
              <a:buSzPct val="75000"/>
              <a:buAutoNum type="arabicPeriod" startAt="3"/>
              <a:tabLst>
                <a:tab pos="469265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Terencana</a:t>
            </a:r>
            <a:endParaRPr sz="2400">
              <a:latin typeface="Arial"/>
              <a:cs typeface="Arial"/>
            </a:endParaRPr>
          </a:p>
          <a:p>
            <a:pPr marL="546100">
              <a:lnSpc>
                <a:spcPts val="2640"/>
              </a:lnSpc>
            </a:pP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pelayanan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tidak </a:t>
            </a:r>
            <a:r>
              <a:rPr sz="2200" spc="-5" dirty="0">
                <a:latin typeface="Arial MT"/>
                <a:cs typeface="Arial MT"/>
              </a:rPr>
              <a:t>terencana karena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tergantung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adanya</a:t>
            </a:r>
            <a:endParaRPr sz="2200">
              <a:latin typeface="Arial MT"/>
              <a:cs typeface="Arial MT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 MT"/>
                <a:cs typeface="Arial MT"/>
              </a:rPr>
              <a:t>permohonan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(tidak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dapat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diprediksi</a:t>
            </a:r>
            <a:r>
              <a:rPr sz="2200" spc="-10" dirty="0">
                <a:latin typeface="Arial MT"/>
                <a:cs typeface="Arial MT"/>
              </a:rPr>
              <a:t> datangnya).</a:t>
            </a:r>
            <a:endParaRPr sz="2200">
              <a:latin typeface="Arial MT"/>
              <a:cs typeface="Arial MT"/>
            </a:endParaRPr>
          </a:p>
          <a:p>
            <a:pPr marL="469900" indent="-457834">
              <a:lnSpc>
                <a:spcPts val="288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 startAt="4"/>
              <a:tabLst>
                <a:tab pos="469265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Memerlukan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Syarat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Tertentu</a:t>
            </a:r>
            <a:endParaRPr sz="2400">
              <a:latin typeface="Arial"/>
              <a:cs typeface="Arial"/>
            </a:endParaRPr>
          </a:p>
          <a:p>
            <a:pPr marL="462280" marR="615315">
              <a:lnSpc>
                <a:spcPts val="2640"/>
              </a:lnSpc>
              <a:spcBef>
                <a:spcPts val="90"/>
              </a:spcBef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kenyataannya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pelayanan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bersifat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limitatif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sehingga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memerlukan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persyaratan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8686" y="2287523"/>
            <a:ext cx="1757680" cy="4559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00"/>
              </a:lnSpc>
            </a:pPr>
            <a:r>
              <a:rPr sz="3200" spc="-5" dirty="0">
                <a:solidFill>
                  <a:srgbClr val="FFFFFF"/>
                </a:solidFill>
              </a:rPr>
              <a:t>CON</a:t>
            </a:r>
            <a:r>
              <a:rPr sz="3200" spc="-5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OH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78989" y="2718943"/>
            <a:ext cx="68865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LEMBAR </a:t>
            </a:r>
            <a:r>
              <a:rPr sz="3200" b="1" spc="-5" dirty="0">
                <a:latin typeface="Arial"/>
                <a:cs typeface="Arial"/>
              </a:rPr>
              <a:t>HALAMAN KEPUTUSAN </a:t>
            </a:r>
            <a:r>
              <a:rPr sz="3200" b="1" dirty="0">
                <a:latin typeface="Arial"/>
                <a:cs typeface="Arial"/>
              </a:rPr>
              <a:t> PIMPINAN/LEMBAR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PENGESAHAN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905000" y="1714499"/>
            <a:ext cx="8305800" cy="2933700"/>
          </a:xfrm>
          <a:custGeom>
            <a:avLst/>
            <a:gdLst/>
            <a:ahLst/>
            <a:cxnLst/>
            <a:rect l="l" t="t" r="r" b="b"/>
            <a:pathLst>
              <a:path w="8305800" h="2933700">
                <a:moveTo>
                  <a:pt x="8305800" y="0"/>
                </a:moveTo>
                <a:lnTo>
                  <a:pt x="8095488" y="0"/>
                </a:lnTo>
                <a:lnTo>
                  <a:pt x="8095488" y="210820"/>
                </a:lnTo>
                <a:lnTo>
                  <a:pt x="8095488" y="2722880"/>
                </a:lnTo>
                <a:lnTo>
                  <a:pt x="210312" y="2722880"/>
                </a:lnTo>
                <a:lnTo>
                  <a:pt x="210312" y="210820"/>
                </a:lnTo>
                <a:lnTo>
                  <a:pt x="8095488" y="210820"/>
                </a:lnTo>
                <a:lnTo>
                  <a:pt x="8095488" y="0"/>
                </a:lnTo>
                <a:lnTo>
                  <a:pt x="0" y="0"/>
                </a:lnTo>
                <a:lnTo>
                  <a:pt x="0" y="210820"/>
                </a:lnTo>
                <a:lnTo>
                  <a:pt x="0" y="2722880"/>
                </a:lnTo>
                <a:lnTo>
                  <a:pt x="0" y="2933700"/>
                </a:lnTo>
                <a:lnTo>
                  <a:pt x="8305800" y="2933700"/>
                </a:lnTo>
                <a:lnTo>
                  <a:pt x="8305800" y="2723400"/>
                </a:lnTo>
                <a:lnTo>
                  <a:pt x="8305800" y="2722880"/>
                </a:lnTo>
                <a:lnTo>
                  <a:pt x="8305800" y="210820"/>
                </a:lnTo>
                <a:lnTo>
                  <a:pt x="8305800" y="210312"/>
                </a:lnTo>
                <a:lnTo>
                  <a:pt x="83058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81000"/>
            <a:ext cx="6934200" cy="6283960"/>
          </a:xfrm>
          <a:custGeom>
            <a:avLst/>
            <a:gdLst/>
            <a:ahLst/>
            <a:cxnLst/>
            <a:rect l="l" t="t" r="r" b="b"/>
            <a:pathLst>
              <a:path w="6934200" h="6283959">
                <a:moveTo>
                  <a:pt x="6934200" y="0"/>
                </a:moveTo>
                <a:lnTo>
                  <a:pt x="0" y="0"/>
                </a:lnTo>
                <a:lnTo>
                  <a:pt x="0" y="6283452"/>
                </a:lnTo>
                <a:lnTo>
                  <a:pt x="6934200" y="6283452"/>
                </a:lnTo>
                <a:lnTo>
                  <a:pt x="6934200" y="0"/>
                </a:lnTo>
                <a:close/>
              </a:path>
            </a:pathLst>
          </a:custGeom>
          <a:solidFill>
            <a:srgbClr val="D5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4600" y="381000"/>
            <a:ext cx="6934200" cy="6283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8895" algn="ctr">
              <a:lnSpc>
                <a:spcPct val="100000"/>
              </a:lnSpc>
              <a:spcBef>
                <a:spcPts val="1180"/>
              </a:spcBef>
            </a:pPr>
            <a:r>
              <a:rPr sz="1400" b="1" spc="-5" dirty="0">
                <a:latin typeface="Arial"/>
                <a:cs typeface="Arial"/>
              </a:rPr>
              <a:t>LEMBAR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PENGESAHAN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439420" marR="433070" algn="ctr">
              <a:lnSpc>
                <a:spcPct val="100000"/>
              </a:lnSpc>
            </a:pPr>
            <a:r>
              <a:rPr sz="1400" b="1" spc="-25" dirty="0">
                <a:latin typeface="Arial"/>
                <a:cs typeface="Arial"/>
              </a:rPr>
              <a:t>STANDAR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OPERASIONAL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PROSEDUR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ADMINISTRASI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PEMERINTAHAN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 </a:t>
            </a:r>
            <a:r>
              <a:rPr sz="1400" b="1" spc="-10" dirty="0">
                <a:latin typeface="Arial"/>
                <a:cs typeface="Arial"/>
              </a:rPr>
              <a:t>LINGKUNGAN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PUSAT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PENGEMBANGAN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tabLst>
                <a:tab pos="709930" algn="l"/>
              </a:tabLst>
            </a:pPr>
            <a:r>
              <a:rPr sz="1400" b="1" spc="-20" dirty="0">
                <a:latin typeface="Arial"/>
                <a:cs typeface="Arial"/>
              </a:rPr>
              <a:t>Bogor,	</a:t>
            </a:r>
            <a:r>
              <a:rPr sz="1400" b="1" spc="5" dirty="0">
                <a:latin typeface="Arial"/>
                <a:cs typeface="Arial"/>
              </a:rPr>
              <a:t>Mei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Kepala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Pusat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Pengembangan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SDM</a:t>
            </a:r>
            <a:r>
              <a:rPr sz="1400" b="1" spc="-10" dirty="0">
                <a:latin typeface="Arial"/>
                <a:cs typeface="Arial"/>
              </a:rPr>
              <a:t> BNN,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Arial"/>
              <a:cs typeface="Arial"/>
            </a:endParaRPr>
          </a:p>
          <a:p>
            <a:pPr marL="2271395" marR="2265680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Sindhu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Setiatmoko,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SE.,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MM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NIP.xxxxxxxxxxxx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Pusat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Pengembangan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Sumber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Daya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Manusia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BNN</a:t>
            </a:r>
            <a:endParaRPr sz="1400">
              <a:latin typeface="Arial MT"/>
              <a:cs typeface="Arial MT"/>
            </a:endParaRPr>
          </a:p>
          <a:p>
            <a:pPr marL="843915" marR="83502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Jl. </a:t>
            </a:r>
            <a:r>
              <a:rPr sz="1400" spc="-10" dirty="0">
                <a:latin typeface="Arial MT"/>
                <a:cs typeface="Arial MT"/>
              </a:rPr>
              <a:t>Mayjen </a:t>
            </a:r>
            <a:r>
              <a:rPr sz="1400" spc="-5" dirty="0">
                <a:latin typeface="Arial MT"/>
                <a:cs typeface="Arial MT"/>
              </a:rPr>
              <a:t>HR. </a:t>
            </a:r>
            <a:r>
              <a:rPr sz="1400" dirty="0">
                <a:latin typeface="Arial MT"/>
                <a:cs typeface="Arial MT"/>
              </a:rPr>
              <a:t>Edi Sukma </a:t>
            </a:r>
            <a:r>
              <a:rPr sz="1400" spc="-5" dirty="0">
                <a:latin typeface="Arial MT"/>
                <a:cs typeface="Arial MT"/>
              </a:rPr>
              <a:t>KM. 21, </a:t>
            </a:r>
            <a:r>
              <a:rPr sz="1400" spc="-10" dirty="0">
                <a:latin typeface="Arial MT"/>
                <a:cs typeface="Arial MT"/>
              </a:rPr>
              <a:t>Wates, </a:t>
            </a:r>
            <a:r>
              <a:rPr sz="1400" spc="-5" dirty="0">
                <a:latin typeface="Arial MT"/>
                <a:cs typeface="Arial MT"/>
              </a:rPr>
              <a:t>Cigombong, </a:t>
            </a:r>
            <a:r>
              <a:rPr sz="1400" spc="-10" dirty="0">
                <a:latin typeface="Arial MT"/>
                <a:cs typeface="Arial MT"/>
              </a:rPr>
              <a:t>Watesjaya,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Cigombong,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Bogor,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Jawa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Barat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16740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542544"/>
            <a:ext cx="1219200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7837" y="1671637"/>
            <a:ext cx="8696325" cy="4810125"/>
            <a:chOff x="1747837" y="1671637"/>
            <a:chExt cx="8696325" cy="4810125"/>
          </a:xfrm>
        </p:grpSpPr>
        <p:sp>
          <p:nvSpPr>
            <p:cNvPr id="3" name="object 3"/>
            <p:cNvSpPr/>
            <p:nvPr/>
          </p:nvSpPr>
          <p:spPr>
            <a:xfrm>
              <a:off x="1752600" y="1676400"/>
              <a:ext cx="8686800" cy="4800600"/>
            </a:xfrm>
            <a:custGeom>
              <a:avLst/>
              <a:gdLst/>
              <a:ahLst/>
              <a:cxnLst/>
              <a:rect l="l" t="t" r="r" b="b"/>
              <a:pathLst>
                <a:path w="8686800" h="4800600">
                  <a:moveTo>
                    <a:pt x="868680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8686800" y="4800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D5D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2600" y="1676400"/>
              <a:ext cx="8686800" cy="4800600"/>
            </a:xfrm>
            <a:custGeom>
              <a:avLst/>
              <a:gdLst/>
              <a:ahLst/>
              <a:cxnLst/>
              <a:rect l="l" t="t" r="r" b="b"/>
              <a:pathLst>
                <a:path w="8686800" h="4800600">
                  <a:moveTo>
                    <a:pt x="0" y="4800600"/>
                  </a:moveTo>
                  <a:lnTo>
                    <a:pt x="8686800" y="48006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2964" y="1815944"/>
            <a:ext cx="6838950" cy="42297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621665" algn="ctr">
              <a:lnSpc>
                <a:spcPct val="100000"/>
              </a:lnSpc>
              <a:spcBef>
                <a:spcPts val="790"/>
              </a:spcBef>
            </a:pPr>
            <a:r>
              <a:rPr sz="1800" b="1" spc="-245" dirty="0">
                <a:latin typeface="Arial"/>
                <a:cs typeface="Arial"/>
              </a:rPr>
              <a:t>DAFTAR</a:t>
            </a:r>
            <a:r>
              <a:rPr sz="1800" b="1" spc="-229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ISI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1300"/>
              </a:lnSpc>
              <a:spcBef>
                <a:spcPts val="5"/>
              </a:spcBef>
              <a:tabLst>
                <a:tab pos="6640195" algn="l"/>
              </a:tabLst>
            </a:pPr>
            <a:r>
              <a:rPr sz="1600" b="1" spc="-215" dirty="0">
                <a:latin typeface="Arial"/>
                <a:cs typeface="Arial"/>
              </a:rPr>
              <a:t>K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30" dirty="0">
                <a:latin typeface="Arial"/>
                <a:cs typeface="Arial"/>
              </a:rPr>
              <a:t>ta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80" dirty="0">
                <a:latin typeface="Arial"/>
                <a:cs typeface="Arial"/>
              </a:rPr>
              <a:t>Pe</a:t>
            </a:r>
            <a:r>
              <a:rPr sz="1600" b="1" spc="-175" dirty="0">
                <a:latin typeface="Arial"/>
                <a:cs typeface="Arial"/>
              </a:rPr>
              <a:t>n</a:t>
            </a:r>
            <a:r>
              <a:rPr sz="1600" b="1" spc="-180" dirty="0">
                <a:latin typeface="Arial"/>
                <a:cs typeface="Arial"/>
              </a:rPr>
              <a:t>g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50" dirty="0">
                <a:latin typeface="Arial"/>
                <a:cs typeface="Arial"/>
              </a:rPr>
              <a:t>nta</a:t>
            </a:r>
            <a:r>
              <a:rPr sz="1600" b="1" spc="-114" dirty="0">
                <a:latin typeface="Arial"/>
                <a:cs typeface="Arial"/>
              </a:rPr>
              <a:t>r</a:t>
            </a:r>
            <a:r>
              <a:rPr sz="1600" b="1" spc="-300" dirty="0">
                <a:latin typeface="Arial"/>
                <a:cs typeface="Arial"/>
              </a:rPr>
              <a:t>………………………………………………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I  </a:t>
            </a:r>
            <a:r>
              <a:rPr sz="1600" b="1" spc="-195" dirty="0">
                <a:latin typeface="Arial"/>
                <a:cs typeface="Arial"/>
              </a:rPr>
              <a:t>P</a:t>
            </a:r>
            <a:r>
              <a:rPr sz="1600" b="1" spc="-160" dirty="0">
                <a:latin typeface="Arial"/>
                <a:cs typeface="Arial"/>
              </a:rPr>
              <a:t>e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175" dirty="0">
                <a:latin typeface="Arial"/>
                <a:cs typeface="Arial"/>
              </a:rPr>
              <a:t>d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75" dirty="0">
                <a:latin typeface="Arial"/>
                <a:cs typeface="Arial"/>
              </a:rPr>
              <a:t>h</a:t>
            </a:r>
            <a:r>
              <a:rPr sz="1600" b="1" spc="-150" dirty="0">
                <a:latin typeface="Arial"/>
                <a:cs typeface="Arial"/>
              </a:rPr>
              <a:t>ulu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300" dirty="0">
                <a:latin typeface="Arial"/>
                <a:cs typeface="Arial"/>
              </a:rPr>
              <a:t>……………………………………………………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</a:t>
            </a:r>
            <a:r>
              <a:rPr sz="1600" b="1" spc="-85" dirty="0">
                <a:latin typeface="Arial"/>
                <a:cs typeface="Arial"/>
              </a:rPr>
              <a:t>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ii  </a:t>
            </a:r>
            <a:r>
              <a:rPr sz="1600" b="1" spc="-145" dirty="0">
                <a:latin typeface="Arial"/>
                <a:cs typeface="Arial"/>
              </a:rPr>
              <a:t>Latar </a:t>
            </a:r>
            <a:r>
              <a:rPr sz="1600" b="1" spc="-265" dirty="0">
                <a:latin typeface="Arial"/>
                <a:cs typeface="Arial"/>
              </a:rPr>
              <a:t>Belakang…………………………………………………………………………………….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iii 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95" dirty="0">
                <a:latin typeface="Arial"/>
                <a:cs typeface="Arial"/>
              </a:rPr>
              <a:t>Ru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80" dirty="0">
                <a:latin typeface="Arial"/>
                <a:cs typeface="Arial"/>
              </a:rPr>
              <a:t>ng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55" dirty="0">
                <a:latin typeface="Arial"/>
                <a:cs typeface="Arial"/>
              </a:rPr>
              <a:t>Ling</a:t>
            </a:r>
            <a:r>
              <a:rPr sz="1600" b="1" spc="-170" dirty="0">
                <a:latin typeface="Arial"/>
                <a:cs typeface="Arial"/>
              </a:rPr>
              <a:t>k</a:t>
            </a:r>
            <a:r>
              <a:rPr sz="1600" b="1" spc="-180" dirty="0">
                <a:latin typeface="Arial"/>
                <a:cs typeface="Arial"/>
              </a:rPr>
              <a:t>u</a:t>
            </a:r>
            <a:r>
              <a:rPr sz="1600" b="1" spc="-175" dirty="0">
                <a:latin typeface="Arial"/>
                <a:cs typeface="Arial"/>
              </a:rPr>
              <a:t>p</a:t>
            </a:r>
            <a:r>
              <a:rPr sz="1600" b="1" spc="-295" dirty="0">
                <a:latin typeface="Arial"/>
                <a:cs typeface="Arial"/>
              </a:rPr>
              <a:t>…………………………………………………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0" dirty="0">
                <a:latin typeface="Arial"/>
                <a:cs typeface="Arial"/>
              </a:rPr>
              <a:t>…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iv  </a:t>
            </a:r>
            <a:r>
              <a:rPr sz="1600" b="1" spc="-275" dirty="0">
                <a:latin typeface="Arial"/>
                <a:cs typeface="Arial"/>
              </a:rPr>
              <a:t>Tujuan……………………………………………………………………………………………….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v </a:t>
            </a:r>
            <a:r>
              <a:rPr sz="1600" b="1" spc="-160" dirty="0">
                <a:latin typeface="Arial"/>
                <a:cs typeface="Arial"/>
              </a:rPr>
              <a:t> </a:t>
            </a:r>
            <a:r>
              <a:rPr sz="1600" b="1" spc="-265" dirty="0">
                <a:latin typeface="Arial"/>
                <a:cs typeface="Arial"/>
              </a:rPr>
              <a:t>Manfaat……………………………………………………………………………………………..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vi 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Halaman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Pengesahan/Keputusan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60" dirty="0">
                <a:latin typeface="Arial"/>
                <a:cs typeface="Arial"/>
              </a:rPr>
              <a:t>Pimpinan…………………………………………………</a:t>
            </a:r>
            <a:r>
              <a:rPr sz="1600" b="1" spc="-16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vii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95" dirty="0">
                <a:latin typeface="Arial"/>
                <a:cs typeface="Arial"/>
              </a:rPr>
              <a:t>P</a:t>
            </a:r>
            <a:r>
              <a:rPr sz="1600" b="1" spc="-160" dirty="0">
                <a:latin typeface="Arial"/>
                <a:cs typeface="Arial"/>
              </a:rPr>
              <a:t>e</a:t>
            </a:r>
            <a:r>
              <a:rPr sz="1600" b="1" spc="-135" dirty="0">
                <a:latin typeface="Arial"/>
                <a:cs typeface="Arial"/>
              </a:rPr>
              <a:t>njela</a:t>
            </a:r>
            <a:r>
              <a:rPr sz="1600" b="1" spc="-170" dirty="0">
                <a:latin typeface="Arial"/>
                <a:cs typeface="Arial"/>
              </a:rPr>
              <a:t>s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155" dirty="0">
                <a:latin typeface="Arial"/>
                <a:cs typeface="Arial"/>
              </a:rPr>
              <a:t>Sin</a:t>
            </a:r>
            <a:r>
              <a:rPr sz="1600" b="1" spc="-175" dirty="0">
                <a:latin typeface="Arial"/>
                <a:cs typeface="Arial"/>
              </a:rPr>
              <a:t>g</a:t>
            </a:r>
            <a:r>
              <a:rPr sz="1600" b="1" spc="-170" dirty="0">
                <a:latin typeface="Arial"/>
                <a:cs typeface="Arial"/>
              </a:rPr>
              <a:t>k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00" dirty="0">
                <a:latin typeface="Arial"/>
                <a:cs typeface="Arial"/>
              </a:rPr>
              <a:t>t </a:t>
            </a:r>
            <a:r>
              <a:rPr sz="1600" b="1" spc="-195" dirty="0">
                <a:latin typeface="Arial"/>
                <a:cs typeface="Arial"/>
              </a:rPr>
              <a:t>P</a:t>
            </a:r>
            <a:r>
              <a:rPr sz="1600" b="1" spc="-160" dirty="0">
                <a:latin typeface="Arial"/>
                <a:cs typeface="Arial"/>
              </a:rPr>
              <a:t>e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175" dirty="0">
                <a:latin typeface="Arial"/>
                <a:cs typeface="Arial"/>
              </a:rPr>
              <a:t>g</a:t>
            </a:r>
            <a:r>
              <a:rPr sz="1600" b="1" spc="-180" dirty="0">
                <a:latin typeface="Arial"/>
                <a:cs typeface="Arial"/>
              </a:rPr>
              <a:t>g</a:t>
            </a:r>
            <a:r>
              <a:rPr sz="1600" b="1" spc="-175" dirty="0">
                <a:latin typeface="Arial"/>
                <a:cs typeface="Arial"/>
              </a:rPr>
              <a:t>u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75" dirty="0">
                <a:latin typeface="Arial"/>
                <a:cs typeface="Arial"/>
              </a:rPr>
              <a:t>a</a:t>
            </a:r>
            <a:r>
              <a:rPr sz="1600" b="1" spc="-170" dirty="0">
                <a:latin typeface="Arial"/>
                <a:cs typeface="Arial"/>
              </a:rPr>
              <a:t>n</a:t>
            </a:r>
            <a:r>
              <a:rPr sz="1600" b="1" spc="-300" dirty="0">
                <a:latin typeface="Arial"/>
                <a:cs typeface="Arial"/>
              </a:rPr>
              <a:t>………………………………………………………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195" dirty="0">
                <a:latin typeface="Arial"/>
                <a:cs typeface="Arial"/>
              </a:rPr>
              <a:t>….</a:t>
            </a:r>
            <a:r>
              <a:rPr sz="1600" b="1" spc="-95" dirty="0">
                <a:latin typeface="Arial"/>
                <a:cs typeface="Arial"/>
              </a:rPr>
              <a:t>.</a:t>
            </a:r>
            <a:r>
              <a:rPr sz="1600" b="1" spc="-85" dirty="0">
                <a:latin typeface="Arial"/>
                <a:cs typeface="Arial"/>
              </a:rPr>
              <a:t>.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v</a:t>
            </a:r>
            <a:r>
              <a:rPr sz="1600" b="1" spc="-90" dirty="0">
                <a:latin typeface="Arial"/>
                <a:cs typeface="Arial"/>
              </a:rPr>
              <a:t>i</a:t>
            </a:r>
            <a:r>
              <a:rPr sz="1600" b="1" spc="-95" dirty="0">
                <a:latin typeface="Arial"/>
                <a:cs typeface="Arial"/>
              </a:rPr>
              <a:t>i</a:t>
            </a:r>
            <a:r>
              <a:rPr sz="1600" b="1" spc="-85" dirty="0">
                <a:latin typeface="Arial"/>
                <a:cs typeface="Arial"/>
              </a:rPr>
              <a:t>i  </a:t>
            </a:r>
            <a:r>
              <a:rPr sz="1600" b="1" spc="-145" dirty="0">
                <a:latin typeface="Arial"/>
                <a:cs typeface="Arial"/>
              </a:rPr>
              <a:t>Daftar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80" dirty="0">
                <a:latin typeface="Arial"/>
                <a:cs typeface="Arial"/>
              </a:rPr>
              <a:t>Isi……………………………………………………………………………………………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130" dirty="0">
                <a:latin typeface="Arial"/>
                <a:cs typeface="Arial"/>
              </a:rPr>
              <a:t>ix 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spc="-145" dirty="0">
                <a:latin typeface="Arial"/>
                <a:cs typeface="Arial"/>
              </a:rPr>
              <a:t>Daftar </a:t>
            </a:r>
            <a:r>
              <a:rPr sz="1600" b="1" spc="-204" dirty="0">
                <a:latin typeface="Arial"/>
                <a:cs typeface="Arial"/>
              </a:rPr>
              <a:t>SOP</a:t>
            </a:r>
            <a:r>
              <a:rPr sz="1600" b="1" spc="-200" dirty="0">
                <a:latin typeface="Arial"/>
                <a:cs typeface="Arial"/>
              </a:rPr>
              <a:t> </a:t>
            </a:r>
            <a:r>
              <a:rPr sz="1600" b="1" spc="-180" dirty="0">
                <a:latin typeface="Arial"/>
                <a:cs typeface="Arial"/>
              </a:rPr>
              <a:t>Subbag </a:t>
            </a:r>
            <a:r>
              <a:rPr sz="1600" b="1" spc="-229" dirty="0">
                <a:latin typeface="Arial"/>
                <a:cs typeface="Arial"/>
              </a:rPr>
              <a:t>Umum</a:t>
            </a:r>
            <a:r>
              <a:rPr sz="1600" b="1" spc="-225" dirty="0">
                <a:latin typeface="Arial"/>
                <a:cs typeface="Arial"/>
              </a:rPr>
              <a:t> </a:t>
            </a:r>
            <a:r>
              <a:rPr sz="1600" b="1" spc="-210" dirty="0">
                <a:latin typeface="Arial"/>
                <a:cs typeface="Arial"/>
              </a:rPr>
              <a:t>PPSDM</a:t>
            </a:r>
            <a:r>
              <a:rPr sz="1600" b="1" spc="-204" dirty="0">
                <a:latin typeface="Arial"/>
                <a:cs typeface="Arial"/>
              </a:rPr>
              <a:t> </a:t>
            </a:r>
            <a:r>
              <a:rPr sz="1600" b="1" spc="-254" dirty="0">
                <a:latin typeface="Arial"/>
                <a:cs typeface="Arial"/>
              </a:rPr>
              <a:t>BNN…………………………...….……………………</a:t>
            </a:r>
            <a:r>
              <a:rPr sz="1600" b="1" spc="-25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1 </a:t>
            </a:r>
            <a:r>
              <a:rPr sz="1600" b="1" spc="-160" dirty="0">
                <a:latin typeface="Arial"/>
                <a:cs typeface="Arial"/>
              </a:rPr>
              <a:t> </a:t>
            </a:r>
            <a:r>
              <a:rPr sz="1600" b="1" spc="-145" dirty="0">
                <a:latin typeface="Arial"/>
                <a:cs typeface="Arial"/>
              </a:rPr>
              <a:t>Daftar </a:t>
            </a:r>
            <a:r>
              <a:rPr sz="1600" b="1" spc="-204" dirty="0">
                <a:latin typeface="Arial"/>
                <a:cs typeface="Arial"/>
              </a:rPr>
              <a:t>SOP</a:t>
            </a:r>
            <a:r>
              <a:rPr sz="1600" b="1" spc="-20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Bidang Penyelenggaraan </a:t>
            </a:r>
            <a:r>
              <a:rPr sz="1600" b="1" spc="-175" dirty="0">
                <a:latin typeface="Arial"/>
                <a:cs typeface="Arial"/>
              </a:rPr>
              <a:t>dan</a:t>
            </a:r>
            <a:r>
              <a:rPr sz="1600" b="1" spc="-170" dirty="0">
                <a:latin typeface="Arial"/>
                <a:cs typeface="Arial"/>
              </a:rPr>
              <a:t> </a:t>
            </a:r>
            <a:r>
              <a:rPr sz="1600" b="1" spc="-240" dirty="0">
                <a:latin typeface="Arial"/>
                <a:cs typeface="Arial"/>
              </a:rPr>
              <a:t>Kerjasama…………………………………….</a:t>
            </a:r>
            <a:r>
              <a:rPr sz="1600" b="1" spc="-235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12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215" dirty="0">
                <a:latin typeface="Arial"/>
                <a:cs typeface="Arial"/>
              </a:rPr>
              <a:t>D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00" dirty="0">
                <a:latin typeface="Arial"/>
                <a:cs typeface="Arial"/>
              </a:rPr>
              <a:t>f</a:t>
            </a:r>
            <a:r>
              <a:rPr sz="1600" b="1" spc="-110" dirty="0">
                <a:latin typeface="Arial"/>
                <a:cs typeface="Arial"/>
              </a:rPr>
              <a:t>t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114" dirty="0">
                <a:latin typeface="Arial"/>
                <a:cs typeface="Arial"/>
              </a:rPr>
              <a:t>r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4" dirty="0">
                <a:latin typeface="Arial"/>
                <a:cs typeface="Arial"/>
              </a:rPr>
              <a:t>SOP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60" dirty="0">
                <a:latin typeface="Arial"/>
                <a:cs typeface="Arial"/>
              </a:rPr>
              <a:t>Bida</a:t>
            </a:r>
            <a:r>
              <a:rPr sz="1600" b="1" spc="-180" dirty="0">
                <a:latin typeface="Arial"/>
                <a:cs typeface="Arial"/>
              </a:rPr>
              <a:t>ng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Pro</a:t>
            </a:r>
            <a:r>
              <a:rPr sz="1600" b="1" spc="-175" dirty="0">
                <a:latin typeface="Arial"/>
                <a:cs typeface="Arial"/>
              </a:rPr>
              <a:t>g</a:t>
            </a:r>
            <a:r>
              <a:rPr sz="1600" b="1" spc="-120" dirty="0">
                <a:latin typeface="Arial"/>
                <a:cs typeface="Arial"/>
              </a:rPr>
              <a:t>r</a:t>
            </a:r>
            <a:r>
              <a:rPr sz="1600" b="1" spc="-170" dirty="0">
                <a:latin typeface="Arial"/>
                <a:cs typeface="Arial"/>
              </a:rPr>
              <a:t>a</a:t>
            </a:r>
            <a:r>
              <a:rPr sz="1600" b="1" spc="-260" dirty="0">
                <a:latin typeface="Arial"/>
                <a:cs typeface="Arial"/>
              </a:rPr>
              <a:t>m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da</a:t>
            </a:r>
            <a:r>
              <a:rPr sz="1600" b="1" spc="-180" dirty="0">
                <a:latin typeface="Arial"/>
                <a:cs typeface="Arial"/>
              </a:rPr>
              <a:t>n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95" dirty="0">
                <a:latin typeface="Arial"/>
                <a:cs typeface="Arial"/>
              </a:rPr>
              <a:t>E</a:t>
            </a:r>
            <a:r>
              <a:rPr sz="1600" b="1" spc="-160" dirty="0">
                <a:latin typeface="Arial"/>
                <a:cs typeface="Arial"/>
              </a:rPr>
              <a:t>v</a:t>
            </a:r>
            <a:r>
              <a:rPr sz="1600" b="1" spc="-150" dirty="0">
                <a:latin typeface="Arial"/>
                <a:cs typeface="Arial"/>
              </a:rPr>
              <a:t>alu</a:t>
            </a:r>
            <a:r>
              <a:rPr sz="1600" b="1" spc="-160" dirty="0">
                <a:latin typeface="Arial"/>
                <a:cs typeface="Arial"/>
              </a:rPr>
              <a:t>a</a:t>
            </a:r>
            <a:r>
              <a:rPr sz="1600" b="1" spc="-170" dirty="0">
                <a:latin typeface="Arial"/>
                <a:cs typeface="Arial"/>
              </a:rPr>
              <a:t>s</a:t>
            </a:r>
            <a:r>
              <a:rPr sz="1600" b="1" spc="-85" dirty="0">
                <a:latin typeface="Arial"/>
                <a:cs typeface="Arial"/>
              </a:rPr>
              <a:t>i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-300" dirty="0">
                <a:latin typeface="Arial"/>
                <a:cs typeface="Arial"/>
              </a:rPr>
              <a:t>………………………………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300" dirty="0">
                <a:latin typeface="Arial"/>
                <a:cs typeface="Arial"/>
              </a:rPr>
              <a:t>…</a:t>
            </a:r>
            <a:r>
              <a:rPr sz="1600" b="1" spc="-285" dirty="0">
                <a:latin typeface="Arial"/>
                <a:cs typeface="Arial"/>
              </a:rPr>
              <a:t>…</a:t>
            </a:r>
            <a:r>
              <a:rPr sz="1600" b="1" spc="-295" dirty="0">
                <a:latin typeface="Arial"/>
                <a:cs typeface="Arial"/>
              </a:rPr>
              <a:t>…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65" dirty="0">
                <a:latin typeface="Arial"/>
                <a:cs typeface="Arial"/>
              </a:rPr>
              <a:t>22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77311" y="515112"/>
            <a:ext cx="6057900" cy="723900"/>
            <a:chOff x="2877311" y="515112"/>
            <a:chExt cx="6057900" cy="723900"/>
          </a:xfrm>
        </p:grpSpPr>
        <p:sp>
          <p:nvSpPr>
            <p:cNvPr id="7" name="object 7"/>
            <p:cNvSpPr/>
            <p:nvPr/>
          </p:nvSpPr>
          <p:spPr>
            <a:xfrm>
              <a:off x="2896361" y="534162"/>
              <a:ext cx="6019800" cy="685800"/>
            </a:xfrm>
            <a:custGeom>
              <a:avLst/>
              <a:gdLst/>
              <a:ahLst/>
              <a:cxnLst/>
              <a:rect l="l" t="t" r="r" b="b"/>
              <a:pathLst>
                <a:path w="6019800" h="685800">
                  <a:moveTo>
                    <a:pt x="5905499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5905499" y="685800"/>
                  </a:lnTo>
                  <a:lnTo>
                    <a:pt x="5949987" y="676816"/>
                  </a:lnTo>
                  <a:lnTo>
                    <a:pt x="5986319" y="652319"/>
                  </a:lnTo>
                  <a:lnTo>
                    <a:pt x="6010816" y="615987"/>
                  </a:lnTo>
                  <a:lnTo>
                    <a:pt x="6019799" y="571500"/>
                  </a:lnTo>
                  <a:lnTo>
                    <a:pt x="6019799" y="114300"/>
                  </a:lnTo>
                  <a:lnTo>
                    <a:pt x="6010816" y="69812"/>
                  </a:lnTo>
                  <a:lnTo>
                    <a:pt x="5986319" y="33480"/>
                  </a:lnTo>
                  <a:lnTo>
                    <a:pt x="5949987" y="8983"/>
                  </a:lnTo>
                  <a:lnTo>
                    <a:pt x="590549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6361" y="534162"/>
              <a:ext cx="6019800" cy="685800"/>
            </a:xfrm>
            <a:custGeom>
              <a:avLst/>
              <a:gdLst/>
              <a:ahLst/>
              <a:cxnLst/>
              <a:rect l="l" t="t" r="r" b="b"/>
              <a:pathLst>
                <a:path w="60198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5905499" y="0"/>
                  </a:lnTo>
                  <a:lnTo>
                    <a:pt x="5949987" y="8983"/>
                  </a:lnTo>
                  <a:lnTo>
                    <a:pt x="5986319" y="33480"/>
                  </a:lnTo>
                  <a:lnTo>
                    <a:pt x="6010816" y="69812"/>
                  </a:lnTo>
                  <a:lnTo>
                    <a:pt x="6019799" y="114300"/>
                  </a:lnTo>
                  <a:lnTo>
                    <a:pt x="6019799" y="571500"/>
                  </a:lnTo>
                  <a:lnTo>
                    <a:pt x="6010816" y="615987"/>
                  </a:lnTo>
                  <a:lnTo>
                    <a:pt x="5986319" y="652319"/>
                  </a:lnTo>
                  <a:lnTo>
                    <a:pt x="5949987" y="676816"/>
                  </a:lnTo>
                  <a:lnTo>
                    <a:pt x="5905499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2272" y="646176"/>
            <a:ext cx="1358900" cy="2000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ASESORIS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SOP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980" y="828802"/>
            <a:ext cx="4494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Daftar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Isi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Penjelasan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Singkat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Penggunaan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458" y="891794"/>
            <a:ext cx="1981200" cy="51244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5"/>
              </a:lnSpc>
            </a:pPr>
            <a:r>
              <a:rPr sz="3600" spc="-5" dirty="0">
                <a:solidFill>
                  <a:srgbClr val="FFFFFF"/>
                </a:solidFill>
              </a:rPr>
              <a:t>CONTOH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44267" y="1377822"/>
            <a:ext cx="823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SOP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ADMINISTRASI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PEMERINTAHAN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394" y="5097475"/>
            <a:ext cx="378523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Badan Narkotika </a:t>
            </a:r>
            <a:r>
              <a:rPr sz="2400" b="1" spc="-10" dirty="0">
                <a:latin typeface="Arial"/>
                <a:cs typeface="Arial"/>
              </a:rPr>
              <a:t>Nasional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2057400" cy="2057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70050" y="238759"/>
          <a:ext cx="8916033" cy="619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6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2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BADAN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NARKOTIKA NASIONAL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REPUBLIK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INDONESIA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Nomor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SOP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01/PPSDM-BNN/2021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5" dirty="0">
                          <a:latin typeface="Arial MT"/>
                          <a:cs typeface="Arial MT"/>
                        </a:rPr>
                        <a:t>Tanggal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Pembuatan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Mei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isi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Mei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2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gg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ektif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Juni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Disahkan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oleh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Kepala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PPSDM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BNN,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Sindhu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Setiatmoko,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SE.,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82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PUSAT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PENGEMBANGAN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SDM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SUBBAG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UMUM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Judul</a:t>
                      </a:r>
                      <a:r>
                        <a:rPr sz="12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SOP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850900" marR="804545" indent="-38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PEMBUATAN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LAPORAN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KEHADIRAN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PEGAWAI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DASAR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HUKUM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KUALIFIKASI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PELAKSANA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20040" indent="-229235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PP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Nomor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47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Tahun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2009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tentang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............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Peraturan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Presiden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Nomor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Tahun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2010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tentang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....;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Permen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PANRB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Nomor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12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Tahun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2010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tentang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....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0675" indent="-229235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Memahami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Penyusunan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Kepegawaian;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Memahami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tugas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fungsi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BNN;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Memahami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materi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kegiatan.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KETERKAITAN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PERALATAN/PERLENGKAPAN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822934">
                <a:tc>
                  <a:txBody>
                    <a:bodyPr/>
                    <a:lstStyle/>
                    <a:p>
                      <a:pPr marL="260350" indent="-169545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26098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Pengumpulan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Data,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0350" indent="-169545">
                        <a:lnSpc>
                          <a:spcPct val="100000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Penyusunan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Draft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60350" indent="-169545">
                        <a:lnSpc>
                          <a:spcPct val="100000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SOP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Pendokumentasian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0675" indent="-229235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Komputer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dilengkapi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aplikasi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Kegiatan,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Formulir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Rekap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Pegawai,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Kehadiran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Kontrak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Kinerja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Pegawai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0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PERINGATAN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PENCATATAN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PENDATAAN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58356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Laporan Kehadiran Pegawai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paling lambat selesai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minggu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setelah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bulan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sebelumnya.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Buku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Besar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Kepegawaian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Pelatihan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315200" y="2057400"/>
            <a:ext cx="1143000" cy="1066800"/>
          </a:xfrm>
          <a:custGeom>
            <a:avLst/>
            <a:gdLst/>
            <a:ahLst/>
            <a:cxnLst/>
            <a:rect l="l" t="t" r="r" b="b"/>
            <a:pathLst>
              <a:path w="1143000" h="1066800">
                <a:moveTo>
                  <a:pt x="0" y="533400"/>
                </a:moveTo>
                <a:lnTo>
                  <a:pt x="2098" y="487368"/>
                </a:lnTo>
                <a:lnTo>
                  <a:pt x="8277" y="442426"/>
                </a:lnTo>
                <a:lnTo>
                  <a:pt x="18367" y="398732"/>
                </a:lnTo>
                <a:lnTo>
                  <a:pt x="32195" y="356448"/>
                </a:lnTo>
                <a:lnTo>
                  <a:pt x="49589" y="315731"/>
                </a:lnTo>
                <a:lnTo>
                  <a:pt x="70379" y="276744"/>
                </a:lnTo>
                <a:lnTo>
                  <a:pt x="94392" y="239645"/>
                </a:lnTo>
                <a:lnTo>
                  <a:pt x="121457" y="204594"/>
                </a:lnTo>
                <a:lnTo>
                  <a:pt x="151402" y="171752"/>
                </a:lnTo>
                <a:lnTo>
                  <a:pt x="184056" y="141279"/>
                </a:lnTo>
                <a:lnTo>
                  <a:pt x="219246" y="113334"/>
                </a:lnTo>
                <a:lnTo>
                  <a:pt x="256802" y="88078"/>
                </a:lnTo>
                <a:lnTo>
                  <a:pt x="296551" y="65670"/>
                </a:lnTo>
                <a:lnTo>
                  <a:pt x="338322" y="46271"/>
                </a:lnTo>
                <a:lnTo>
                  <a:pt x="381944" y="30040"/>
                </a:lnTo>
                <a:lnTo>
                  <a:pt x="427244" y="17137"/>
                </a:lnTo>
                <a:lnTo>
                  <a:pt x="474051" y="7723"/>
                </a:lnTo>
                <a:lnTo>
                  <a:pt x="522193" y="1957"/>
                </a:lnTo>
                <a:lnTo>
                  <a:pt x="571500" y="0"/>
                </a:lnTo>
                <a:lnTo>
                  <a:pt x="620806" y="1957"/>
                </a:lnTo>
                <a:lnTo>
                  <a:pt x="668948" y="7723"/>
                </a:lnTo>
                <a:lnTo>
                  <a:pt x="715755" y="17137"/>
                </a:lnTo>
                <a:lnTo>
                  <a:pt x="761055" y="30040"/>
                </a:lnTo>
                <a:lnTo>
                  <a:pt x="804677" y="46271"/>
                </a:lnTo>
                <a:lnTo>
                  <a:pt x="846448" y="65670"/>
                </a:lnTo>
                <a:lnTo>
                  <a:pt x="886197" y="88078"/>
                </a:lnTo>
                <a:lnTo>
                  <a:pt x="923753" y="113334"/>
                </a:lnTo>
                <a:lnTo>
                  <a:pt x="958943" y="141279"/>
                </a:lnTo>
                <a:lnTo>
                  <a:pt x="991597" y="171752"/>
                </a:lnTo>
                <a:lnTo>
                  <a:pt x="1021542" y="204594"/>
                </a:lnTo>
                <a:lnTo>
                  <a:pt x="1048607" y="239645"/>
                </a:lnTo>
                <a:lnTo>
                  <a:pt x="1072620" y="276744"/>
                </a:lnTo>
                <a:lnTo>
                  <a:pt x="1093410" y="315731"/>
                </a:lnTo>
                <a:lnTo>
                  <a:pt x="1110804" y="356448"/>
                </a:lnTo>
                <a:lnTo>
                  <a:pt x="1124632" y="398732"/>
                </a:lnTo>
                <a:lnTo>
                  <a:pt x="1134722" y="442426"/>
                </a:lnTo>
                <a:lnTo>
                  <a:pt x="1140901" y="487368"/>
                </a:lnTo>
                <a:lnTo>
                  <a:pt x="1143000" y="533400"/>
                </a:lnTo>
                <a:lnTo>
                  <a:pt x="1140901" y="579431"/>
                </a:lnTo>
                <a:lnTo>
                  <a:pt x="1134722" y="624373"/>
                </a:lnTo>
                <a:lnTo>
                  <a:pt x="1124632" y="668067"/>
                </a:lnTo>
                <a:lnTo>
                  <a:pt x="1110804" y="710351"/>
                </a:lnTo>
                <a:lnTo>
                  <a:pt x="1093410" y="751068"/>
                </a:lnTo>
                <a:lnTo>
                  <a:pt x="1072620" y="790055"/>
                </a:lnTo>
                <a:lnTo>
                  <a:pt x="1048607" y="827154"/>
                </a:lnTo>
                <a:lnTo>
                  <a:pt x="1021542" y="862205"/>
                </a:lnTo>
                <a:lnTo>
                  <a:pt x="991597" y="895047"/>
                </a:lnTo>
                <a:lnTo>
                  <a:pt x="958943" y="925520"/>
                </a:lnTo>
                <a:lnTo>
                  <a:pt x="923753" y="953465"/>
                </a:lnTo>
                <a:lnTo>
                  <a:pt x="886197" y="978721"/>
                </a:lnTo>
                <a:lnTo>
                  <a:pt x="846448" y="1001129"/>
                </a:lnTo>
                <a:lnTo>
                  <a:pt x="804677" y="1020528"/>
                </a:lnTo>
                <a:lnTo>
                  <a:pt x="761055" y="1036759"/>
                </a:lnTo>
                <a:lnTo>
                  <a:pt x="715755" y="1049662"/>
                </a:lnTo>
                <a:lnTo>
                  <a:pt x="668948" y="1059076"/>
                </a:lnTo>
                <a:lnTo>
                  <a:pt x="620806" y="1064842"/>
                </a:lnTo>
                <a:lnTo>
                  <a:pt x="571500" y="1066800"/>
                </a:lnTo>
                <a:lnTo>
                  <a:pt x="522193" y="1064842"/>
                </a:lnTo>
                <a:lnTo>
                  <a:pt x="474051" y="1059076"/>
                </a:lnTo>
                <a:lnTo>
                  <a:pt x="427244" y="1049662"/>
                </a:lnTo>
                <a:lnTo>
                  <a:pt x="381944" y="1036759"/>
                </a:lnTo>
                <a:lnTo>
                  <a:pt x="338322" y="1020528"/>
                </a:lnTo>
                <a:lnTo>
                  <a:pt x="296551" y="1001129"/>
                </a:lnTo>
                <a:lnTo>
                  <a:pt x="256802" y="978721"/>
                </a:lnTo>
                <a:lnTo>
                  <a:pt x="219246" y="953465"/>
                </a:lnTo>
                <a:lnTo>
                  <a:pt x="184056" y="925520"/>
                </a:lnTo>
                <a:lnTo>
                  <a:pt x="151402" y="895047"/>
                </a:lnTo>
                <a:lnTo>
                  <a:pt x="121457" y="862205"/>
                </a:lnTo>
                <a:lnTo>
                  <a:pt x="94392" y="827154"/>
                </a:lnTo>
                <a:lnTo>
                  <a:pt x="70379" y="790055"/>
                </a:lnTo>
                <a:lnTo>
                  <a:pt x="49589" y="751068"/>
                </a:lnTo>
                <a:lnTo>
                  <a:pt x="32195" y="710351"/>
                </a:lnTo>
                <a:lnTo>
                  <a:pt x="18367" y="668067"/>
                </a:lnTo>
                <a:lnTo>
                  <a:pt x="8277" y="624373"/>
                </a:lnTo>
                <a:lnTo>
                  <a:pt x="2098" y="579431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381000"/>
            <a:ext cx="998220" cy="99822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018C63E-4874-5FB3-F6BF-FE4D84E4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41620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162043"/>
              <a:ext cx="12192000" cy="2696210"/>
            </a:xfrm>
            <a:custGeom>
              <a:avLst/>
              <a:gdLst/>
              <a:ahLst/>
              <a:cxnLst/>
              <a:rect l="l" t="t" r="r" b="b"/>
              <a:pathLst>
                <a:path w="12192000" h="2696209">
                  <a:moveTo>
                    <a:pt x="12192000" y="0"/>
                  </a:moveTo>
                  <a:lnTo>
                    <a:pt x="0" y="0"/>
                  </a:lnTo>
                  <a:lnTo>
                    <a:pt x="0" y="2695956"/>
                  </a:lnTo>
                  <a:lnTo>
                    <a:pt x="12192000" y="26959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1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1692" y="2410967"/>
              <a:ext cx="4750435" cy="853440"/>
            </a:xfrm>
            <a:custGeom>
              <a:avLst/>
              <a:gdLst/>
              <a:ahLst/>
              <a:cxnLst/>
              <a:rect l="l" t="t" r="r" b="b"/>
              <a:pathLst>
                <a:path w="4750434" h="853439">
                  <a:moveTo>
                    <a:pt x="4750308" y="0"/>
                  </a:moveTo>
                  <a:lnTo>
                    <a:pt x="456691" y="0"/>
                  </a:lnTo>
                  <a:lnTo>
                    <a:pt x="0" y="853440"/>
                  </a:lnTo>
                  <a:lnTo>
                    <a:pt x="4750308" y="853440"/>
                  </a:lnTo>
                  <a:lnTo>
                    <a:pt x="4750308" y="0"/>
                  </a:lnTo>
                  <a:close/>
                </a:path>
              </a:pathLst>
            </a:custGeom>
            <a:solidFill>
              <a:srgbClr val="FFFF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61692"/>
              <a:ext cx="7111365" cy="1841500"/>
            </a:xfrm>
            <a:custGeom>
              <a:avLst/>
              <a:gdLst/>
              <a:ahLst/>
              <a:cxnLst/>
              <a:rect l="l" t="t" r="r" b="b"/>
              <a:pathLst>
                <a:path w="7111365" h="1841500">
                  <a:moveTo>
                    <a:pt x="489318" y="1663699"/>
                  </a:moveTo>
                  <a:lnTo>
                    <a:pt x="132613" y="1663699"/>
                  </a:lnTo>
                  <a:lnTo>
                    <a:pt x="132613" y="1727199"/>
                  </a:lnTo>
                  <a:lnTo>
                    <a:pt x="66328" y="1727199"/>
                  </a:lnTo>
                  <a:lnTo>
                    <a:pt x="0" y="1841499"/>
                  </a:lnTo>
                  <a:lnTo>
                    <a:pt x="7095108" y="1841499"/>
                  </a:lnTo>
                  <a:lnTo>
                    <a:pt x="7095108" y="1790699"/>
                  </a:lnTo>
                  <a:lnTo>
                    <a:pt x="7054596" y="1739899"/>
                  </a:lnTo>
                  <a:lnTo>
                    <a:pt x="6962775" y="1739899"/>
                  </a:lnTo>
                  <a:lnTo>
                    <a:pt x="6962775" y="1714499"/>
                  </a:lnTo>
                  <a:lnTo>
                    <a:pt x="1243177" y="1714499"/>
                  </a:lnTo>
                  <a:lnTo>
                    <a:pt x="1243177" y="1701799"/>
                  </a:lnTo>
                  <a:lnTo>
                    <a:pt x="1026210" y="1701799"/>
                  </a:lnTo>
                  <a:lnTo>
                    <a:pt x="1026210" y="1676399"/>
                  </a:lnTo>
                  <a:lnTo>
                    <a:pt x="489318" y="1676399"/>
                  </a:lnTo>
                  <a:lnTo>
                    <a:pt x="489318" y="1663699"/>
                  </a:lnTo>
                  <a:close/>
                </a:path>
                <a:path w="7111365" h="1841500">
                  <a:moveTo>
                    <a:pt x="7110983" y="1816099"/>
                  </a:moveTo>
                  <a:lnTo>
                    <a:pt x="7109841" y="1816099"/>
                  </a:lnTo>
                  <a:lnTo>
                    <a:pt x="7109841" y="1841499"/>
                  </a:lnTo>
                  <a:lnTo>
                    <a:pt x="7110983" y="1841499"/>
                  </a:lnTo>
                  <a:lnTo>
                    <a:pt x="7110983" y="1816099"/>
                  </a:lnTo>
                  <a:close/>
                </a:path>
                <a:path w="7111365" h="1841500">
                  <a:moveTo>
                    <a:pt x="7017893" y="1714499"/>
                  </a:moveTo>
                  <a:lnTo>
                    <a:pt x="6977380" y="1714499"/>
                  </a:lnTo>
                  <a:lnTo>
                    <a:pt x="6977380" y="1739899"/>
                  </a:lnTo>
                  <a:lnTo>
                    <a:pt x="7039991" y="1739899"/>
                  </a:lnTo>
                  <a:lnTo>
                    <a:pt x="7039991" y="1727199"/>
                  </a:lnTo>
                  <a:lnTo>
                    <a:pt x="7017893" y="1727199"/>
                  </a:lnTo>
                  <a:lnTo>
                    <a:pt x="7017893" y="1714499"/>
                  </a:lnTo>
                  <a:close/>
                </a:path>
                <a:path w="7111365" h="1841500">
                  <a:moveTo>
                    <a:pt x="6962775" y="1689099"/>
                  </a:moveTo>
                  <a:lnTo>
                    <a:pt x="1302004" y="1689099"/>
                  </a:lnTo>
                  <a:lnTo>
                    <a:pt x="1302004" y="1701799"/>
                  </a:lnTo>
                  <a:lnTo>
                    <a:pt x="1280251" y="1701799"/>
                  </a:lnTo>
                  <a:lnTo>
                    <a:pt x="1272540" y="1714499"/>
                  </a:lnTo>
                  <a:lnTo>
                    <a:pt x="6962775" y="1714499"/>
                  </a:lnTo>
                  <a:lnTo>
                    <a:pt x="6962775" y="1689099"/>
                  </a:lnTo>
                  <a:close/>
                </a:path>
                <a:path w="7111365" h="1841500">
                  <a:moveTo>
                    <a:pt x="1243177" y="1498599"/>
                  </a:moveTo>
                  <a:lnTo>
                    <a:pt x="1051953" y="1498599"/>
                  </a:lnTo>
                  <a:lnTo>
                    <a:pt x="1051953" y="1701799"/>
                  </a:lnTo>
                  <a:lnTo>
                    <a:pt x="1243177" y="1701799"/>
                  </a:lnTo>
                  <a:lnTo>
                    <a:pt x="1243177" y="1498599"/>
                  </a:lnTo>
                  <a:close/>
                </a:path>
                <a:path w="7111365" h="1841500">
                  <a:moveTo>
                    <a:pt x="6635496" y="1549399"/>
                  </a:moveTo>
                  <a:lnTo>
                    <a:pt x="6561835" y="1549399"/>
                  </a:lnTo>
                  <a:lnTo>
                    <a:pt x="6561835" y="1562099"/>
                  </a:lnTo>
                  <a:lnTo>
                    <a:pt x="1290955" y="1562099"/>
                  </a:lnTo>
                  <a:lnTo>
                    <a:pt x="1290955" y="1574799"/>
                  </a:lnTo>
                  <a:lnTo>
                    <a:pt x="1302004" y="1574799"/>
                  </a:lnTo>
                  <a:lnTo>
                    <a:pt x="1302004" y="1663699"/>
                  </a:lnTo>
                  <a:lnTo>
                    <a:pt x="1290955" y="1663699"/>
                  </a:lnTo>
                  <a:lnTo>
                    <a:pt x="1290955" y="1676399"/>
                  </a:lnTo>
                  <a:lnTo>
                    <a:pt x="1294638" y="1676399"/>
                  </a:lnTo>
                  <a:lnTo>
                    <a:pt x="1298321" y="1689099"/>
                  </a:lnTo>
                  <a:lnTo>
                    <a:pt x="6977380" y="1689099"/>
                  </a:lnTo>
                  <a:lnTo>
                    <a:pt x="6936994" y="1650999"/>
                  </a:lnTo>
                  <a:lnTo>
                    <a:pt x="6664833" y="1650999"/>
                  </a:lnTo>
                  <a:lnTo>
                    <a:pt x="6664833" y="1600199"/>
                  </a:lnTo>
                  <a:lnTo>
                    <a:pt x="6639052" y="1587499"/>
                  </a:lnTo>
                  <a:lnTo>
                    <a:pt x="6635496" y="1574799"/>
                  </a:lnTo>
                  <a:lnTo>
                    <a:pt x="6635496" y="1549399"/>
                  </a:lnTo>
                  <a:close/>
                </a:path>
                <a:path w="7111365" h="1841500">
                  <a:moveTo>
                    <a:pt x="952665" y="1155700"/>
                  </a:moveTo>
                  <a:lnTo>
                    <a:pt x="864408" y="1181100"/>
                  </a:lnTo>
                  <a:lnTo>
                    <a:pt x="820282" y="1181100"/>
                  </a:lnTo>
                  <a:lnTo>
                    <a:pt x="776160" y="1193800"/>
                  </a:lnTo>
                  <a:lnTo>
                    <a:pt x="754548" y="1193800"/>
                  </a:lnTo>
                  <a:lnTo>
                    <a:pt x="744606" y="1206500"/>
                  </a:lnTo>
                  <a:lnTo>
                    <a:pt x="735698" y="1206500"/>
                  </a:lnTo>
                  <a:lnTo>
                    <a:pt x="735698" y="1485899"/>
                  </a:lnTo>
                  <a:lnTo>
                    <a:pt x="572982" y="1485899"/>
                  </a:lnTo>
                  <a:lnTo>
                    <a:pt x="553675" y="1498599"/>
                  </a:lnTo>
                  <a:lnTo>
                    <a:pt x="515061" y="1511299"/>
                  </a:lnTo>
                  <a:lnTo>
                    <a:pt x="515061" y="1676399"/>
                  </a:lnTo>
                  <a:lnTo>
                    <a:pt x="1026210" y="1676399"/>
                  </a:lnTo>
                  <a:lnTo>
                    <a:pt x="1026210" y="1193800"/>
                  </a:lnTo>
                  <a:lnTo>
                    <a:pt x="1015187" y="1181100"/>
                  </a:lnTo>
                  <a:lnTo>
                    <a:pt x="999210" y="1168400"/>
                  </a:lnTo>
                  <a:lnTo>
                    <a:pt x="968642" y="1168400"/>
                  </a:lnTo>
                  <a:lnTo>
                    <a:pt x="952665" y="1155700"/>
                  </a:lnTo>
                  <a:close/>
                </a:path>
                <a:path w="7111365" h="1841500">
                  <a:moveTo>
                    <a:pt x="360616" y="1638299"/>
                  </a:moveTo>
                  <a:lnTo>
                    <a:pt x="206159" y="1638299"/>
                  </a:lnTo>
                  <a:lnTo>
                    <a:pt x="206159" y="1663699"/>
                  </a:lnTo>
                  <a:lnTo>
                    <a:pt x="459905" y="1663699"/>
                  </a:lnTo>
                  <a:lnTo>
                    <a:pt x="459905" y="1650999"/>
                  </a:lnTo>
                  <a:lnTo>
                    <a:pt x="360616" y="1650999"/>
                  </a:lnTo>
                  <a:lnTo>
                    <a:pt x="360616" y="1638299"/>
                  </a:lnTo>
                  <a:close/>
                </a:path>
                <a:path w="7111365" h="1841500">
                  <a:moveTo>
                    <a:pt x="6936994" y="1638299"/>
                  </a:moveTo>
                  <a:lnTo>
                    <a:pt x="6683248" y="1638299"/>
                  </a:lnTo>
                  <a:lnTo>
                    <a:pt x="6683248" y="1650999"/>
                  </a:lnTo>
                  <a:lnTo>
                    <a:pt x="6936994" y="1650999"/>
                  </a:lnTo>
                  <a:lnTo>
                    <a:pt x="6936994" y="1638299"/>
                  </a:lnTo>
                  <a:close/>
                </a:path>
                <a:path w="7111365" h="1841500">
                  <a:moveTo>
                    <a:pt x="6951726" y="1625599"/>
                  </a:moveTo>
                  <a:lnTo>
                    <a:pt x="6697980" y="1625599"/>
                  </a:lnTo>
                  <a:lnTo>
                    <a:pt x="6697980" y="1638299"/>
                  </a:lnTo>
                  <a:lnTo>
                    <a:pt x="6951726" y="1638299"/>
                  </a:lnTo>
                  <a:lnTo>
                    <a:pt x="6951726" y="1625599"/>
                  </a:lnTo>
                  <a:close/>
                </a:path>
                <a:path w="7111365" h="1841500">
                  <a:moveTo>
                    <a:pt x="6936994" y="1612899"/>
                  </a:moveTo>
                  <a:lnTo>
                    <a:pt x="6683248" y="1612899"/>
                  </a:lnTo>
                  <a:lnTo>
                    <a:pt x="6683248" y="1625599"/>
                  </a:lnTo>
                  <a:lnTo>
                    <a:pt x="6936994" y="1625599"/>
                  </a:lnTo>
                  <a:lnTo>
                    <a:pt x="6936994" y="1612899"/>
                  </a:lnTo>
                  <a:close/>
                </a:path>
                <a:path w="7111365" h="1841500">
                  <a:moveTo>
                    <a:pt x="6951726" y="1600199"/>
                  </a:moveTo>
                  <a:lnTo>
                    <a:pt x="6697980" y="1600199"/>
                  </a:lnTo>
                  <a:lnTo>
                    <a:pt x="6697980" y="1612899"/>
                  </a:lnTo>
                  <a:lnTo>
                    <a:pt x="6951726" y="1612899"/>
                  </a:lnTo>
                  <a:lnTo>
                    <a:pt x="6951726" y="1600199"/>
                  </a:lnTo>
                  <a:close/>
                </a:path>
                <a:path w="7111365" h="1841500">
                  <a:moveTo>
                    <a:pt x="6936994" y="1549399"/>
                  </a:moveTo>
                  <a:lnTo>
                    <a:pt x="6683248" y="1549399"/>
                  </a:lnTo>
                  <a:lnTo>
                    <a:pt x="6683248" y="1600199"/>
                  </a:lnTo>
                  <a:lnTo>
                    <a:pt x="6936994" y="1600199"/>
                  </a:lnTo>
                  <a:lnTo>
                    <a:pt x="6936994" y="1549399"/>
                  </a:lnTo>
                  <a:close/>
                </a:path>
                <a:path w="7111365" h="1841500">
                  <a:moveTo>
                    <a:pt x="1610487" y="1181100"/>
                  </a:moveTo>
                  <a:lnTo>
                    <a:pt x="1586992" y="1181100"/>
                  </a:lnTo>
                  <a:lnTo>
                    <a:pt x="1580388" y="1193800"/>
                  </a:lnTo>
                  <a:lnTo>
                    <a:pt x="1546860" y="1193800"/>
                  </a:lnTo>
                  <a:lnTo>
                    <a:pt x="1546860" y="1460499"/>
                  </a:lnTo>
                  <a:lnTo>
                    <a:pt x="1555750" y="1460499"/>
                  </a:lnTo>
                  <a:lnTo>
                    <a:pt x="1555750" y="1511299"/>
                  </a:lnTo>
                  <a:lnTo>
                    <a:pt x="1309370" y="1511299"/>
                  </a:lnTo>
                  <a:lnTo>
                    <a:pt x="1305687" y="1523999"/>
                  </a:lnTo>
                  <a:lnTo>
                    <a:pt x="1302004" y="1523999"/>
                  </a:lnTo>
                  <a:lnTo>
                    <a:pt x="1302004" y="1536699"/>
                  </a:lnTo>
                  <a:lnTo>
                    <a:pt x="1309370" y="1536699"/>
                  </a:lnTo>
                  <a:lnTo>
                    <a:pt x="1309370" y="1549399"/>
                  </a:lnTo>
                  <a:lnTo>
                    <a:pt x="1302004" y="1549399"/>
                  </a:lnTo>
                  <a:lnTo>
                    <a:pt x="1298321" y="1562099"/>
                  </a:lnTo>
                  <a:lnTo>
                    <a:pt x="6537198" y="1562099"/>
                  </a:lnTo>
                  <a:lnTo>
                    <a:pt x="6537198" y="1346199"/>
                  </a:lnTo>
                  <a:lnTo>
                    <a:pt x="6428486" y="1346199"/>
                  </a:lnTo>
                  <a:lnTo>
                    <a:pt x="6428486" y="1320799"/>
                  </a:lnTo>
                  <a:lnTo>
                    <a:pt x="4158234" y="1320799"/>
                  </a:lnTo>
                  <a:lnTo>
                    <a:pt x="4158234" y="1295399"/>
                  </a:lnTo>
                  <a:lnTo>
                    <a:pt x="4004437" y="1295399"/>
                  </a:lnTo>
                  <a:lnTo>
                    <a:pt x="4004437" y="1269999"/>
                  </a:lnTo>
                  <a:lnTo>
                    <a:pt x="3629914" y="1269999"/>
                  </a:lnTo>
                  <a:lnTo>
                    <a:pt x="3629914" y="1257299"/>
                  </a:lnTo>
                  <a:lnTo>
                    <a:pt x="2573401" y="1257299"/>
                  </a:lnTo>
                  <a:lnTo>
                    <a:pt x="2573401" y="1244600"/>
                  </a:lnTo>
                  <a:lnTo>
                    <a:pt x="2449703" y="1244600"/>
                  </a:lnTo>
                  <a:lnTo>
                    <a:pt x="2449703" y="1219200"/>
                  </a:lnTo>
                  <a:lnTo>
                    <a:pt x="2101977" y="1219200"/>
                  </a:lnTo>
                  <a:lnTo>
                    <a:pt x="2101977" y="1206500"/>
                  </a:lnTo>
                  <a:lnTo>
                    <a:pt x="1635843" y="1206500"/>
                  </a:lnTo>
                  <a:lnTo>
                    <a:pt x="1617091" y="1193800"/>
                  </a:lnTo>
                  <a:lnTo>
                    <a:pt x="1610487" y="1181100"/>
                  </a:lnTo>
                  <a:close/>
                </a:path>
                <a:path w="7111365" h="1841500">
                  <a:moveTo>
                    <a:pt x="6951726" y="1536699"/>
                  </a:moveTo>
                  <a:lnTo>
                    <a:pt x="6697980" y="1536699"/>
                  </a:lnTo>
                  <a:lnTo>
                    <a:pt x="6697980" y="1549399"/>
                  </a:lnTo>
                  <a:lnTo>
                    <a:pt x="6951726" y="1549399"/>
                  </a:lnTo>
                  <a:lnTo>
                    <a:pt x="6951726" y="1536699"/>
                  </a:lnTo>
                  <a:close/>
                </a:path>
                <a:path w="7111365" h="1841500">
                  <a:moveTo>
                    <a:pt x="6936994" y="1523999"/>
                  </a:moveTo>
                  <a:lnTo>
                    <a:pt x="6683248" y="1523999"/>
                  </a:lnTo>
                  <a:lnTo>
                    <a:pt x="6683248" y="1536699"/>
                  </a:lnTo>
                  <a:lnTo>
                    <a:pt x="6936994" y="1536699"/>
                  </a:lnTo>
                  <a:lnTo>
                    <a:pt x="6936994" y="1523999"/>
                  </a:lnTo>
                  <a:close/>
                </a:path>
                <a:path w="7111365" h="1841500">
                  <a:moveTo>
                    <a:pt x="6951726" y="1511299"/>
                  </a:moveTo>
                  <a:lnTo>
                    <a:pt x="6697980" y="1511299"/>
                  </a:lnTo>
                  <a:lnTo>
                    <a:pt x="6697980" y="1523999"/>
                  </a:lnTo>
                  <a:lnTo>
                    <a:pt x="6951726" y="1523999"/>
                  </a:lnTo>
                  <a:lnTo>
                    <a:pt x="6951726" y="1511299"/>
                  </a:lnTo>
                  <a:close/>
                </a:path>
                <a:path w="7111365" h="1841500">
                  <a:moveTo>
                    <a:pt x="1460297" y="1409699"/>
                  </a:moveTo>
                  <a:lnTo>
                    <a:pt x="1371854" y="1409699"/>
                  </a:lnTo>
                  <a:lnTo>
                    <a:pt x="1344592" y="1422399"/>
                  </a:lnTo>
                  <a:lnTo>
                    <a:pt x="1327308" y="1447799"/>
                  </a:lnTo>
                  <a:lnTo>
                    <a:pt x="1317597" y="1473199"/>
                  </a:lnTo>
                  <a:lnTo>
                    <a:pt x="1313053" y="1511299"/>
                  </a:lnTo>
                  <a:lnTo>
                    <a:pt x="1503299" y="1511299"/>
                  </a:lnTo>
                  <a:lnTo>
                    <a:pt x="1488694" y="1447799"/>
                  </a:lnTo>
                  <a:lnTo>
                    <a:pt x="1481498" y="1435099"/>
                  </a:lnTo>
                  <a:lnTo>
                    <a:pt x="1472183" y="1422399"/>
                  </a:lnTo>
                  <a:lnTo>
                    <a:pt x="1460297" y="1409699"/>
                  </a:lnTo>
                  <a:close/>
                </a:path>
                <a:path w="7111365" h="1841500">
                  <a:moveTo>
                    <a:pt x="6936994" y="1498599"/>
                  </a:moveTo>
                  <a:lnTo>
                    <a:pt x="6683248" y="1498599"/>
                  </a:lnTo>
                  <a:lnTo>
                    <a:pt x="6683248" y="1511299"/>
                  </a:lnTo>
                  <a:lnTo>
                    <a:pt x="6936994" y="1511299"/>
                  </a:lnTo>
                  <a:lnTo>
                    <a:pt x="6936994" y="1498599"/>
                  </a:lnTo>
                  <a:close/>
                </a:path>
                <a:path w="7111365" h="1841500">
                  <a:moveTo>
                    <a:pt x="1165961" y="1435099"/>
                  </a:moveTo>
                  <a:lnTo>
                    <a:pt x="1125499" y="1435099"/>
                  </a:lnTo>
                  <a:lnTo>
                    <a:pt x="1118146" y="1447799"/>
                  </a:lnTo>
                  <a:lnTo>
                    <a:pt x="1114475" y="1447799"/>
                  </a:lnTo>
                  <a:lnTo>
                    <a:pt x="1114475" y="1460499"/>
                  </a:lnTo>
                  <a:lnTo>
                    <a:pt x="1096086" y="1460499"/>
                  </a:lnTo>
                  <a:lnTo>
                    <a:pt x="1088732" y="1473199"/>
                  </a:lnTo>
                  <a:lnTo>
                    <a:pt x="1074026" y="1473199"/>
                  </a:lnTo>
                  <a:lnTo>
                    <a:pt x="1074026" y="1498599"/>
                  </a:lnTo>
                  <a:lnTo>
                    <a:pt x="1165961" y="1498599"/>
                  </a:lnTo>
                  <a:lnTo>
                    <a:pt x="1165961" y="1435099"/>
                  </a:lnTo>
                  <a:close/>
                </a:path>
                <a:path w="7111365" h="1841500">
                  <a:moveTo>
                    <a:pt x="6951726" y="1485899"/>
                  </a:moveTo>
                  <a:lnTo>
                    <a:pt x="6697980" y="1485899"/>
                  </a:lnTo>
                  <a:lnTo>
                    <a:pt x="6697980" y="1498599"/>
                  </a:lnTo>
                  <a:lnTo>
                    <a:pt x="6951726" y="1498599"/>
                  </a:lnTo>
                  <a:lnTo>
                    <a:pt x="6951726" y="1485899"/>
                  </a:lnTo>
                  <a:close/>
                </a:path>
                <a:path w="7111365" h="1841500">
                  <a:moveTo>
                    <a:pt x="6936994" y="1473199"/>
                  </a:moveTo>
                  <a:lnTo>
                    <a:pt x="6683248" y="1473199"/>
                  </a:lnTo>
                  <a:lnTo>
                    <a:pt x="6683248" y="1485899"/>
                  </a:lnTo>
                  <a:lnTo>
                    <a:pt x="6936994" y="1485899"/>
                  </a:lnTo>
                  <a:lnTo>
                    <a:pt x="6936994" y="1473199"/>
                  </a:lnTo>
                  <a:close/>
                </a:path>
                <a:path w="7111365" h="1841500">
                  <a:moveTo>
                    <a:pt x="6951726" y="1447799"/>
                  </a:moveTo>
                  <a:lnTo>
                    <a:pt x="6697980" y="1447799"/>
                  </a:lnTo>
                  <a:lnTo>
                    <a:pt x="6697980" y="1473199"/>
                  </a:lnTo>
                  <a:lnTo>
                    <a:pt x="6951726" y="1473199"/>
                  </a:lnTo>
                  <a:lnTo>
                    <a:pt x="6951726" y="1447799"/>
                  </a:lnTo>
                  <a:close/>
                </a:path>
                <a:path w="7111365" h="1841500">
                  <a:moveTo>
                    <a:pt x="6936994" y="1435099"/>
                  </a:moveTo>
                  <a:lnTo>
                    <a:pt x="6683248" y="1435099"/>
                  </a:lnTo>
                  <a:lnTo>
                    <a:pt x="6683248" y="1447799"/>
                  </a:lnTo>
                  <a:lnTo>
                    <a:pt x="6936994" y="1447799"/>
                  </a:lnTo>
                  <a:lnTo>
                    <a:pt x="6936994" y="1435099"/>
                  </a:lnTo>
                  <a:close/>
                </a:path>
                <a:path w="7111365" h="1841500">
                  <a:moveTo>
                    <a:pt x="6951726" y="1422399"/>
                  </a:moveTo>
                  <a:lnTo>
                    <a:pt x="6697980" y="1422399"/>
                  </a:lnTo>
                  <a:lnTo>
                    <a:pt x="6697980" y="1435099"/>
                  </a:lnTo>
                  <a:lnTo>
                    <a:pt x="6951726" y="1435099"/>
                  </a:lnTo>
                  <a:lnTo>
                    <a:pt x="6951726" y="1422399"/>
                  </a:lnTo>
                  <a:close/>
                </a:path>
                <a:path w="7111365" h="1841500">
                  <a:moveTo>
                    <a:pt x="6936994" y="1409699"/>
                  </a:moveTo>
                  <a:lnTo>
                    <a:pt x="6683248" y="1409699"/>
                  </a:lnTo>
                  <a:lnTo>
                    <a:pt x="6683248" y="1422399"/>
                  </a:lnTo>
                  <a:lnTo>
                    <a:pt x="6936994" y="1422399"/>
                  </a:lnTo>
                  <a:lnTo>
                    <a:pt x="6936994" y="1409699"/>
                  </a:lnTo>
                  <a:close/>
                </a:path>
                <a:path w="7111365" h="1841500">
                  <a:moveTo>
                    <a:pt x="1452753" y="1384299"/>
                  </a:moveTo>
                  <a:lnTo>
                    <a:pt x="1364488" y="1384299"/>
                  </a:lnTo>
                  <a:lnTo>
                    <a:pt x="1364488" y="1396999"/>
                  </a:lnTo>
                  <a:lnTo>
                    <a:pt x="1368171" y="1396999"/>
                  </a:lnTo>
                  <a:lnTo>
                    <a:pt x="1368171" y="1409699"/>
                  </a:lnTo>
                  <a:lnTo>
                    <a:pt x="1449070" y="1409699"/>
                  </a:lnTo>
                  <a:lnTo>
                    <a:pt x="1452753" y="1396999"/>
                  </a:lnTo>
                  <a:lnTo>
                    <a:pt x="1452753" y="1384299"/>
                  </a:lnTo>
                  <a:close/>
                </a:path>
                <a:path w="7111365" h="1841500">
                  <a:moveTo>
                    <a:pt x="6951726" y="1396999"/>
                  </a:moveTo>
                  <a:lnTo>
                    <a:pt x="6697980" y="1396999"/>
                  </a:lnTo>
                  <a:lnTo>
                    <a:pt x="6697980" y="1409699"/>
                  </a:lnTo>
                  <a:lnTo>
                    <a:pt x="6951726" y="1409699"/>
                  </a:lnTo>
                  <a:lnTo>
                    <a:pt x="6951726" y="1396999"/>
                  </a:lnTo>
                  <a:close/>
                </a:path>
                <a:path w="7111365" h="1841500">
                  <a:moveTo>
                    <a:pt x="6936994" y="1384299"/>
                  </a:moveTo>
                  <a:lnTo>
                    <a:pt x="6683248" y="1384299"/>
                  </a:lnTo>
                  <a:lnTo>
                    <a:pt x="6683248" y="1396999"/>
                  </a:lnTo>
                  <a:lnTo>
                    <a:pt x="6936994" y="1396999"/>
                  </a:lnTo>
                  <a:lnTo>
                    <a:pt x="6936994" y="1384299"/>
                  </a:lnTo>
                  <a:close/>
                </a:path>
                <a:path w="7111365" h="1841500">
                  <a:moveTo>
                    <a:pt x="1445387" y="1371599"/>
                  </a:moveTo>
                  <a:lnTo>
                    <a:pt x="1375537" y="1371599"/>
                  </a:lnTo>
                  <a:lnTo>
                    <a:pt x="1375537" y="1384299"/>
                  </a:lnTo>
                  <a:lnTo>
                    <a:pt x="1445387" y="1384299"/>
                  </a:lnTo>
                  <a:lnTo>
                    <a:pt x="1445387" y="1371599"/>
                  </a:lnTo>
                  <a:close/>
                </a:path>
                <a:path w="7111365" h="1841500">
                  <a:moveTo>
                    <a:pt x="6951726" y="1371599"/>
                  </a:moveTo>
                  <a:lnTo>
                    <a:pt x="6697980" y="1371599"/>
                  </a:lnTo>
                  <a:lnTo>
                    <a:pt x="6697980" y="1384299"/>
                  </a:lnTo>
                  <a:lnTo>
                    <a:pt x="6951726" y="1384299"/>
                  </a:lnTo>
                  <a:lnTo>
                    <a:pt x="6951726" y="1371599"/>
                  </a:lnTo>
                  <a:close/>
                </a:path>
                <a:path w="7111365" h="1841500">
                  <a:moveTo>
                    <a:pt x="1441704" y="1333499"/>
                  </a:moveTo>
                  <a:lnTo>
                    <a:pt x="1382903" y="1333499"/>
                  </a:lnTo>
                  <a:lnTo>
                    <a:pt x="1382903" y="1371599"/>
                  </a:lnTo>
                  <a:lnTo>
                    <a:pt x="1438021" y="1371599"/>
                  </a:lnTo>
                  <a:lnTo>
                    <a:pt x="1438078" y="1358899"/>
                  </a:lnTo>
                  <a:lnTo>
                    <a:pt x="1438481" y="1346199"/>
                  </a:lnTo>
                  <a:lnTo>
                    <a:pt x="1439574" y="1346199"/>
                  </a:lnTo>
                  <a:lnTo>
                    <a:pt x="1441704" y="1333499"/>
                  </a:lnTo>
                  <a:close/>
                </a:path>
                <a:path w="7111365" h="1841500">
                  <a:moveTo>
                    <a:pt x="6936994" y="1358899"/>
                  </a:moveTo>
                  <a:lnTo>
                    <a:pt x="6683248" y="1358899"/>
                  </a:lnTo>
                  <a:lnTo>
                    <a:pt x="6683248" y="1371599"/>
                  </a:lnTo>
                  <a:lnTo>
                    <a:pt x="6936994" y="1371599"/>
                  </a:lnTo>
                  <a:lnTo>
                    <a:pt x="6936994" y="1358899"/>
                  </a:lnTo>
                  <a:close/>
                </a:path>
                <a:path w="7111365" h="1841500">
                  <a:moveTo>
                    <a:pt x="6951726" y="1333499"/>
                  </a:moveTo>
                  <a:lnTo>
                    <a:pt x="6697980" y="1333499"/>
                  </a:lnTo>
                  <a:lnTo>
                    <a:pt x="6697980" y="1358899"/>
                  </a:lnTo>
                  <a:lnTo>
                    <a:pt x="6951726" y="1358899"/>
                  </a:lnTo>
                  <a:lnTo>
                    <a:pt x="6951726" y="1333499"/>
                  </a:lnTo>
                  <a:close/>
                </a:path>
                <a:path w="7111365" h="1841500">
                  <a:moveTo>
                    <a:pt x="1438021" y="1320799"/>
                  </a:moveTo>
                  <a:lnTo>
                    <a:pt x="1382903" y="1320799"/>
                  </a:lnTo>
                  <a:lnTo>
                    <a:pt x="1375537" y="1333499"/>
                  </a:lnTo>
                  <a:lnTo>
                    <a:pt x="1438021" y="1333499"/>
                  </a:lnTo>
                  <a:lnTo>
                    <a:pt x="1438021" y="1320799"/>
                  </a:lnTo>
                  <a:close/>
                </a:path>
                <a:path w="7111365" h="1841500">
                  <a:moveTo>
                    <a:pt x="6936994" y="1320799"/>
                  </a:moveTo>
                  <a:lnTo>
                    <a:pt x="6683248" y="1320799"/>
                  </a:lnTo>
                  <a:lnTo>
                    <a:pt x="6683248" y="1333499"/>
                  </a:lnTo>
                  <a:lnTo>
                    <a:pt x="6936994" y="1333499"/>
                  </a:lnTo>
                  <a:lnTo>
                    <a:pt x="6936994" y="1320799"/>
                  </a:lnTo>
                  <a:close/>
                </a:path>
                <a:path w="7111365" h="1841500">
                  <a:moveTo>
                    <a:pt x="1417085" y="1244600"/>
                  </a:moveTo>
                  <a:lnTo>
                    <a:pt x="1400857" y="1244600"/>
                  </a:lnTo>
                  <a:lnTo>
                    <a:pt x="1399476" y="1257299"/>
                  </a:lnTo>
                  <a:lnTo>
                    <a:pt x="1400857" y="1269999"/>
                  </a:lnTo>
                  <a:lnTo>
                    <a:pt x="1405001" y="1282699"/>
                  </a:lnTo>
                  <a:lnTo>
                    <a:pt x="1401318" y="1295399"/>
                  </a:lnTo>
                  <a:lnTo>
                    <a:pt x="1396368" y="1308099"/>
                  </a:lnTo>
                  <a:lnTo>
                    <a:pt x="1392110" y="1308099"/>
                  </a:lnTo>
                  <a:lnTo>
                    <a:pt x="1387852" y="1320799"/>
                  </a:lnTo>
                  <a:lnTo>
                    <a:pt x="1431069" y="1320799"/>
                  </a:lnTo>
                  <a:lnTo>
                    <a:pt x="1426638" y="1308099"/>
                  </a:lnTo>
                  <a:lnTo>
                    <a:pt x="1421516" y="1295399"/>
                  </a:lnTo>
                  <a:lnTo>
                    <a:pt x="1416050" y="1295399"/>
                  </a:lnTo>
                  <a:lnTo>
                    <a:pt x="1416050" y="1282699"/>
                  </a:lnTo>
                  <a:lnTo>
                    <a:pt x="1419617" y="1269999"/>
                  </a:lnTo>
                  <a:lnTo>
                    <a:pt x="1419733" y="1257299"/>
                  </a:lnTo>
                  <a:lnTo>
                    <a:pt x="1417085" y="1244600"/>
                  </a:lnTo>
                  <a:close/>
                </a:path>
                <a:path w="7111365" h="1841500">
                  <a:moveTo>
                    <a:pt x="4425950" y="1155700"/>
                  </a:moveTo>
                  <a:lnTo>
                    <a:pt x="4307078" y="1155700"/>
                  </a:lnTo>
                  <a:lnTo>
                    <a:pt x="4307078" y="1295399"/>
                  </a:lnTo>
                  <a:lnTo>
                    <a:pt x="4195064" y="1295399"/>
                  </a:lnTo>
                  <a:lnTo>
                    <a:pt x="4195064" y="1320799"/>
                  </a:lnTo>
                  <a:lnTo>
                    <a:pt x="4431157" y="1320799"/>
                  </a:lnTo>
                  <a:lnTo>
                    <a:pt x="4428998" y="1282699"/>
                  </a:lnTo>
                  <a:lnTo>
                    <a:pt x="4425950" y="1282699"/>
                  </a:lnTo>
                  <a:lnTo>
                    <a:pt x="4425950" y="1155700"/>
                  </a:lnTo>
                  <a:close/>
                </a:path>
                <a:path w="7111365" h="1841500">
                  <a:moveTo>
                    <a:pt x="4459097" y="1282699"/>
                  </a:moveTo>
                  <a:lnTo>
                    <a:pt x="4449064" y="1282699"/>
                  </a:lnTo>
                  <a:lnTo>
                    <a:pt x="4448871" y="1295399"/>
                  </a:lnTo>
                  <a:lnTo>
                    <a:pt x="4448381" y="1308099"/>
                  </a:lnTo>
                  <a:lnTo>
                    <a:pt x="4447724" y="1320799"/>
                  </a:lnTo>
                  <a:lnTo>
                    <a:pt x="4461256" y="1320799"/>
                  </a:lnTo>
                  <a:lnTo>
                    <a:pt x="4459097" y="1282699"/>
                  </a:lnTo>
                  <a:close/>
                </a:path>
                <a:path w="7111365" h="1841500">
                  <a:moveTo>
                    <a:pt x="4870196" y="1054100"/>
                  </a:moveTo>
                  <a:lnTo>
                    <a:pt x="4544695" y="1054100"/>
                  </a:lnTo>
                  <a:lnTo>
                    <a:pt x="4544695" y="1320799"/>
                  </a:lnTo>
                  <a:lnTo>
                    <a:pt x="4870196" y="1320799"/>
                  </a:lnTo>
                  <a:lnTo>
                    <a:pt x="4870196" y="1054100"/>
                  </a:lnTo>
                  <a:close/>
                </a:path>
                <a:path w="7111365" h="1841500">
                  <a:moveTo>
                    <a:pt x="5131181" y="660400"/>
                  </a:moveTo>
                  <a:lnTo>
                    <a:pt x="5077714" y="660400"/>
                  </a:lnTo>
                  <a:lnTo>
                    <a:pt x="5075554" y="711200"/>
                  </a:lnTo>
                  <a:lnTo>
                    <a:pt x="5073484" y="774700"/>
                  </a:lnTo>
                  <a:lnTo>
                    <a:pt x="5071485" y="825500"/>
                  </a:lnTo>
                  <a:lnTo>
                    <a:pt x="5069541" y="876300"/>
                  </a:lnTo>
                  <a:lnTo>
                    <a:pt x="5061953" y="1079500"/>
                  </a:lnTo>
                  <a:lnTo>
                    <a:pt x="5060016" y="1143000"/>
                  </a:lnTo>
                  <a:lnTo>
                    <a:pt x="5058029" y="1193800"/>
                  </a:lnTo>
                  <a:lnTo>
                    <a:pt x="4901057" y="1193800"/>
                  </a:lnTo>
                  <a:lnTo>
                    <a:pt x="4901057" y="1320799"/>
                  </a:lnTo>
                  <a:lnTo>
                    <a:pt x="6428486" y="1320799"/>
                  </a:lnTo>
                  <a:lnTo>
                    <a:pt x="6428486" y="1282699"/>
                  </a:lnTo>
                  <a:lnTo>
                    <a:pt x="5371973" y="1282699"/>
                  </a:lnTo>
                  <a:lnTo>
                    <a:pt x="5371973" y="1206500"/>
                  </a:lnTo>
                  <a:lnTo>
                    <a:pt x="5251577" y="1206500"/>
                  </a:lnTo>
                  <a:lnTo>
                    <a:pt x="5251577" y="1079500"/>
                  </a:lnTo>
                  <a:lnTo>
                    <a:pt x="5144643" y="1079500"/>
                  </a:lnTo>
                  <a:lnTo>
                    <a:pt x="5143220" y="1028700"/>
                  </a:lnTo>
                  <a:lnTo>
                    <a:pt x="5141575" y="977900"/>
                  </a:lnTo>
                  <a:lnTo>
                    <a:pt x="5139780" y="927100"/>
                  </a:lnTo>
                  <a:lnTo>
                    <a:pt x="5136043" y="825500"/>
                  </a:lnTo>
                  <a:lnTo>
                    <a:pt x="5134248" y="774700"/>
                  </a:lnTo>
                  <a:lnTo>
                    <a:pt x="5132603" y="711200"/>
                  </a:lnTo>
                  <a:lnTo>
                    <a:pt x="5131181" y="660400"/>
                  </a:lnTo>
                  <a:close/>
                </a:path>
                <a:path w="7111365" h="1841500">
                  <a:moveTo>
                    <a:pt x="6929628" y="1206500"/>
                  </a:moveTo>
                  <a:lnTo>
                    <a:pt x="6683248" y="1206500"/>
                  </a:lnTo>
                  <a:lnTo>
                    <a:pt x="6683248" y="1269999"/>
                  </a:lnTo>
                  <a:lnTo>
                    <a:pt x="6696075" y="1295399"/>
                  </a:lnTo>
                  <a:lnTo>
                    <a:pt x="6683248" y="1295399"/>
                  </a:lnTo>
                  <a:lnTo>
                    <a:pt x="6683248" y="1308099"/>
                  </a:lnTo>
                  <a:lnTo>
                    <a:pt x="6697980" y="1308099"/>
                  </a:lnTo>
                  <a:lnTo>
                    <a:pt x="6697980" y="1320799"/>
                  </a:lnTo>
                  <a:lnTo>
                    <a:pt x="6951726" y="1320799"/>
                  </a:lnTo>
                  <a:lnTo>
                    <a:pt x="6951726" y="1244600"/>
                  </a:lnTo>
                  <a:lnTo>
                    <a:pt x="6929628" y="1206500"/>
                  </a:lnTo>
                  <a:close/>
                </a:path>
                <a:path w="7111365" h="1841500">
                  <a:moveTo>
                    <a:pt x="4031107" y="1269999"/>
                  </a:moveTo>
                  <a:lnTo>
                    <a:pt x="4024503" y="1269999"/>
                  </a:lnTo>
                  <a:lnTo>
                    <a:pt x="4024503" y="1295399"/>
                  </a:lnTo>
                  <a:lnTo>
                    <a:pt x="4031107" y="1295399"/>
                  </a:lnTo>
                  <a:lnTo>
                    <a:pt x="4031107" y="1269999"/>
                  </a:lnTo>
                  <a:close/>
                </a:path>
                <a:path w="7111365" h="1841500">
                  <a:moveTo>
                    <a:pt x="4144899" y="1244600"/>
                  </a:moveTo>
                  <a:lnTo>
                    <a:pt x="4081272" y="1244600"/>
                  </a:lnTo>
                  <a:lnTo>
                    <a:pt x="4081272" y="1295399"/>
                  </a:lnTo>
                  <a:lnTo>
                    <a:pt x="4144899" y="1295399"/>
                  </a:lnTo>
                  <a:lnTo>
                    <a:pt x="4144899" y="1244600"/>
                  </a:lnTo>
                  <a:close/>
                </a:path>
                <a:path w="7111365" h="1841500">
                  <a:moveTo>
                    <a:pt x="5569204" y="965200"/>
                  </a:moveTo>
                  <a:lnTo>
                    <a:pt x="5422138" y="965200"/>
                  </a:lnTo>
                  <a:lnTo>
                    <a:pt x="5422138" y="1257299"/>
                  </a:lnTo>
                  <a:lnTo>
                    <a:pt x="5395341" y="1257299"/>
                  </a:lnTo>
                  <a:lnTo>
                    <a:pt x="5395341" y="1282699"/>
                  </a:lnTo>
                  <a:lnTo>
                    <a:pt x="6428486" y="1282699"/>
                  </a:lnTo>
                  <a:lnTo>
                    <a:pt x="6428486" y="1269999"/>
                  </a:lnTo>
                  <a:lnTo>
                    <a:pt x="5850128" y="1269999"/>
                  </a:lnTo>
                  <a:lnTo>
                    <a:pt x="5850128" y="1155700"/>
                  </a:lnTo>
                  <a:lnTo>
                    <a:pt x="5569204" y="1155700"/>
                  </a:lnTo>
                  <a:lnTo>
                    <a:pt x="5569204" y="965200"/>
                  </a:lnTo>
                  <a:close/>
                </a:path>
                <a:path w="7111365" h="1841500">
                  <a:moveTo>
                    <a:pt x="3726941" y="1092200"/>
                  </a:moveTo>
                  <a:lnTo>
                    <a:pt x="3646678" y="1092200"/>
                  </a:lnTo>
                  <a:lnTo>
                    <a:pt x="3646678" y="1193800"/>
                  </a:lnTo>
                  <a:lnTo>
                    <a:pt x="3636645" y="1193800"/>
                  </a:lnTo>
                  <a:lnTo>
                    <a:pt x="3636539" y="1244600"/>
                  </a:lnTo>
                  <a:lnTo>
                    <a:pt x="3635803" y="1257299"/>
                  </a:lnTo>
                  <a:lnTo>
                    <a:pt x="3633805" y="1269999"/>
                  </a:lnTo>
                  <a:lnTo>
                    <a:pt x="4004437" y="1269999"/>
                  </a:lnTo>
                  <a:lnTo>
                    <a:pt x="4004437" y="1181100"/>
                  </a:lnTo>
                  <a:lnTo>
                    <a:pt x="3750310" y="1181100"/>
                  </a:lnTo>
                  <a:lnTo>
                    <a:pt x="3750310" y="1155700"/>
                  </a:lnTo>
                  <a:lnTo>
                    <a:pt x="3726941" y="1155700"/>
                  </a:lnTo>
                  <a:lnTo>
                    <a:pt x="3726941" y="1092200"/>
                  </a:lnTo>
                  <a:close/>
                </a:path>
                <a:path w="7111365" h="1841500">
                  <a:moveTo>
                    <a:pt x="6231255" y="1155700"/>
                  </a:moveTo>
                  <a:lnTo>
                    <a:pt x="6154293" y="1155700"/>
                  </a:lnTo>
                  <a:lnTo>
                    <a:pt x="6154293" y="1206500"/>
                  </a:lnTo>
                  <a:lnTo>
                    <a:pt x="6060694" y="1206500"/>
                  </a:lnTo>
                  <a:lnTo>
                    <a:pt x="6060694" y="1219200"/>
                  </a:lnTo>
                  <a:lnTo>
                    <a:pt x="6047359" y="1219200"/>
                  </a:lnTo>
                  <a:lnTo>
                    <a:pt x="6047359" y="1257299"/>
                  </a:lnTo>
                  <a:lnTo>
                    <a:pt x="5947029" y="1257299"/>
                  </a:lnTo>
                  <a:lnTo>
                    <a:pt x="5947029" y="1269999"/>
                  </a:lnTo>
                  <a:lnTo>
                    <a:pt x="6428486" y="1269999"/>
                  </a:lnTo>
                  <a:lnTo>
                    <a:pt x="6428486" y="1231900"/>
                  </a:lnTo>
                  <a:lnTo>
                    <a:pt x="6231255" y="1231900"/>
                  </a:lnTo>
                  <a:lnTo>
                    <a:pt x="6231255" y="1155700"/>
                  </a:lnTo>
                  <a:close/>
                </a:path>
                <a:path w="7111365" h="1841500">
                  <a:moveTo>
                    <a:pt x="3048127" y="1168400"/>
                  </a:moveTo>
                  <a:lnTo>
                    <a:pt x="2610104" y="1168400"/>
                  </a:lnTo>
                  <a:lnTo>
                    <a:pt x="2610104" y="1219200"/>
                  </a:lnTo>
                  <a:lnTo>
                    <a:pt x="2596769" y="1219200"/>
                  </a:lnTo>
                  <a:lnTo>
                    <a:pt x="2596769" y="1257299"/>
                  </a:lnTo>
                  <a:lnTo>
                    <a:pt x="3609848" y="1257299"/>
                  </a:lnTo>
                  <a:lnTo>
                    <a:pt x="3609848" y="1206500"/>
                  </a:lnTo>
                  <a:lnTo>
                    <a:pt x="3058160" y="1206500"/>
                  </a:lnTo>
                  <a:lnTo>
                    <a:pt x="3058160" y="1181100"/>
                  </a:lnTo>
                  <a:lnTo>
                    <a:pt x="3048127" y="1181100"/>
                  </a:lnTo>
                  <a:lnTo>
                    <a:pt x="3048127" y="1168400"/>
                  </a:lnTo>
                  <a:close/>
                </a:path>
                <a:path w="7111365" h="1841500">
                  <a:moveTo>
                    <a:pt x="3629914" y="1244600"/>
                  </a:moveTo>
                  <a:lnTo>
                    <a:pt x="3620008" y="1257299"/>
                  </a:lnTo>
                  <a:lnTo>
                    <a:pt x="3629914" y="1257299"/>
                  </a:lnTo>
                  <a:lnTo>
                    <a:pt x="3629914" y="1244600"/>
                  </a:lnTo>
                  <a:close/>
                </a:path>
                <a:path w="7111365" h="1841500">
                  <a:moveTo>
                    <a:pt x="6021998" y="1244600"/>
                  </a:moveTo>
                  <a:lnTo>
                    <a:pt x="6000496" y="1244600"/>
                  </a:lnTo>
                  <a:lnTo>
                    <a:pt x="5993892" y="1257299"/>
                  </a:lnTo>
                  <a:lnTo>
                    <a:pt x="6030658" y="1257299"/>
                  </a:lnTo>
                  <a:lnTo>
                    <a:pt x="6021998" y="1244600"/>
                  </a:lnTo>
                  <a:close/>
                </a:path>
                <a:path w="7111365" h="1841500">
                  <a:moveTo>
                    <a:pt x="1409065" y="1231900"/>
                  </a:moveTo>
                  <a:lnTo>
                    <a:pt x="1405509" y="1231900"/>
                  </a:lnTo>
                  <a:lnTo>
                    <a:pt x="1405001" y="1244600"/>
                  </a:lnTo>
                  <a:lnTo>
                    <a:pt x="1412367" y="1244600"/>
                  </a:lnTo>
                  <a:lnTo>
                    <a:pt x="1409065" y="1231900"/>
                  </a:lnTo>
                  <a:close/>
                </a:path>
                <a:path w="7111365" h="1841500">
                  <a:moveTo>
                    <a:pt x="2473071" y="1206500"/>
                  </a:moveTo>
                  <a:lnTo>
                    <a:pt x="2459736" y="1206500"/>
                  </a:lnTo>
                  <a:lnTo>
                    <a:pt x="2459736" y="1244600"/>
                  </a:lnTo>
                  <a:lnTo>
                    <a:pt x="2546604" y="1244600"/>
                  </a:lnTo>
                  <a:lnTo>
                    <a:pt x="2546604" y="1219200"/>
                  </a:lnTo>
                  <a:lnTo>
                    <a:pt x="2473071" y="1219200"/>
                  </a:lnTo>
                  <a:lnTo>
                    <a:pt x="2473071" y="1206500"/>
                  </a:lnTo>
                  <a:close/>
                </a:path>
                <a:path w="7111365" h="1841500">
                  <a:moveTo>
                    <a:pt x="6428486" y="1143000"/>
                  </a:moveTo>
                  <a:lnTo>
                    <a:pt x="6348222" y="1143000"/>
                  </a:lnTo>
                  <a:lnTo>
                    <a:pt x="6348222" y="1193800"/>
                  </a:lnTo>
                  <a:lnTo>
                    <a:pt x="6284722" y="1193800"/>
                  </a:lnTo>
                  <a:lnTo>
                    <a:pt x="6284722" y="1231900"/>
                  </a:lnTo>
                  <a:lnTo>
                    <a:pt x="6428486" y="1231900"/>
                  </a:lnTo>
                  <a:lnTo>
                    <a:pt x="6428486" y="1143000"/>
                  </a:lnTo>
                  <a:close/>
                </a:path>
                <a:path w="7111365" h="1841500">
                  <a:moveTo>
                    <a:pt x="2376043" y="1168400"/>
                  </a:moveTo>
                  <a:lnTo>
                    <a:pt x="2128647" y="1168400"/>
                  </a:lnTo>
                  <a:lnTo>
                    <a:pt x="2128647" y="1219200"/>
                  </a:lnTo>
                  <a:lnTo>
                    <a:pt x="2436241" y="1219200"/>
                  </a:lnTo>
                  <a:lnTo>
                    <a:pt x="2436241" y="1193800"/>
                  </a:lnTo>
                  <a:lnTo>
                    <a:pt x="2376043" y="1193800"/>
                  </a:lnTo>
                  <a:lnTo>
                    <a:pt x="2376043" y="1168400"/>
                  </a:lnTo>
                  <a:close/>
                </a:path>
                <a:path w="7111365" h="1841500">
                  <a:moveTo>
                    <a:pt x="2546604" y="1206500"/>
                  </a:moveTo>
                  <a:lnTo>
                    <a:pt x="2483104" y="1206500"/>
                  </a:lnTo>
                  <a:lnTo>
                    <a:pt x="2483104" y="1219200"/>
                  </a:lnTo>
                  <a:lnTo>
                    <a:pt x="2546604" y="1219200"/>
                  </a:lnTo>
                  <a:lnTo>
                    <a:pt x="2546604" y="1206500"/>
                  </a:lnTo>
                  <a:close/>
                </a:path>
                <a:path w="7111365" h="1841500">
                  <a:moveTo>
                    <a:pt x="1961514" y="1003300"/>
                  </a:moveTo>
                  <a:lnTo>
                    <a:pt x="1660525" y="1003300"/>
                  </a:lnTo>
                  <a:lnTo>
                    <a:pt x="1660525" y="1206500"/>
                  </a:lnTo>
                  <a:lnTo>
                    <a:pt x="2028317" y="1206500"/>
                  </a:lnTo>
                  <a:lnTo>
                    <a:pt x="2028317" y="1193800"/>
                  </a:lnTo>
                  <a:lnTo>
                    <a:pt x="2016633" y="1181100"/>
                  </a:lnTo>
                  <a:lnTo>
                    <a:pt x="2014982" y="1181100"/>
                  </a:lnTo>
                  <a:lnTo>
                    <a:pt x="2014982" y="1168400"/>
                  </a:lnTo>
                  <a:lnTo>
                    <a:pt x="1981581" y="1168400"/>
                  </a:lnTo>
                  <a:lnTo>
                    <a:pt x="1978660" y="1155700"/>
                  </a:lnTo>
                  <a:lnTo>
                    <a:pt x="1958086" y="1155700"/>
                  </a:lnTo>
                  <a:lnTo>
                    <a:pt x="1960014" y="1066800"/>
                  </a:lnTo>
                  <a:lnTo>
                    <a:pt x="1961038" y="1028700"/>
                  </a:lnTo>
                  <a:lnTo>
                    <a:pt x="1961514" y="1003300"/>
                  </a:lnTo>
                  <a:close/>
                </a:path>
                <a:path w="7111365" h="1841500">
                  <a:moveTo>
                    <a:pt x="3399282" y="825500"/>
                  </a:moveTo>
                  <a:lnTo>
                    <a:pt x="3225419" y="825500"/>
                  </a:lnTo>
                  <a:lnTo>
                    <a:pt x="3225419" y="850900"/>
                  </a:lnTo>
                  <a:lnTo>
                    <a:pt x="3201924" y="850900"/>
                  </a:lnTo>
                  <a:lnTo>
                    <a:pt x="3201924" y="977900"/>
                  </a:lnTo>
                  <a:lnTo>
                    <a:pt x="3121660" y="977900"/>
                  </a:lnTo>
                  <a:lnTo>
                    <a:pt x="3121660" y="1130300"/>
                  </a:lnTo>
                  <a:lnTo>
                    <a:pt x="3094990" y="1130300"/>
                  </a:lnTo>
                  <a:lnTo>
                    <a:pt x="3084957" y="1193800"/>
                  </a:lnTo>
                  <a:lnTo>
                    <a:pt x="3058414" y="1206500"/>
                  </a:lnTo>
                  <a:lnTo>
                    <a:pt x="3609848" y="1206500"/>
                  </a:lnTo>
                  <a:lnTo>
                    <a:pt x="3609848" y="1143000"/>
                  </a:lnTo>
                  <a:lnTo>
                    <a:pt x="3543046" y="1143000"/>
                  </a:lnTo>
                  <a:lnTo>
                    <a:pt x="3543046" y="1117600"/>
                  </a:lnTo>
                  <a:lnTo>
                    <a:pt x="3522979" y="1117600"/>
                  </a:lnTo>
                  <a:lnTo>
                    <a:pt x="3522979" y="1079500"/>
                  </a:lnTo>
                  <a:lnTo>
                    <a:pt x="3512947" y="1079500"/>
                  </a:lnTo>
                  <a:lnTo>
                    <a:pt x="3512947" y="1054100"/>
                  </a:lnTo>
                  <a:lnTo>
                    <a:pt x="3509517" y="1054100"/>
                  </a:lnTo>
                  <a:lnTo>
                    <a:pt x="3509517" y="1016000"/>
                  </a:lnTo>
                  <a:lnTo>
                    <a:pt x="3482848" y="1016000"/>
                  </a:lnTo>
                  <a:lnTo>
                    <a:pt x="3482848" y="965200"/>
                  </a:lnTo>
                  <a:lnTo>
                    <a:pt x="3469386" y="965200"/>
                  </a:lnTo>
                  <a:lnTo>
                    <a:pt x="3469386" y="952500"/>
                  </a:lnTo>
                  <a:lnTo>
                    <a:pt x="3459353" y="952500"/>
                  </a:lnTo>
                  <a:lnTo>
                    <a:pt x="3459249" y="927100"/>
                  </a:lnTo>
                  <a:lnTo>
                    <a:pt x="3458527" y="914400"/>
                  </a:lnTo>
                  <a:lnTo>
                    <a:pt x="3456566" y="901700"/>
                  </a:lnTo>
                  <a:lnTo>
                    <a:pt x="3452749" y="901700"/>
                  </a:lnTo>
                  <a:lnTo>
                    <a:pt x="3452749" y="889000"/>
                  </a:lnTo>
                  <a:lnTo>
                    <a:pt x="3442716" y="889000"/>
                  </a:lnTo>
                  <a:lnTo>
                    <a:pt x="3442716" y="838200"/>
                  </a:lnTo>
                  <a:lnTo>
                    <a:pt x="3399282" y="838200"/>
                  </a:lnTo>
                  <a:lnTo>
                    <a:pt x="3399282" y="825500"/>
                  </a:lnTo>
                  <a:close/>
                </a:path>
                <a:path w="7111365" h="1841500">
                  <a:moveTo>
                    <a:pt x="5278374" y="1193800"/>
                  </a:moveTo>
                  <a:lnTo>
                    <a:pt x="5268341" y="1193800"/>
                  </a:lnTo>
                  <a:lnTo>
                    <a:pt x="5264912" y="1206500"/>
                  </a:lnTo>
                  <a:lnTo>
                    <a:pt x="5278374" y="1206500"/>
                  </a:lnTo>
                  <a:lnTo>
                    <a:pt x="5278374" y="1193800"/>
                  </a:lnTo>
                  <a:close/>
                </a:path>
                <a:path w="7111365" h="1841500">
                  <a:moveTo>
                    <a:pt x="5338572" y="1193800"/>
                  </a:moveTo>
                  <a:lnTo>
                    <a:pt x="5301742" y="1193800"/>
                  </a:lnTo>
                  <a:lnTo>
                    <a:pt x="5301742" y="1206500"/>
                  </a:lnTo>
                  <a:lnTo>
                    <a:pt x="5338572" y="1206500"/>
                  </a:lnTo>
                  <a:lnTo>
                    <a:pt x="5338572" y="1193800"/>
                  </a:lnTo>
                  <a:close/>
                </a:path>
                <a:path w="7111365" h="1841500">
                  <a:moveTo>
                    <a:pt x="2436241" y="1181100"/>
                  </a:moveTo>
                  <a:lnTo>
                    <a:pt x="2386076" y="1181100"/>
                  </a:lnTo>
                  <a:lnTo>
                    <a:pt x="2386076" y="1193800"/>
                  </a:lnTo>
                  <a:lnTo>
                    <a:pt x="2436241" y="1193800"/>
                  </a:lnTo>
                  <a:lnTo>
                    <a:pt x="2436241" y="1181100"/>
                  </a:lnTo>
                  <a:close/>
                </a:path>
                <a:path w="7111365" h="1841500">
                  <a:moveTo>
                    <a:pt x="3777107" y="1155700"/>
                  </a:moveTo>
                  <a:lnTo>
                    <a:pt x="3757041" y="1155700"/>
                  </a:lnTo>
                  <a:lnTo>
                    <a:pt x="3757041" y="1181100"/>
                  </a:lnTo>
                  <a:lnTo>
                    <a:pt x="4004437" y="1181100"/>
                  </a:lnTo>
                  <a:lnTo>
                    <a:pt x="4004437" y="1168400"/>
                  </a:lnTo>
                  <a:lnTo>
                    <a:pt x="3777107" y="1168400"/>
                  </a:lnTo>
                  <a:lnTo>
                    <a:pt x="3777107" y="1155700"/>
                  </a:lnTo>
                  <a:close/>
                </a:path>
                <a:path w="7111365" h="1841500">
                  <a:moveTo>
                    <a:pt x="2014982" y="1130300"/>
                  </a:moveTo>
                  <a:lnTo>
                    <a:pt x="1991614" y="1130300"/>
                  </a:lnTo>
                  <a:lnTo>
                    <a:pt x="1982851" y="1155700"/>
                  </a:lnTo>
                  <a:lnTo>
                    <a:pt x="1981581" y="1168400"/>
                  </a:lnTo>
                  <a:lnTo>
                    <a:pt x="2014982" y="1168400"/>
                  </a:lnTo>
                  <a:lnTo>
                    <a:pt x="2014982" y="1130300"/>
                  </a:lnTo>
                  <a:close/>
                </a:path>
                <a:path w="7111365" h="1841500">
                  <a:moveTo>
                    <a:pt x="2312543" y="1104900"/>
                  </a:moveTo>
                  <a:lnTo>
                    <a:pt x="2289175" y="1104900"/>
                  </a:lnTo>
                  <a:lnTo>
                    <a:pt x="2289175" y="1130300"/>
                  </a:lnTo>
                  <a:lnTo>
                    <a:pt x="2215642" y="1130300"/>
                  </a:lnTo>
                  <a:lnTo>
                    <a:pt x="2215642" y="1155700"/>
                  </a:lnTo>
                  <a:lnTo>
                    <a:pt x="2202180" y="1155700"/>
                  </a:lnTo>
                  <a:lnTo>
                    <a:pt x="2202180" y="1168400"/>
                  </a:lnTo>
                  <a:lnTo>
                    <a:pt x="2349373" y="1168400"/>
                  </a:lnTo>
                  <a:lnTo>
                    <a:pt x="2349373" y="1143000"/>
                  </a:lnTo>
                  <a:lnTo>
                    <a:pt x="2312543" y="1143000"/>
                  </a:lnTo>
                  <a:lnTo>
                    <a:pt x="2312543" y="1104900"/>
                  </a:lnTo>
                  <a:close/>
                </a:path>
                <a:path w="7111365" h="1841500">
                  <a:moveTo>
                    <a:pt x="2630170" y="1130300"/>
                  </a:moveTo>
                  <a:lnTo>
                    <a:pt x="2621407" y="1143000"/>
                  </a:lnTo>
                  <a:lnTo>
                    <a:pt x="2623566" y="1143000"/>
                  </a:lnTo>
                  <a:lnTo>
                    <a:pt x="2623566" y="1168400"/>
                  </a:lnTo>
                  <a:lnTo>
                    <a:pt x="2643632" y="1168400"/>
                  </a:lnTo>
                  <a:lnTo>
                    <a:pt x="2636010" y="1143000"/>
                  </a:lnTo>
                  <a:lnTo>
                    <a:pt x="2630170" y="1130300"/>
                  </a:lnTo>
                  <a:close/>
                </a:path>
                <a:path w="7111365" h="1841500">
                  <a:moveTo>
                    <a:pt x="2817495" y="990600"/>
                  </a:moveTo>
                  <a:lnTo>
                    <a:pt x="2653665" y="990600"/>
                  </a:lnTo>
                  <a:lnTo>
                    <a:pt x="2653665" y="1168400"/>
                  </a:lnTo>
                  <a:lnTo>
                    <a:pt x="2937764" y="1168400"/>
                  </a:lnTo>
                  <a:lnTo>
                    <a:pt x="2937764" y="1143000"/>
                  </a:lnTo>
                  <a:lnTo>
                    <a:pt x="2921127" y="1143000"/>
                  </a:lnTo>
                  <a:lnTo>
                    <a:pt x="2921127" y="1130300"/>
                  </a:lnTo>
                  <a:lnTo>
                    <a:pt x="2891028" y="1130300"/>
                  </a:lnTo>
                  <a:lnTo>
                    <a:pt x="2891028" y="1092200"/>
                  </a:lnTo>
                  <a:lnTo>
                    <a:pt x="2880995" y="1079500"/>
                  </a:lnTo>
                  <a:lnTo>
                    <a:pt x="2854198" y="1079500"/>
                  </a:lnTo>
                  <a:lnTo>
                    <a:pt x="2854198" y="1066800"/>
                  </a:lnTo>
                  <a:lnTo>
                    <a:pt x="2840863" y="1066800"/>
                  </a:lnTo>
                  <a:lnTo>
                    <a:pt x="2840863" y="1003300"/>
                  </a:lnTo>
                  <a:lnTo>
                    <a:pt x="2817495" y="990600"/>
                  </a:lnTo>
                  <a:close/>
                </a:path>
                <a:path w="7111365" h="1841500">
                  <a:moveTo>
                    <a:pt x="2957830" y="1155700"/>
                  </a:moveTo>
                  <a:lnTo>
                    <a:pt x="2944495" y="1155700"/>
                  </a:lnTo>
                  <a:lnTo>
                    <a:pt x="2944495" y="1168400"/>
                  </a:lnTo>
                  <a:lnTo>
                    <a:pt x="2957830" y="1168400"/>
                  </a:lnTo>
                  <a:lnTo>
                    <a:pt x="2957830" y="1155700"/>
                  </a:lnTo>
                  <a:close/>
                </a:path>
                <a:path w="7111365" h="1841500">
                  <a:moveTo>
                    <a:pt x="3843909" y="1117600"/>
                  </a:moveTo>
                  <a:lnTo>
                    <a:pt x="3827272" y="1117600"/>
                  </a:lnTo>
                  <a:lnTo>
                    <a:pt x="3827272" y="1168400"/>
                  </a:lnTo>
                  <a:lnTo>
                    <a:pt x="4004437" y="1168400"/>
                  </a:lnTo>
                  <a:lnTo>
                    <a:pt x="4004437" y="1155700"/>
                  </a:lnTo>
                  <a:lnTo>
                    <a:pt x="3843909" y="1155700"/>
                  </a:lnTo>
                  <a:lnTo>
                    <a:pt x="3843909" y="1117600"/>
                  </a:lnTo>
                  <a:close/>
                </a:path>
                <a:path w="7111365" h="1841500">
                  <a:moveTo>
                    <a:pt x="3940937" y="1054100"/>
                  </a:moveTo>
                  <a:lnTo>
                    <a:pt x="3894074" y="1054100"/>
                  </a:lnTo>
                  <a:lnTo>
                    <a:pt x="3894074" y="1079500"/>
                  </a:lnTo>
                  <a:lnTo>
                    <a:pt x="3884041" y="1079500"/>
                  </a:lnTo>
                  <a:lnTo>
                    <a:pt x="3884041" y="1092200"/>
                  </a:lnTo>
                  <a:lnTo>
                    <a:pt x="3847211" y="1092200"/>
                  </a:lnTo>
                  <a:lnTo>
                    <a:pt x="3847159" y="1130300"/>
                  </a:lnTo>
                  <a:lnTo>
                    <a:pt x="3846798" y="1143000"/>
                  </a:lnTo>
                  <a:lnTo>
                    <a:pt x="3845817" y="1143000"/>
                  </a:lnTo>
                  <a:lnTo>
                    <a:pt x="3843909" y="1155700"/>
                  </a:lnTo>
                  <a:lnTo>
                    <a:pt x="4004437" y="1155700"/>
                  </a:lnTo>
                  <a:lnTo>
                    <a:pt x="4004437" y="1066800"/>
                  </a:lnTo>
                  <a:lnTo>
                    <a:pt x="3940937" y="1066800"/>
                  </a:lnTo>
                  <a:lnTo>
                    <a:pt x="3940937" y="1054100"/>
                  </a:lnTo>
                  <a:close/>
                </a:path>
                <a:path w="7111365" h="1841500">
                  <a:moveTo>
                    <a:pt x="5850128" y="850900"/>
                  </a:moveTo>
                  <a:lnTo>
                    <a:pt x="5712968" y="850900"/>
                  </a:lnTo>
                  <a:lnTo>
                    <a:pt x="5712968" y="1054100"/>
                  </a:lnTo>
                  <a:lnTo>
                    <a:pt x="5606034" y="1054100"/>
                  </a:lnTo>
                  <a:lnTo>
                    <a:pt x="5606034" y="1155700"/>
                  </a:lnTo>
                  <a:lnTo>
                    <a:pt x="5850128" y="1155700"/>
                  </a:lnTo>
                  <a:lnTo>
                    <a:pt x="5850128" y="850900"/>
                  </a:lnTo>
                  <a:close/>
                </a:path>
                <a:path w="7111365" h="1841500">
                  <a:moveTo>
                    <a:pt x="6204458" y="1143000"/>
                  </a:moveTo>
                  <a:lnTo>
                    <a:pt x="6184392" y="1143000"/>
                  </a:lnTo>
                  <a:lnTo>
                    <a:pt x="6184392" y="1155700"/>
                  </a:lnTo>
                  <a:lnTo>
                    <a:pt x="6204458" y="1155700"/>
                  </a:lnTo>
                  <a:lnTo>
                    <a:pt x="6204458" y="1143000"/>
                  </a:lnTo>
                  <a:close/>
                </a:path>
                <a:path w="7111365" h="1841500">
                  <a:moveTo>
                    <a:pt x="2349373" y="1130300"/>
                  </a:moveTo>
                  <a:lnTo>
                    <a:pt x="2325878" y="1130300"/>
                  </a:lnTo>
                  <a:lnTo>
                    <a:pt x="2325878" y="1143000"/>
                  </a:lnTo>
                  <a:lnTo>
                    <a:pt x="2349373" y="1143000"/>
                  </a:lnTo>
                  <a:lnTo>
                    <a:pt x="2349373" y="1130300"/>
                  </a:lnTo>
                  <a:close/>
                </a:path>
                <a:path w="7111365" h="1841500">
                  <a:moveTo>
                    <a:pt x="3609848" y="1117600"/>
                  </a:moveTo>
                  <a:lnTo>
                    <a:pt x="3563112" y="1117600"/>
                  </a:lnTo>
                  <a:lnTo>
                    <a:pt x="3545459" y="1143000"/>
                  </a:lnTo>
                  <a:lnTo>
                    <a:pt x="3609848" y="1143000"/>
                  </a:lnTo>
                  <a:lnTo>
                    <a:pt x="3609848" y="1117600"/>
                  </a:lnTo>
                  <a:close/>
                </a:path>
                <a:path w="7111365" h="1841500">
                  <a:moveTo>
                    <a:pt x="2252345" y="1117600"/>
                  </a:moveTo>
                  <a:lnTo>
                    <a:pt x="2225675" y="1117600"/>
                  </a:lnTo>
                  <a:lnTo>
                    <a:pt x="2225675" y="1130300"/>
                  </a:lnTo>
                  <a:lnTo>
                    <a:pt x="2252345" y="1130300"/>
                  </a:lnTo>
                  <a:lnTo>
                    <a:pt x="2252345" y="1117600"/>
                  </a:lnTo>
                  <a:close/>
                </a:path>
                <a:path w="7111365" h="1841500">
                  <a:moveTo>
                    <a:pt x="3108325" y="1003300"/>
                  </a:moveTo>
                  <a:lnTo>
                    <a:pt x="3106416" y="1066800"/>
                  </a:lnTo>
                  <a:lnTo>
                    <a:pt x="3105023" y="1117600"/>
                  </a:lnTo>
                  <a:lnTo>
                    <a:pt x="3096260" y="1130300"/>
                  </a:lnTo>
                  <a:lnTo>
                    <a:pt x="3121660" y="1130300"/>
                  </a:lnTo>
                  <a:lnTo>
                    <a:pt x="3112897" y="1117600"/>
                  </a:lnTo>
                  <a:lnTo>
                    <a:pt x="3111627" y="1117600"/>
                  </a:lnTo>
                  <a:lnTo>
                    <a:pt x="3109771" y="1054100"/>
                  </a:lnTo>
                  <a:lnTo>
                    <a:pt x="3108785" y="1016000"/>
                  </a:lnTo>
                  <a:lnTo>
                    <a:pt x="3108325" y="1003300"/>
                  </a:lnTo>
                  <a:close/>
                </a:path>
                <a:path w="7111365" h="1841500">
                  <a:moveTo>
                    <a:pt x="3696842" y="1016000"/>
                  </a:moveTo>
                  <a:lnTo>
                    <a:pt x="3680079" y="1016000"/>
                  </a:lnTo>
                  <a:lnTo>
                    <a:pt x="3668692" y="1054100"/>
                  </a:lnTo>
                  <a:lnTo>
                    <a:pt x="3660013" y="1092200"/>
                  </a:lnTo>
                  <a:lnTo>
                    <a:pt x="3713479" y="1092200"/>
                  </a:lnTo>
                  <a:lnTo>
                    <a:pt x="3696842" y="1016000"/>
                  </a:lnTo>
                  <a:close/>
                </a:path>
                <a:path w="7111365" h="1841500">
                  <a:moveTo>
                    <a:pt x="5672836" y="1041400"/>
                  </a:moveTo>
                  <a:lnTo>
                    <a:pt x="5652770" y="1041400"/>
                  </a:lnTo>
                  <a:lnTo>
                    <a:pt x="5652770" y="1054100"/>
                  </a:lnTo>
                  <a:lnTo>
                    <a:pt x="5672836" y="1054100"/>
                  </a:lnTo>
                  <a:lnTo>
                    <a:pt x="5672836" y="1041400"/>
                  </a:lnTo>
                  <a:close/>
                </a:path>
                <a:path w="7111365" h="1841500">
                  <a:moveTo>
                    <a:pt x="1941449" y="774700"/>
                  </a:moveTo>
                  <a:lnTo>
                    <a:pt x="1687322" y="774700"/>
                  </a:lnTo>
                  <a:lnTo>
                    <a:pt x="1687322" y="1003300"/>
                  </a:lnTo>
                  <a:lnTo>
                    <a:pt x="1941449" y="1003300"/>
                  </a:lnTo>
                  <a:lnTo>
                    <a:pt x="1941449" y="774700"/>
                  </a:lnTo>
                  <a:close/>
                </a:path>
                <a:path w="7111365" h="1841500">
                  <a:moveTo>
                    <a:pt x="2804033" y="914400"/>
                  </a:moveTo>
                  <a:lnTo>
                    <a:pt x="2673731" y="914400"/>
                  </a:lnTo>
                  <a:lnTo>
                    <a:pt x="2673731" y="990600"/>
                  </a:lnTo>
                  <a:lnTo>
                    <a:pt x="2804033" y="990600"/>
                  </a:lnTo>
                  <a:lnTo>
                    <a:pt x="2804033" y="914400"/>
                  </a:lnTo>
                  <a:close/>
                </a:path>
                <a:path w="7111365" h="1841500">
                  <a:moveTo>
                    <a:pt x="3191891" y="927100"/>
                  </a:moveTo>
                  <a:lnTo>
                    <a:pt x="3128391" y="927100"/>
                  </a:lnTo>
                  <a:lnTo>
                    <a:pt x="3128285" y="965200"/>
                  </a:lnTo>
                  <a:lnTo>
                    <a:pt x="3127549" y="977900"/>
                  </a:lnTo>
                  <a:lnTo>
                    <a:pt x="3191891" y="977900"/>
                  </a:lnTo>
                  <a:lnTo>
                    <a:pt x="3191891" y="927100"/>
                  </a:lnTo>
                  <a:close/>
                </a:path>
                <a:path w="7111365" h="1841500">
                  <a:moveTo>
                    <a:pt x="5552567" y="952500"/>
                  </a:moveTo>
                  <a:lnTo>
                    <a:pt x="5432171" y="952500"/>
                  </a:lnTo>
                  <a:lnTo>
                    <a:pt x="5428742" y="965200"/>
                  </a:lnTo>
                  <a:lnTo>
                    <a:pt x="5552567" y="965200"/>
                  </a:lnTo>
                  <a:lnTo>
                    <a:pt x="5552567" y="952500"/>
                  </a:lnTo>
                  <a:close/>
                </a:path>
                <a:path w="7111365" h="1841500">
                  <a:moveTo>
                    <a:pt x="2773934" y="876300"/>
                  </a:moveTo>
                  <a:lnTo>
                    <a:pt x="2717165" y="876300"/>
                  </a:lnTo>
                  <a:lnTo>
                    <a:pt x="2717165" y="914400"/>
                  </a:lnTo>
                  <a:lnTo>
                    <a:pt x="2773934" y="914400"/>
                  </a:lnTo>
                  <a:lnTo>
                    <a:pt x="2773934" y="876300"/>
                  </a:lnTo>
                  <a:close/>
                </a:path>
                <a:path w="7111365" h="1841500">
                  <a:moveTo>
                    <a:pt x="5806567" y="838200"/>
                  </a:moveTo>
                  <a:lnTo>
                    <a:pt x="5725239" y="850900"/>
                  </a:lnTo>
                  <a:lnTo>
                    <a:pt x="5806567" y="850900"/>
                  </a:lnTo>
                  <a:lnTo>
                    <a:pt x="5806567" y="838200"/>
                  </a:lnTo>
                  <a:close/>
                </a:path>
                <a:path w="7111365" h="1841500">
                  <a:moveTo>
                    <a:pt x="3285490" y="812800"/>
                  </a:moveTo>
                  <a:lnTo>
                    <a:pt x="3262122" y="812800"/>
                  </a:lnTo>
                  <a:lnTo>
                    <a:pt x="3262122" y="825500"/>
                  </a:lnTo>
                  <a:lnTo>
                    <a:pt x="3285490" y="825500"/>
                  </a:lnTo>
                  <a:lnTo>
                    <a:pt x="3285490" y="812800"/>
                  </a:lnTo>
                  <a:close/>
                </a:path>
                <a:path w="7111365" h="1841500">
                  <a:moveTo>
                    <a:pt x="3312287" y="812800"/>
                  </a:moveTo>
                  <a:lnTo>
                    <a:pt x="3295523" y="825500"/>
                  </a:lnTo>
                  <a:lnTo>
                    <a:pt x="3319017" y="825500"/>
                  </a:lnTo>
                  <a:lnTo>
                    <a:pt x="3312287" y="812800"/>
                  </a:lnTo>
                  <a:close/>
                </a:path>
                <a:path w="7111365" h="1841500">
                  <a:moveTo>
                    <a:pt x="3349116" y="812800"/>
                  </a:moveTo>
                  <a:lnTo>
                    <a:pt x="3319017" y="812800"/>
                  </a:lnTo>
                  <a:lnTo>
                    <a:pt x="3319017" y="825500"/>
                  </a:lnTo>
                  <a:lnTo>
                    <a:pt x="3349116" y="825500"/>
                  </a:lnTo>
                  <a:lnTo>
                    <a:pt x="3349116" y="812800"/>
                  </a:lnTo>
                  <a:close/>
                </a:path>
                <a:path w="7111365" h="1841500">
                  <a:moveTo>
                    <a:pt x="1904619" y="533400"/>
                  </a:moveTo>
                  <a:lnTo>
                    <a:pt x="1717420" y="533400"/>
                  </a:lnTo>
                  <a:lnTo>
                    <a:pt x="1717315" y="558800"/>
                  </a:lnTo>
                  <a:lnTo>
                    <a:pt x="1716579" y="571500"/>
                  </a:lnTo>
                  <a:lnTo>
                    <a:pt x="1714581" y="584200"/>
                  </a:lnTo>
                  <a:lnTo>
                    <a:pt x="1710689" y="584200"/>
                  </a:lnTo>
                  <a:lnTo>
                    <a:pt x="1710689" y="774700"/>
                  </a:lnTo>
                  <a:lnTo>
                    <a:pt x="1911350" y="774700"/>
                  </a:lnTo>
                  <a:lnTo>
                    <a:pt x="1911350" y="584200"/>
                  </a:lnTo>
                  <a:lnTo>
                    <a:pt x="1905508" y="571500"/>
                  </a:lnTo>
                  <a:lnTo>
                    <a:pt x="1904619" y="571500"/>
                  </a:lnTo>
                  <a:lnTo>
                    <a:pt x="1904619" y="533400"/>
                  </a:lnTo>
                  <a:close/>
                </a:path>
                <a:path w="7111365" h="1841500">
                  <a:moveTo>
                    <a:pt x="5154676" y="622300"/>
                  </a:moveTo>
                  <a:lnTo>
                    <a:pt x="5050917" y="622300"/>
                  </a:lnTo>
                  <a:lnTo>
                    <a:pt x="5057648" y="635000"/>
                  </a:lnTo>
                  <a:lnTo>
                    <a:pt x="5042888" y="635000"/>
                  </a:lnTo>
                  <a:lnTo>
                    <a:pt x="5047583" y="647700"/>
                  </a:lnTo>
                  <a:lnTo>
                    <a:pt x="5062327" y="660400"/>
                  </a:lnTo>
                  <a:lnTo>
                    <a:pt x="5144692" y="660400"/>
                  </a:lnTo>
                  <a:lnTo>
                    <a:pt x="5158787" y="647700"/>
                  </a:lnTo>
                  <a:lnTo>
                    <a:pt x="5164095" y="647700"/>
                  </a:lnTo>
                  <a:lnTo>
                    <a:pt x="5151247" y="635000"/>
                  </a:lnTo>
                  <a:lnTo>
                    <a:pt x="5154676" y="622300"/>
                  </a:lnTo>
                  <a:close/>
                </a:path>
                <a:path w="7111365" h="1841500">
                  <a:moveTo>
                    <a:pt x="5159613" y="596900"/>
                  </a:moveTo>
                  <a:lnTo>
                    <a:pt x="5048043" y="596900"/>
                  </a:lnTo>
                  <a:lnTo>
                    <a:pt x="5047359" y="609600"/>
                  </a:lnTo>
                  <a:lnTo>
                    <a:pt x="5047615" y="622300"/>
                  </a:lnTo>
                  <a:lnTo>
                    <a:pt x="5161280" y="622300"/>
                  </a:lnTo>
                  <a:lnTo>
                    <a:pt x="5161071" y="609600"/>
                  </a:lnTo>
                  <a:lnTo>
                    <a:pt x="5159613" y="596900"/>
                  </a:lnTo>
                  <a:close/>
                </a:path>
                <a:path w="7111365" h="1841500">
                  <a:moveTo>
                    <a:pt x="5147945" y="558800"/>
                  </a:moveTo>
                  <a:lnTo>
                    <a:pt x="5060950" y="558800"/>
                  </a:lnTo>
                  <a:lnTo>
                    <a:pt x="5060950" y="584200"/>
                  </a:lnTo>
                  <a:lnTo>
                    <a:pt x="5051847" y="596900"/>
                  </a:lnTo>
                  <a:lnTo>
                    <a:pt x="5155654" y="596900"/>
                  </a:lnTo>
                  <a:lnTo>
                    <a:pt x="5147945" y="584200"/>
                  </a:lnTo>
                  <a:lnTo>
                    <a:pt x="5147945" y="558800"/>
                  </a:lnTo>
                  <a:close/>
                </a:path>
                <a:path w="7111365" h="1841500">
                  <a:moveTo>
                    <a:pt x="5124577" y="520700"/>
                  </a:moveTo>
                  <a:lnTo>
                    <a:pt x="5084445" y="520700"/>
                  </a:lnTo>
                  <a:lnTo>
                    <a:pt x="5084445" y="558800"/>
                  </a:lnTo>
                  <a:lnTo>
                    <a:pt x="5124577" y="558800"/>
                  </a:lnTo>
                  <a:lnTo>
                    <a:pt x="5124577" y="520700"/>
                  </a:lnTo>
                  <a:close/>
                </a:path>
                <a:path w="7111365" h="1841500">
                  <a:moveTo>
                    <a:pt x="1811020" y="0"/>
                  </a:moveTo>
                  <a:lnTo>
                    <a:pt x="1805178" y="355600"/>
                  </a:lnTo>
                  <a:lnTo>
                    <a:pt x="1804289" y="406400"/>
                  </a:lnTo>
                  <a:lnTo>
                    <a:pt x="1745228" y="533400"/>
                  </a:lnTo>
                  <a:lnTo>
                    <a:pt x="1877949" y="533400"/>
                  </a:lnTo>
                  <a:lnTo>
                    <a:pt x="1841646" y="457200"/>
                  </a:lnTo>
                  <a:lnTo>
                    <a:pt x="1822704" y="419100"/>
                  </a:lnTo>
                  <a:lnTo>
                    <a:pt x="1814322" y="406400"/>
                  </a:lnTo>
                  <a:lnTo>
                    <a:pt x="1811020" y="0"/>
                  </a:lnTo>
                  <a:close/>
                </a:path>
                <a:path w="7111365" h="1841500">
                  <a:moveTo>
                    <a:pt x="5121148" y="381000"/>
                  </a:moveTo>
                  <a:lnTo>
                    <a:pt x="5087747" y="381000"/>
                  </a:lnTo>
                  <a:lnTo>
                    <a:pt x="5087747" y="520700"/>
                  </a:lnTo>
                  <a:lnTo>
                    <a:pt x="5121148" y="520700"/>
                  </a:lnTo>
                  <a:lnTo>
                    <a:pt x="5121148" y="381000"/>
                  </a:lnTo>
                  <a:close/>
                </a:path>
                <a:path w="7111365" h="1841500">
                  <a:moveTo>
                    <a:pt x="5124577" y="368300"/>
                  </a:moveTo>
                  <a:lnTo>
                    <a:pt x="5084445" y="368300"/>
                  </a:lnTo>
                  <a:lnTo>
                    <a:pt x="5084445" y="381000"/>
                  </a:lnTo>
                  <a:lnTo>
                    <a:pt x="5124577" y="381000"/>
                  </a:lnTo>
                  <a:lnTo>
                    <a:pt x="5124577" y="368300"/>
                  </a:lnTo>
                  <a:close/>
                </a:path>
                <a:path w="7111365" h="1841500">
                  <a:moveTo>
                    <a:pt x="5107707" y="152400"/>
                  </a:moveTo>
                  <a:lnTo>
                    <a:pt x="5099688" y="152400"/>
                  </a:lnTo>
                  <a:lnTo>
                    <a:pt x="5097780" y="165100"/>
                  </a:lnTo>
                  <a:lnTo>
                    <a:pt x="5097780" y="254000"/>
                  </a:lnTo>
                  <a:lnTo>
                    <a:pt x="5094478" y="266700"/>
                  </a:lnTo>
                  <a:lnTo>
                    <a:pt x="5094478" y="355600"/>
                  </a:lnTo>
                  <a:lnTo>
                    <a:pt x="5091049" y="368300"/>
                  </a:lnTo>
                  <a:lnTo>
                    <a:pt x="5121148" y="368300"/>
                  </a:lnTo>
                  <a:lnTo>
                    <a:pt x="5114544" y="355600"/>
                  </a:lnTo>
                  <a:lnTo>
                    <a:pt x="5114490" y="342900"/>
                  </a:lnTo>
                  <a:lnTo>
                    <a:pt x="5114115" y="317500"/>
                  </a:lnTo>
                  <a:lnTo>
                    <a:pt x="5113097" y="292100"/>
                  </a:lnTo>
                  <a:lnTo>
                    <a:pt x="5111115" y="254000"/>
                  </a:lnTo>
                  <a:lnTo>
                    <a:pt x="5111063" y="241300"/>
                  </a:lnTo>
                  <a:lnTo>
                    <a:pt x="5110702" y="215900"/>
                  </a:lnTo>
                  <a:lnTo>
                    <a:pt x="5109721" y="190500"/>
                  </a:lnTo>
                  <a:lnTo>
                    <a:pt x="5107813" y="165100"/>
                  </a:lnTo>
                  <a:lnTo>
                    <a:pt x="5107707" y="152400"/>
                  </a:lnTo>
                  <a:close/>
                </a:path>
                <a:path w="7111365" h="1841500">
                  <a:moveTo>
                    <a:pt x="5101082" y="127000"/>
                  </a:moveTo>
                  <a:lnTo>
                    <a:pt x="5101030" y="139700"/>
                  </a:lnTo>
                  <a:lnTo>
                    <a:pt x="5100669" y="152400"/>
                  </a:lnTo>
                  <a:lnTo>
                    <a:pt x="5106971" y="152400"/>
                  </a:lnTo>
                  <a:lnTo>
                    <a:pt x="5104973" y="139700"/>
                  </a:lnTo>
                  <a:lnTo>
                    <a:pt x="5101082" y="127000"/>
                  </a:lnTo>
                  <a:close/>
                </a:path>
              </a:pathLst>
            </a:custGeom>
            <a:solidFill>
              <a:srgbClr val="212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3655" y="6620256"/>
              <a:ext cx="8878570" cy="238125"/>
            </a:xfrm>
            <a:custGeom>
              <a:avLst/>
              <a:gdLst/>
              <a:ahLst/>
              <a:cxnLst/>
              <a:rect l="l" t="t" r="r" b="b"/>
              <a:pathLst>
                <a:path w="8878570" h="238125">
                  <a:moveTo>
                    <a:pt x="8878344" y="0"/>
                  </a:moveTo>
                  <a:lnTo>
                    <a:pt x="210721" y="0"/>
                  </a:lnTo>
                  <a:lnTo>
                    <a:pt x="0" y="237742"/>
                  </a:lnTo>
                  <a:lnTo>
                    <a:pt x="8878344" y="237742"/>
                  </a:lnTo>
                  <a:lnTo>
                    <a:pt x="8878344" y="0"/>
                  </a:lnTo>
                  <a:close/>
                </a:path>
              </a:pathLst>
            </a:custGeom>
            <a:solidFill>
              <a:srgbClr val="B4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6704" y="2731007"/>
              <a:ext cx="813816" cy="356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0323" y="2567939"/>
              <a:ext cx="1434083" cy="5455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905" y="4441520"/>
              <a:ext cx="4514469" cy="1097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94205" y="5477357"/>
            <a:ext cx="2891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FFFF00"/>
                </a:solidFill>
                <a:latin typeface="Trebuchet MS"/>
                <a:cs typeface="Trebuchet MS"/>
              </a:rPr>
              <a:t>WORK</a:t>
            </a:r>
            <a:r>
              <a:rPr sz="1600" spc="-85" dirty="0">
                <a:solidFill>
                  <a:srgbClr val="FFFF00"/>
                </a:solidFill>
                <a:latin typeface="Trebuchet MS"/>
                <a:cs typeface="Trebuchet MS"/>
              </a:rPr>
              <a:t>SH</a:t>
            </a:r>
            <a:r>
              <a:rPr sz="1600" spc="-175" dirty="0">
                <a:solidFill>
                  <a:srgbClr val="FFFF00"/>
                </a:solidFill>
                <a:latin typeface="Trebuchet MS"/>
                <a:cs typeface="Trebuchet MS"/>
              </a:rPr>
              <a:t>OP</a:t>
            </a:r>
            <a:r>
              <a:rPr sz="1600" spc="-1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600" spc="-165" dirty="0">
                <a:solidFill>
                  <a:srgbClr val="FFFF00"/>
                </a:solidFill>
                <a:latin typeface="Trebuchet MS"/>
                <a:cs typeface="Trebuchet MS"/>
              </a:rPr>
              <a:t>TEKNIK</a:t>
            </a:r>
            <a:r>
              <a:rPr sz="1600" spc="-11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FFFF00"/>
                </a:solidFill>
                <a:latin typeface="Trebuchet MS"/>
                <a:cs typeface="Trebuchet MS"/>
              </a:rPr>
              <a:t>PENYUS</a:t>
            </a:r>
            <a:r>
              <a:rPr sz="1600" spc="-175" dirty="0">
                <a:solidFill>
                  <a:srgbClr val="FFFF00"/>
                </a:solidFill>
                <a:latin typeface="Trebuchet MS"/>
                <a:cs typeface="Trebuchet MS"/>
              </a:rPr>
              <a:t>UNAN</a:t>
            </a:r>
            <a:r>
              <a:rPr sz="1600" spc="-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FFFF00"/>
                </a:solidFill>
                <a:latin typeface="Trebuchet MS"/>
                <a:cs typeface="Trebuchet MS"/>
              </a:rPr>
              <a:t>SO</a:t>
            </a:r>
            <a:r>
              <a:rPr sz="1600" spc="-130" dirty="0">
                <a:solidFill>
                  <a:srgbClr val="FFFF00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0604" y="2567939"/>
            <a:ext cx="1475231" cy="655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667" y="281432"/>
            <a:ext cx="4977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5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KEGIATAN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RUTIN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1796" y="1473453"/>
            <a:ext cx="10774045" cy="496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diawali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dari</a:t>
            </a:r>
            <a:r>
              <a:rPr sz="2400" b="1" spc="-10" dirty="0">
                <a:latin typeface="Arial"/>
                <a:cs typeface="Arial"/>
              </a:rPr>
              <a:t> Pemohon</a:t>
            </a:r>
            <a:endParaRPr sz="2400">
              <a:latin typeface="Arial"/>
              <a:cs typeface="Arial"/>
            </a:endParaRPr>
          </a:p>
          <a:p>
            <a:pPr marL="537845" marR="191135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rutin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diawali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dari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penanggungjawab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bukan dari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pemohon.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Inisiatif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dari</a:t>
            </a:r>
            <a:r>
              <a:rPr sz="2400" b="1" spc="-5" dirty="0">
                <a:latin typeface="Arial"/>
                <a:cs typeface="Arial"/>
              </a:rPr>
              <a:t> pihak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internal</a:t>
            </a:r>
            <a:endParaRPr sz="2400">
              <a:latin typeface="Arial"/>
              <a:cs typeface="Arial"/>
            </a:endParaRPr>
          </a:p>
          <a:p>
            <a:pPr marL="537845">
              <a:lnSpc>
                <a:spcPts val="2640"/>
              </a:lnSpc>
            </a:pPr>
            <a:r>
              <a:rPr sz="2200" spc="-5" dirty="0">
                <a:latin typeface="Arial MT"/>
                <a:cs typeface="Arial MT"/>
              </a:rPr>
              <a:t>Inisiatif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i="1" dirty="0">
                <a:latin typeface="Arial"/>
                <a:cs typeface="Arial"/>
              </a:rPr>
              <a:t>triger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(pemicu)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rutin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berasal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dari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internal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(penanggung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jawab</a:t>
            </a:r>
            <a:endParaRPr sz="2200">
              <a:latin typeface="Arial MT"/>
              <a:cs typeface="Arial MT"/>
            </a:endParaRPr>
          </a:p>
          <a:p>
            <a:pPr marL="53784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 MT"/>
                <a:cs typeface="Arial MT"/>
              </a:rPr>
              <a:t>pelaksanaan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kegiatan).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Terencana</a:t>
            </a:r>
            <a:endParaRPr sz="2400">
              <a:latin typeface="Arial"/>
              <a:cs typeface="Arial"/>
            </a:endParaRPr>
          </a:p>
          <a:p>
            <a:pPr marL="537845">
              <a:lnSpc>
                <a:spcPts val="2640"/>
              </a:lnSpc>
            </a:pP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rutin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telah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direncanakan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sebelumnya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(pelaksanaan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tugas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oleh</a:t>
            </a:r>
            <a:endParaRPr sz="2200">
              <a:latin typeface="Arial MT"/>
              <a:cs typeface="Arial MT"/>
            </a:endParaRPr>
          </a:p>
          <a:p>
            <a:pPr marL="537845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penanggung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jawab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kegiatan)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4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Memerlukan</a:t>
            </a:r>
            <a:r>
              <a:rPr sz="2400" b="1" spc="-10" dirty="0">
                <a:latin typeface="Arial"/>
                <a:cs typeface="Arial"/>
              </a:rPr>
              <a:t> Syarat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Tertentu</a:t>
            </a:r>
            <a:endParaRPr sz="2400">
              <a:latin typeface="Arial"/>
              <a:cs typeface="Arial"/>
            </a:endParaRPr>
          </a:p>
          <a:p>
            <a:pPr marL="537845" marR="5080">
              <a:lnSpc>
                <a:spcPts val="2640"/>
              </a:lnSpc>
              <a:spcBef>
                <a:spcPts val="85"/>
              </a:spcBef>
              <a:tabLst>
                <a:tab pos="4297045" algn="l"/>
              </a:tabLst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kenyataannya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	rutin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sudah given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sehingga tidak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memerlukan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syarat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bagi pelaksana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kegiatan.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Justru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kalau tidak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dilaksanakan memerlukan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syarat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564" y="402082"/>
            <a:ext cx="6504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KEGIATAN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PENUGASAN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1763" y="1404620"/>
            <a:ext cx="11071860" cy="462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88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Diawali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Perintah</a:t>
            </a:r>
            <a:endParaRPr sz="2400">
              <a:latin typeface="Arial"/>
              <a:cs typeface="Arial"/>
            </a:endParaRPr>
          </a:p>
          <a:p>
            <a:pPr marL="538480">
              <a:lnSpc>
                <a:spcPts val="2640"/>
              </a:lnSpc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dasarnya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penugasan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diawali dengan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adanya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perintah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dari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atasan</a:t>
            </a:r>
            <a:endParaRPr sz="2200">
              <a:latin typeface="Arial MT"/>
              <a:cs typeface="Arial MT"/>
            </a:endParaRPr>
          </a:p>
          <a:p>
            <a:pPr marL="538480">
              <a:lnSpc>
                <a:spcPct val="100000"/>
              </a:lnSpc>
            </a:pP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berwenang.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Inisiatif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dari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pihak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internal</a:t>
            </a:r>
            <a:endParaRPr sz="2400">
              <a:latin typeface="Arial"/>
              <a:cs typeface="Arial"/>
            </a:endParaRPr>
          </a:p>
          <a:p>
            <a:pPr marL="538480" marR="516255">
              <a:lnSpc>
                <a:spcPts val="2640"/>
              </a:lnSpc>
              <a:spcBef>
                <a:spcPts val="85"/>
              </a:spcBef>
            </a:pPr>
            <a:r>
              <a:rPr sz="2200" spc="-5" dirty="0">
                <a:latin typeface="Arial MT"/>
                <a:cs typeface="Arial MT"/>
              </a:rPr>
              <a:t>Inisiatif dan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i="1" spc="-5" dirty="0">
                <a:latin typeface="Arial"/>
                <a:cs typeface="Arial"/>
              </a:rPr>
              <a:t>triger</a:t>
            </a:r>
            <a:r>
              <a:rPr sz="2200" i="1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(pemicu)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penugasan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berasal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dari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internal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yaitu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atasan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berwenang.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120"/>
              </a:spcBef>
              <a:buClr>
                <a:srgbClr val="00007C"/>
              </a:buClr>
              <a:buSzPct val="75000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Terencana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dan/atau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Terencana</a:t>
            </a:r>
            <a:endParaRPr sz="2400">
              <a:latin typeface="Arial"/>
              <a:cs typeface="Arial"/>
            </a:endParaRPr>
          </a:p>
          <a:p>
            <a:pPr marL="538480" marR="206375">
              <a:lnSpc>
                <a:spcPts val="2640"/>
              </a:lnSpc>
              <a:spcBef>
                <a:spcPts val="85"/>
              </a:spcBef>
            </a:pP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5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penugasan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tidak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direncanakan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sebelumnya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karena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kondisi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atau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bisa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direncanakan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untuk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penugasan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bersifat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reguler.</a:t>
            </a:r>
            <a:endParaRPr sz="2200">
              <a:latin typeface="Arial MT"/>
              <a:cs typeface="Arial MT"/>
            </a:endParaRPr>
          </a:p>
          <a:p>
            <a:pPr marL="469900" indent="-457200">
              <a:lnSpc>
                <a:spcPts val="2880"/>
              </a:lnSpc>
              <a:spcBef>
                <a:spcPts val="1115"/>
              </a:spcBef>
              <a:buClr>
                <a:srgbClr val="00007C"/>
              </a:buClr>
              <a:buSzPct val="75000"/>
              <a:buAutoNum type="arabicPeriod" startAt="4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Tidak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Memerlukan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Syarat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Tertentu</a:t>
            </a:r>
            <a:endParaRPr sz="2400">
              <a:latin typeface="Arial"/>
              <a:cs typeface="Arial"/>
            </a:endParaRPr>
          </a:p>
          <a:p>
            <a:pPr marL="538480" marR="5080">
              <a:lnSpc>
                <a:spcPct val="100000"/>
              </a:lnSpc>
              <a:tabLst>
                <a:tab pos="4304030" algn="l"/>
              </a:tabLst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kenyataannya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	penugasan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tidak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memerlukan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syarat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sehingga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bila tidak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dilaksanakan justru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memerlukan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syarat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429" y="402082"/>
            <a:ext cx="5007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4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SOP</a:t>
            </a:r>
            <a:r>
              <a:rPr sz="3600" spc="-2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PELAYANAN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17880" y="1321053"/>
            <a:ext cx="10853420" cy="517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Awal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Permintaan</a:t>
            </a:r>
            <a:r>
              <a:rPr sz="2400" b="1" dirty="0">
                <a:latin typeface="Arial"/>
                <a:cs typeface="Arial"/>
              </a:rPr>
              <a:t> dari </a:t>
            </a:r>
            <a:r>
              <a:rPr sz="2400" b="1" spc="-10" dirty="0">
                <a:latin typeface="Arial"/>
                <a:cs typeface="Arial"/>
              </a:rPr>
              <a:t>Pemohon</a:t>
            </a:r>
            <a:endParaRPr sz="24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Pada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dasarnya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pelayanan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diawali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dengan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adanya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permohonan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dari</a:t>
            </a:r>
            <a:endParaRPr sz="2400">
              <a:latin typeface="Arial MT"/>
              <a:cs typeface="Arial MT"/>
            </a:endParaRPr>
          </a:p>
          <a:p>
            <a:pPr marL="457834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pengguna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jasa.</a:t>
            </a:r>
            <a:endParaRPr sz="24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Clr>
                <a:srgbClr val="00007C"/>
              </a:buClr>
              <a:buSzPct val="75000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Utama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Pemberian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</a:t>
            </a:r>
            <a:endParaRPr sz="2400">
              <a:latin typeface="Arial"/>
              <a:cs typeface="Arial"/>
            </a:endParaRPr>
          </a:p>
          <a:p>
            <a:pPr marL="457834" marR="1144270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utamanya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adalah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pelayanan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oleh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pelaksana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yang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berhubungan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dengan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pengguna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jasa.</a:t>
            </a:r>
            <a:endParaRPr sz="2400">
              <a:latin typeface="Arial MT"/>
              <a:cs typeface="Arial MT"/>
            </a:endParaRPr>
          </a:p>
          <a:p>
            <a:pPr marL="469900" marR="979169" indent="-457834">
              <a:lnSpc>
                <a:spcPct val="10000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3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Akhir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Penerimaan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Bukti/Hasil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Pelayanan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kepada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Pemohon.</a:t>
            </a:r>
            <a:endParaRPr sz="2400">
              <a:latin typeface="Arial"/>
              <a:cs typeface="Arial"/>
            </a:endParaRPr>
          </a:p>
          <a:p>
            <a:pPr marL="457834" marR="214629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Umumnya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kegiatan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pelayanan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berakhir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pada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diterimanya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bukti/hasil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pelayanan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kepada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pemohon.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Jika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tidak,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maka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pelayanan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dinyatakan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belum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selesai.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b="1" spc="-5" dirty="0">
                <a:latin typeface="Arial"/>
                <a:cs typeface="Arial"/>
              </a:rPr>
              <a:t>Catatan: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Kegiatan pendokumentasian</a:t>
            </a:r>
            <a:r>
              <a:rPr sz="2200" i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dilaksanakan</a:t>
            </a:r>
            <a:r>
              <a:rPr sz="22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sebelum</a:t>
            </a:r>
            <a:r>
              <a:rPr sz="22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bukti/hasil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pelayanan</a:t>
            </a:r>
            <a:endParaRPr sz="2200">
              <a:latin typeface="Arial"/>
              <a:cs typeface="Arial"/>
            </a:endParaRPr>
          </a:p>
          <a:p>
            <a:pPr marL="1174115">
              <a:lnSpc>
                <a:spcPct val="100000"/>
              </a:lnSpc>
            </a:pP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diserahkan</a:t>
            </a:r>
            <a:r>
              <a:rPr sz="22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kepada</a:t>
            </a:r>
            <a:r>
              <a:rPr sz="22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Pemohon.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2053" y="337515"/>
            <a:ext cx="3556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CIRI</a:t>
            </a:r>
            <a:r>
              <a:rPr sz="3600" spc="-4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SOP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RUTIN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919" y="1321053"/>
            <a:ext cx="1084199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Awal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Kegiatan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yang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dilakukan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oleh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Penanggung</a:t>
            </a:r>
            <a:r>
              <a:rPr sz="2400" b="1" dirty="0">
                <a:latin typeface="Arial"/>
                <a:cs typeface="Arial"/>
              </a:rPr>
              <a:t> jawab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Pelaksanaan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Kegiatan</a:t>
            </a:r>
            <a:endParaRPr sz="2400">
              <a:latin typeface="Arial"/>
              <a:cs typeface="Arial"/>
            </a:endParaRPr>
          </a:p>
          <a:p>
            <a:pPr marL="463550" marR="596900">
              <a:lnSpc>
                <a:spcPts val="2640"/>
              </a:lnSpc>
              <a:spcBef>
                <a:spcPts val="85"/>
              </a:spcBef>
            </a:pPr>
            <a:r>
              <a:rPr sz="2200" spc="-5" dirty="0">
                <a:latin typeface="Arial MT"/>
                <a:cs typeface="Arial MT"/>
              </a:rPr>
              <a:t>Pada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 rutin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diawali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dengan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 dari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penanggung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jawab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pelaksanaan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kegiatan.</a:t>
            </a:r>
            <a:endParaRPr sz="2200">
              <a:latin typeface="Arial MT"/>
              <a:cs typeface="Arial MT"/>
            </a:endParaRPr>
          </a:p>
          <a:p>
            <a:pPr marL="463550" marR="704850" indent="-451484">
              <a:lnSpc>
                <a:spcPct val="100000"/>
              </a:lnSpc>
              <a:spcBef>
                <a:spcPts val="1115"/>
              </a:spcBef>
              <a:buClr>
                <a:srgbClr val="00007C"/>
              </a:buClr>
              <a:buSzPct val="75000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Utama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Pelaksanaan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Rutin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tersebut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utamanya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adalah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rutin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yang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dilakukan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oleh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pelaksana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terkait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dengan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utama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(aktor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sentral kegiatan).</a:t>
            </a:r>
            <a:endParaRPr sz="2200">
              <a:latin typeface="Arial MT"/>
              <a:cs typeface="Arial MT"/>
            </a:endParaRPr>
          </a:p>
          <a:p>
            <a:pPr marL="469900" marR="2002155" indent="-457834">
              <a:lnSpc>
                <a:spcPct val="100000"/>
              </a:lnSpc>
              <a:spcBef>
                <a:spcPts val="1205"/>
              </a:spcBef>
              <a:buClr>
                <a:srgbClr val="00007C"/>
              </a:buClr>
              <a:buSzPct val="75000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Kegiatan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Akhir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adalah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Pendokumentasian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oleh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Pelaksana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Administratif.</a:t>
            </a:r>
            <a:endParaRPr sz="2400">
              <a:latin typeface="Arial"/>
              <a:cs typeface="Arial"/>
            </a:endParaRPr>
          </a:p>
          <a:p>
            <a:pPr marL="463550" marR="1002665">
              <a:lnSpc>
                <a:spcPts val="2640"/>
              </a:lnSpc>
              <a:spcBef>
                <a:spcPts val="85"/>
              </a:spcBef>
            </a:pPr>
            <a:r>
              <a:rPr sz="2200" spc="-10" dirty="0">
                <a:latin typeface="Arial MT"/>
                <a:cs typeface="Arial MT"/>
              </a:rPr>
              <a:t>Umumnya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kegiatan pendokumentasian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dilakukan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oleh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petugas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administratif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tertentu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yang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ditunjuk.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Arial MT"/>
              <a:cs typeface="Arial MT"/>
            </a:endParaRPr>
          </a:p>
          <a:p>
            <a:pPr marL="1181735" marR="521970" indent="-1169670">
              <a:lnSpc>
                <a:spcPct val="100000"/>
              </a:lnSpc>
              <a:tabLst>
                <a:tab pos="5325745" algn="l"/>
                <a:tab pos="8866505" algn="l"/>
              </a:tabLst>
            </a:pPr>
            <a:r>
              <a:rPr sz="2200" b="1" spc="-5" dirty="0">
                <a:latin typeface="Arial"/>
                <a:cs typeface="Arial"/>
              </a:rPr>
              <a:t>Catatan: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SOP</a:t>
            </a:r>
            <a:r>
              <a:rPr sz="22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pelayanan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bila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dihilangkan	kegiatan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awal</a:t>
            </a:r>
            <a:r>
              <a:rPr sz="22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22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akhirnya	yang</a:t>
            </a:r>
            <a:r>
              <a:rPr sz="22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terkait </a:t>
            </a:r>
            <a:r>
              <a:rPr sz="2200" i="1" spc="-5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sz="22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pemohon</a:t>
            </a:r>
            <a:r>
              <a:rPr sz="22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menjadi</a:t>
            </a:r>
            <a:r>
              <a:rPr sz="2200" i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SOP Rutin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68580"/>
            <a:ext cx="1146048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1028" y="35051"/>
            <a:ext cx="1141895" cy="419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20271" y="106679"/>
            <a:ext cx="766572" cy="335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3001</Words>
  <Application>Microsoft Macintosh PowerPoint</Application>
  <PresentationFormat>Widescreen</PresentationFormat>
  <Paragraphs>886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 MT</vt:lpstr>
      <vt:lpstr>Calibri</vt:lpstr>
      <vt:lpstr>MS UI Gothic</vt:lpstr>
      <vt:lpstr>Tahoma</vt:lpstr>
      <vt:lpstr>Times New Roman</vt:lpstr>
      <vt:lpstr>Trebuchet MS</vt:lpstr>
      <vt:lpstr>Verdana</vt:lpstr>
      <vt:lpstr>Wingdings</vt:lpstr>
      <vt:lpstr>Arial</vt:lpstr>
      <vt:lpstr>Office Theme</vt:lpstr>
      <vt:lpstr>PowerPoint Presentation</vt:lpstr>
      <vt:lpstr>KEGIATAN DALAM SOP ADMINISTRASI PEMERINTAHAN</vt:lpstr>
      <vt:lpstr>KEGIATAN DALAM SOP</vt:lpstr>
      <vt:lpstr>SOP DAN TUGAS-FUNGSI</vt:lpstr>
      <vt:lpstr>CIRI KEGIATAN PELAYANAN</vt:lpstr>
      <vt:lpstr>CIRI KEGIATAN RUTIN</vt:lpstr>
      <vt:lpstr>CIRI KEGIATAN PENUGASAN</vt:lpstr>
      <vt:lpstr>CIRI SOP PELAYANAN</vt:lpstr>
      <vt:lpstr>CIRI SOP RUTIN</vt:lpstr>
      <vt:lpstr>CIRI SOP PENUGASAN</vt:lpstr>
      <vt:lpstr>TINDAK LANJUT SOP PELAYANAN</vt:lpstr>
      <vt:lpstr>PowerPoint Presentation</vt:lpstr>
      <vt:lpstr>LANGKAH-LANGKAH PENYUSUNAN  SOP ADMINISTRASI PEMERINTAHAN</vt:lpstr>
      <vt:lpstr>LANGKAH-LANGKAH PENYUSUNAN  SOP ADMINISTRASI PEMERINTAHAN</vt:lpstr>
      <vt:lpstr>LANGKAH-LANGKAH PENYUSUNAN  SOP ADMINISTRASI PEMERINTAHAN</vt:lpstr>
      <vt:lpstr>LANGKAH-LANGKAH PENYUSUNAN  SOP ADMINISTRASI PEMERINTAHAN</vt:lpstr>
      <vt:lpstr>1</vt:lpstr>
      <vt:lpstr>1</vt:lpstr>
      <vt:lpstr>PowerPoint Presentation</vt:lpstr>
      <vt:lpstr>FORMULIR IDENTIFIKASI SOP BERDASARKAN TUGAS DAN FUNGSI</vt:lpstr>
      <vt:lpstr>PowerPoint Presentation</vt:lpstr>
      <vt:lpstr>PowerPoint Presentation</vt:lpstr>
      <vt:lpstr>PowerPoint Presentation</vt:lpstr>
      <vt:lpstr>PowerPoint Presentation</vt:lpstr>
      <vt:lpstr>2</vt:lpstr>
      <vt:lpstr>CONTOH IDENTIFIKASI LANGKAH/AKTIVITAS</vt:lpstr>
      <vt:lpstr>CONTOH</vt:lpstr>
      <vt:lpstr>PowerPoint Presentation</vt:lpstr>
      <vt:lpstr>PowerPoint Presentation</vt:lpstr>
      <vt:lpstr>PowerPoint Presentation</vt:lpstr>
      <vt:lpstr>CONTOH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  <vt:lpstr>b. Mengisi Mutu Baku dan Keterangan</vt:lpstr>
      <vt:lpstr>Contoh Mutu Baku dan Keterangan</vt:lpstr>
      <vt:lpstr>PowerPoint Presentation</vt:lpstr>
      <vt:lpstr>MENYUSUN DOKUMEN DASAR DAN IDENTITAS SOP-AP</vt:lpstr>
      <vt:lpstr>CONTOH</vt:lpstr>
      <vt:lpstr>PowerPoint Presentation</vt:lpstr>
      <vt:lpstr>PowerPoint Presentation</vt:lpstr>
      <vt:lpstr>4</vt:lpstr>
      <vt:lpstr>Halaman Judul/Cover</vt:lpstr>
      <vt:lpstr>CONTOH</vt:lpstr>
      <vt:lpstr>PowerPoint Presentation</vt:lpstr>
      <vt:lpstr>ASESORIS SOP</vt:lpstr>
      <vt:lpstr>CONTOH</vt:lpstr>
      <vt:lpstr>PowerPoint Presentation</vt:lpstr>
      <vt:lpstr>PowerPoint Presentation</vt:lpstr>
      <vt:lpstr>CONTOH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4</cp:revision>
  <dcterms:created xsi:type="dcterms:W3CDTF">2023-03-18T04:28:28Z</dcterms:created>
  <dcterms:modified xsi:type="dcterms:W3CDTF">2024-06-25T21:49:04Z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2023-03-18T00:00:00Z</vt:filetime>
  </property>
</Properties>
</file>