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518" r:id="rId3"/>
    <p:sldId id="519" r:id="rId4"/>
    <p:sldId id="520" r:id="rId5"/>
    <p:sldId id="550" r:id="rId6"/>
    <p:sldId id="551" r:id="rId7"/>
    <p:sldId id="552" r:id="rId8"/>
    <p:sldId id="553" r:id="rId9"/>
    <p:sldId id="554" r:id="rId10"/>
    <p:sldId id="555" r:id="rId11"/>
    <p:sldId id="556" r:id="rId12"/>
    <p:sldId id="557" r:id="rId13"/>
    <p:sldId id="558" r:id="rId14"/>
    <p:sldId id="559" r:id="rId15"/>
    <p:sldId id="560" r:id="rId16"/>
    <p:sldId id="561" r:id="rId17"/>
    <p:sldId id="562" r:id="rId18"/>
    <p:sldId id="563" r:id="rId19"/>
    <p:sldId id="564" r:id="rId20"/>
    <p:sldId id="565" r:id="rId21"/>
    <p:sldId id="566" r:id="rId22"/>
    <p:sldId id="567" r:id="rId23"/>
    <p:sldId id="568" r:id="rId24"/>
    <p:sldId id="569" r:id="rId25"/>
    <p:sldId id="570" r:id="rId26"/>
    <p:sldId id="571" r:id="rId27"/>
    <p:sldId id="572" r:id="rId28"/>
    <p:sldId id="573" r:id="rId29"/>
    <p:sldId id="574" r:id="rId30"/>
    <p:sldId id="286" r:id="rId31"/>
    <p:sldId id="287" r:id="rId32"/>
    <p:sldId id="288" r:id="rId33"/>
    <p:sldId id="289" r:id="rId34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/>
    <p:restoredTop sz="92547"/>
  </p:normalViewPr>
  <p:slideViewPr>
    <p:cSldViewPr>
      <p:cViewPr>
        <p:scale>
          <a:sx n="70" d="100"/>
          <a:sy n="70" d="100"/>
        </p:scale>
        <p:origin x="-1032" y="-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1776DA-2547-4313-999C-65D58904CAC5}" type="datetimeFigureOut">
              <a:rPr lang="en-ID" smtClean="0"/>
              <a:t>6/29/2024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E8FA04-0469-4884-909D-107E20CC288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37261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763764" y="0"/>
            <a:ext cx="2199640" cy="2014855"/>
          </a:xfrm>
          <a:custGeom>
            <a:avLst/>
            <a:gdLst/>
            <a:ahLst/>
            <a:cxnLst/>
            <a:rect l="l" t="t" r="r" b="b"/>
            <a:pathLst>
              <a:path w="2199640" h="2014855">
                <a:moveTo>
                  <a:pt x="2182052" y="0"/>
                </a:moveTo>
                <a:lnTo>
                  <a:pt x="1614697" y="0"/>
                </a:lnTo>
                <a:lnTo>
                  <a:pt x="888" y="1440688"/>
                </a:lnTo>
                <a:lnTo>
                  <a:pt x="0" y="2014474"/>
                </a:lnTo>
                <a:lnTo>
                  <a:pt x="2199639" y="126"/>
                </a:lnTo>
                <a:lnTo>
                  <a:pt x="2182052" y="0"/>
                </a:lnTo>
                <a:close/>
              </a:path>
            </a:pathLst>
          </a:custGeom>
          <a:solidFill>
            <a:srgbClr val="9520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3976115"/>
            <a:ext cx="3339465" cy="2882265"/>
          </a:xfrm>
          <a:custGeom>
            <a:avLst/>
            <a:gdLst/>
            <a:ahLst/>
            <a:cxnLst/>
            <a:rect l="l" t="t" r="r" b="b"/>
            <a:pathLst>
              <a:path w="3339465" h="2882265">
                <a:moveTo>
                  <a:pt x="0" y="0"/>
                </a:moveTo>
                <a:lnTo>
                  <a:pt x="0" y="2881883"/>
                </a:lnTo>
                <a:lnTo>
                  <a:pt x="3339084" y="2881883"/>
                </a:lnTo>
                <a:lnTo>
                  <a:pt x="0" y="0"/>
                </a:lnTo>
                <a:close/>
              </a:path>
            </a:pathLst>
          </a:custGeom>
          <a:solidFill>
            <a:srgbClr val="B42B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79548" y="0"/>
            <a:ext cx="9712452" cy="6857995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1081004" y="5917691"/>
            <a:ext cx="1111250" cy="940435"/>
          </a:xfrm>
          <a:custGeom>
            <a:avLst/>
            <a:gdLst/>
            <a:ahLst/>
            <a:cxnLst/>
            <a:rect l="l" t="t" r="r" b="b"/>
            <a:pathLst>
              <a:path w="1111250" h="940434">
                <a:moveTo>
                  <a:pt x="1110996" y="0"/>
                </a:moveTo>
                <a:lnTo>
                  <a:pt x="0" y="940307"/>
                </a:lnTo>
                <a:lnTo>
                  <a:pt x="1110996" y="940307"/>
                </a:lnTo>
                <a:lnTo>
                  <a:pt x="1110996" y="0"/>
                </a:lnTo>
                <a:close/>
              </a:path>
            </a:pathLst>
          </a:custGeom>
          <a:solidFill>
            <a:srgbClr val="9520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12264" y="210311"/>
            <a:ext cx="1434084" cy="545592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5913" y="263533"/>
            <a:ext cx="1293684" cy="55802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974323" y="274320"/>
            <a:ext cx="815340" cy="35661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4895" y="1639693"/>
            <a:ext cx="11062208" cy="869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4536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sp>
        <p:nvSpPr>
          <p:cNvPr id="5" name="Parallelogram 4"/>
          <p:cNvSpPr/>
          <p:nvPr userDrawn="1"/>
        </p:nvSpPr>
        <p:spPr>
          <a:xfrm>
            <a:off x="3008243" y="6619726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/>
          <p:cNvSpPr/>
          <p:nvPr userDrawn="1"/>
        </p:nvSpPr>
        <p:spPr>
          <a:xfrm>
            <a:off x="-646176" y="6710983"/>
            <a:ext cx="4000301" cy="583096"/>
          </a:xfrm>
          <a:prstGeom prst="parallelogram">
            <a:avLst>
              <a:gd name="adj" fmla="val 88636"/>
            </a:avLst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81" y="224426"/>
            <a:ext cx="1433880" cy="63728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54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6492" y="1258061"/>
            <a:ext cx="10399014" cy="1988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04366" y="1590497"/>
            <a:ext cx="9697085" cy="47136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44536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9772" y="3451352"/>
            <a:ext cx="34715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120" dirty="0" smtClean="0">
                <a:solidFill>
                  <a:srgbClr val="006FC0"/>
                </a:solidFill>
                <a:latin typeface="Trebuchet MS"/>
                <a:cs typeface="Trebuchet MS"/>
              </a:rPr>
              <a:t>BPSDM </a:t>
            </a:r>
            <a:r>
              <a:rPr lang="en-US" spc="-120" dirty="0" err="1" smtClean="0">
                <a:solidFill>
                  <a:srgbClr val="006FC0"/>
                </a:solidFill>
                <a:latin typeface="Trebuchet MS"/>
                <a:cs typeface="Trebuchet MS"/>
              </a:rPr>
              <a:t>Sumsel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9772" y="2209800"/>
            <a:ext cx="5912485" cy="86995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800" b="1" spc="-45" dirty="0">
                <a:solidFill>
                  <a:srgbClr val="FF0000"/>
                </a:solidFill>
                <a:latin typeface="Tahoma"/>
                <a:cs typeface="Tahoma"/>
              </a:rPr>
              <a:t>WORKS</a:t>
            </a:r>
            <a:r>
              <a:rPr sz="1800" b="1" dirty="0">
                <a:solidFill>
                  <a:srgbClr val="FF0000"/>
                </a:solidFill>
                <a:latin typeface="Tahoma"/>
                <a:cs typeface="Tahoma"/>
              </a:rPr>
              <a:t>HOP</a:t>
            </a:r>
            <a:r>
              <a:rPr sz="1800" b="1" spc="-9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b="1" spc="-100" dirty="0">
                <a:solidFill>
                  <a:srgbClr val="FF0000"/>
                </a:solidFill>
                <a:latin typeface="Tahoma"/>
                <a:cs typeface="Tahoma"/>
              </a:rPr>
              <a:t>TEKN</a:t>
            </a:r>
            <a:r>
              <a:rPr sz="1800" b="1" spc="-80" dirty="0">
                <a:solidFill>
                  <a:srgbClr val="FF0000"/>
                </a:solidFill>
                <a:latin typeface="Tahoma"/>
                <a:cs typeface="Tahoma"/>
              </a:rPr>
              <a:t>I</a:t>
            </a:r>
            <a:r>
              <a:rPr sz="1800" b="1" spc="-20" dirty="0">
                <a:solidFill>
                  <a:srgbClr val="FF0000"/>
                </a:solidFill>
                <a:latin typeface="Tahoma"/>
                <a:cs typeface="Tahoma"/>
              </a:rPr>
              <a:t>K</a:t>
            </a:r>
            <a:r>
              <a:rPr sz="1800" b="1" spc="-8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b="1" spc="-60" dirty="0">
                <a:solidFill>
                  <a:srgbClr val="FF0000"/>
                </a:solidFill>
                <a:latin typeface="Tahoma"/>
                <a:cs typeface="Tahoma"/>
              </a:rPr>
              <a:t>PENYU</a:t>
            </a:r>
            <a:r>
              <a:rPr sz="1800" b="1" spc="-65" dirty="0">
                <a:solidFill>
                  <a:srgbClr val="FF0000"/>
                </a:solidFill>
                <a:latin typeface="Tahoma"/>
                <a:cs typeface="Tahoma"/>
              </a:rPr>
              <a:t>S</a:t>
            </a:r>
            <a:r>
              <a:rPr sz="1800" b="1" spc="5" dirty="0">
                <a:solidFill>
                  <a:srgbClr val="FF0000"/>
                </a:solidFill>
                <a:latin typeface="Tahoma"/>
                <a:cs typeface="Tahoma"/>
              </a:rPr>
              <a:t>UNAN</a:t>
            </a:r>
            <a:r>
              <a:rPr sz="1800" b="1" spc="-8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800" b="1" spc="-40" dirty="0">
                <a:solidFill>
                  <a:srgbClr val="FF0000"/>
                </a:solidFill>
                <a:latin typeface="Tahoma"/>
                <a:cs typeface="Tahoma"/>
              </a:rPr>
              <a:t>S</a:t>
            </a:r>
            <a:r>
              <a:rPr sz="1800" b="1" spc="-60" dirty="0">
                <a:solidFill>
                  <a:srgbClr val="FF0000"/>
                </a:solidFill>
                <a:latin typeface="Tahoma"/>
                <a:cs typeface="Tahoma"/>
              </a:rPr>
              <a:t>O</a:t>
            </a:r>
            <a:r>
              <a:rPr sz="1800" b="1" spc="-70" dirty="0">
                <a:solidFill>
                  <a:srgbClr val="FF0000"/>
                </a:solidFill>
                <a:latin typeface="Tahoma"/>
                <a:cs typeface="Tahoma"/>
              </a:rPr>
              <a:t>P</a:t>
            </a:r>
            <a:endParaRPr sz="1800" dirty="0">
              <a:latin typeface="Tahoma"/>
              <a:cs typeface="Tahoma"/>
            </a:endParaRPr>
          </a:p>
          <a:p>
            <a:pPr marL="17145">
              <a:lnSpc>
                <a:spcPct val="100000"/>
              </a:lnSpc>
              <a:spcBef>
                <a:spcPts val="420"/>
              </a:spcBef>
            </a:pPr>
            <a:r>
              <a:rPr sz="3200" b="1" spc="-140" dirty="0">
                <a:solidFill>
                  <a:srgbClr val="404040"/>
                </a:solidFill>
                <a:latin typeface="Trebuchet MS"/>
                <a:cs typeface="Trebuchet MS"/>
              </a:rPr>
              <a:t>SOP </a:t>
            </a:r>
            <a:r>
              <a:rPr sz="3200" b="1" spc="-145" dirty="0">
                <a:solidFill>
                  <a:srgbClr val="404040"/>
                </a:solidFill>
                <a:latin typeface="Trebuchet MS"/>
                <a:cs typeface="Trebuchet MS"/>
              </a:rPr>
              <a:t>ADM</a:t>
            </a:r>
            <a:r>
              <a:rPr sz="3200" b="1" spc="-70" dirty="0">
                <a:solidFill>
                  <a:srgbClr val="404040"/>
                </a:solidFill>
                <a:latin typeface="Trebuchet MS"/>
                <a:cs typeface="Trebuchet MS"/>
              </a:rPr>
              <a:t>I</a:t>
            </a:r>
            <a:r>
              <a:rPr sz="3200" b="1" spc="-125" dirty="0">
                <a:solidFill>
                  <a:srgbClr val="404040"/>
                </a:solidFill>
                <a:latin typeface="Trebuchet MS"/>
                <a:cs typeface="Trebuchet MS"/>
              </a:rPr>
              <a:t>NISTRASI</a:t>
            </a:r>
            <a:r>
              <a:rPr sz="3200" b="1" spc="-14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3200" b="1" spc="-225" dirty="0">
                <a:solidFill>
                  <a:srgbClr val="404040"/>
                </a:solidFill>
                <a:latin typeface="Trebuchet MS"/>
                <a:cs typeface="Trebuchet MS"/>
              </a:rPr>
              <a:t>PE</a:t>
            </a:r>
            <a:r>
              <a:rPr sz="3200" b="1" spc="-140" dirty="0">
                <a:solidFill>
                  <a:srgbClr val="404040"/>
                </a:solidFill>
                <a:latin typeface="Trebuchet MS"/>
                <a:cs typeface="Trebuchet MS"/>
              </a:rPr>
              <a:t>MER</a:t>
            </a:r>
            <a:r>
              <a:rPr sz="3200" b="1" spc="-75" dirty="0">
                <a:solidFill>
                  <a:srgbClr val="404040"/>
                </a:solidFill>
                <a:latin typeface="Trebuchet MS"/>
                <a:cs typeface="Trebuchet MS"/>
              </a:rPr>
              <a:t>I</a:t>
            </a:r>
            <a:r>
              <a:rPr sz="3200" b="1" spc="-330" dirty="0">
                <a:solidFill>
                  <a:srgbClr val="404040"/>
                </a:solidFill>
                <a:latin typeface="Trebuchet MS"/>
                <a:cs typeface="Trebuchet MS"/>
              </a:rPr>
              <a:t>NTAHAN</a:t>
            </a:r>
            <a:endParaRPr sz="32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3691" y="3326891"/>
            <a:ext cx="611505" cy="35560"/>
          </a:xfrm>
          <a:custGeom>
            <a:avLst/>
            <a:gdLst/>
            <a:ahLst/>
            <a:cxnLst/>
            <a:rect l="l" t="t" r="r" b="b"/>
            <a:pathLst>
              <a:path w="611505" h="35560">
                <a:moveTo>
                  <a:pt x="611124" y="0"/>
                </a:moveTo>
                <a:lnTo>
                  <a:pt x="0" y="0"/>
                </a:lnTo>
                <a:lnTo>
                  <a:pt x="0" y="35051"/>
                </a:lnTo>
                <a:lnTo>
                  <a:pt x="611124" y="35051"/>
                </a:lnTo>
                <a:lnTo>
                  <a:pt x="611124" y="0"/>
                </a:lnTo>
                <a:close/>
              </a:path>
            </a:pathLst>
          </a:custGeom>
          <a:solidFill>
            <a:srgbClr val="95202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82572" y="1832508"/>
            <a:ext cx="8764270" cy="405002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475615" indent="-46355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475615" algn="l"/>
                <a:tab pos="476250" algn="l"/>
              </a:tabLst>
            </a:pPr>
            <a:r>
              <a:rPr sz="2800" spc="-5" dirty="0">
                <a:latin typeface="Arial MT"/>
                <a:cs typeface="Arial MT"/>
              </a:rPr>
              <a:t>Kemudahan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dan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kejelasan.</a:t>
            </a:r>
            <a:endParaRPr sz="2800">
              <a:latin typeface="Arial MT"/>
              <a:cs typeface="Arial MT"/>
            </a:endParaRPr>
          </a:p>
          <a:p>
            <a:pPr marL="475615" indent="-46355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75615" algn="l"/>
                <a:tab pos="476250" algn="l"/>
              </a:tabLst>
            </a:pPr>
            <a:r>
              <a:rPr sz="2800" spc="-5" dirty="0">
                <a:latin typeface="Arial MT"/>
                <a:cs typeface="Arial MT"/>
              </a:rPr>
              <a:t>Efisiensi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efektivitas.</a:t>
            </a:r>
            <a:endParaRPr sz="2800">
              <a:latin typeface="Arial MT"/>
              <a:cs typeface="Arial MT"/>
            </a:endParaRPr>
          </a:p>
          <a:p>
            <a:pPr marL="475615" indent="-46355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75615" algn="l"/>
                <a:tab pos="476250" algn="l"/>
              </a:tabLst>
            </a:pPr>
            <a:r>
              <a:rPr sz="2800" spc="-5" dirty="0">
                <a:latin typeface="Arial MT"/>
                <a:cs typeface="Arial MT"/>
              </a:rPr>
              <a:t>Keselarasan.</a:t>
            </a:r>
            <a:endParaRPr sz="2800">
              <a:latin typeface="Arial MT"/>
              <a:cs typeface="Arial MT"/>
            </a:endParaRPr>
          </a:p>
          <a:p>
            <a:pPr marL="475615" indent="-46355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75615" algn="l"/>
                <a:tab pos="476250" algn="l"/>
              </a:tabLst>
            </a:pPr>
            <a:r>
              <a:rPr sz="2800" spc="-5" dirty="0">
                <a:latin typeface="Arial MT"/>
                <a:cs typeface="Arial MT"/>
              </a:rPr>
              <a:t>Keterukuran.</a:t>
            </a:r>
            <a:endParaRPr sz="2800">
              <a:latin typeface="Arial MT"/>
              <a:cs typeface="Arial MT"/>
            </a:endParaRPr>
          </a:p>
          <a:p>
            <a:pPr marL="475615" indent="-46355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75615" algn="l"/>
                <a:tab pos="476250" algn="l"/>
              </a:tabLst>
            </a:pPr>
            <a:r>
              <a:rPr sz="2800" spc="-5" dirty="0">
                <a:latin typeface="Arial MT"/>
                <a:cs typeface="Arial MT"/>
              </a:rPr>
              <a:t>Dinamis.</a:t>
            </a:r>
            <a:endParaRPr sz="2800">
              <a:latin typeface="Arial MT"/>
              <a:cs typeface="Arial MT"/>
            </a:endParaRPr>
          </a:p>
          <a:p>
            <a:pPr marL="475615" indent="-46355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75615" algn="l"/>
                <a:tab pos="476250" algn="l"/>
              </a:tabLst>
            </a:pPr>
            <a:r>
              <a:rPr sz="2800" spc="-5" dirty="0">
                <a:latin typeface="Arial MT"/>
                <a:cs typeface="Arial MT"/>
              </a:rPr>
              <a:t>Berorientasi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pada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pengguna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(mereka</a:t>
            </a:r>
            <a:r>
              <a:rPr sz="2800" spc="2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yang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dilayani).</a:t>
            </a:r>
            <a:endParaRPr sz="2800">
              <a:latin typeface="Arial MT"/>
              <a:cs typeface="Arial MT"/>
            </a:endParaRPr>
          </a:p>
          <a:p>
            <a:pPr marL="475615" indent="-463550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475615" algn="l"/>
                <a:tab pos="476250" algn="l"/>
              </a:tabLst>
            </a:pPr>
            <a:r>
              <a:rPr sz="2800" spc="-5" dirty="0">
                <a:latin typeface="Arial MT"/>
                <a:cs typeface="Arial MT"/>
              </a:rPr>
              <a:t>Kepatuhan hukum.</a:t>
            </a:r>
            <a:endParaRPr sz="2800">
              <a:latin typeface="Arial MT"/>
              <a:cs typeface="Arial MT"/>
            </a:endParaRPr>
          </a:p>
          <a:p>
            <a:pPr marL="475615" indent="-46355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75615" algn="l"/>
                <a:tab pos="476250" algn="l"/>
              </a:tabLst>
            </a:pPr>
            <a:r>
              <a:rPr sz="2800" spc="-5" dirty="0">
                <a:latin typeface="Arial MT"/>
                <a:cs typeface="Arial MT"/>
              </a:rPr>
              <a:t>Kepastian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hukum.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64902" y="1143000"/>
            <a:ext cx="4862195" cy="39814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0"/>
              </a:lnSpc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PRINSIP</a:t>
            </a:r>
            <a:r>
              <a:rPr sz="28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PENYUSUNAN</a:t>
            </a:r>
            <a:r>
              <a:rPr sz="2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SOP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64791" y="1845705"/>
            <a:ext cx="6537959" cy="304355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546100" indent="-534035">
              <a:lnSpc>
                <a:spcPct val="100000"/>
              </a:lnSpc>
              <a:spcBef>
                <a:spcPts val="695"/>
              </a:spcBef>
              <a:buAutoNum type="arabicPeriod"/>
              <a:tabLst>
                <a:tab pos="546100" algn="l"/>
                <a:tab pos="546735" algn="l"/>
              </a:tabLst>
            </a:pPr>
            <a:r>
              <a:rPr sz="2800" spc="-5" dirty="0">
                <a:latin typeface="Arial MT"/>
                <a:cs typeface="Arial MT"/>
              </a:rPr>
              <a:t>Konsisten</a:t>
            </a:r>
            <a:endParaRPr sz="2800">
              <a:latin typeface="Arial MT"/>
              <a:cs typeface="Arial MT"/>
            </a:endParaRPr>
          </a:p>
          <a:p>
            <a:pPr marL="546100" indent="-5340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546100" algn="l"/>
                <a:tab pos="546735" algn="l"/>
              </a:tabLst>
            </a:pPr>
            <a:r>
              <a:rPr sz="2800" spc="-5" dirty="0">
                <a:latin typeface="Arial MT"/>
                <a:cs typeface="Arial MT"/>
              </a:rPr>
              <a:t>Komitmen.</a:t>
            </a:r>
            <a:endParaRPr sz="2800">
              <a:latin typeface="Arial MT"/>
              <a:cs typeface="Arial MT"/>
            </a:endParaRPr>
          </a:p>
          <a:p>
            <a:pPr marL="546100" indent="-534035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546100" algn="l"/>
                <a:tab pos="546735" algn="l"/>
              </a:tabLst>
            </a:pPr>
            <a:r>
              <a:rPr sz="2800" spc="-5" dirty="0">
                <a:latin typeface="Arial MT"/>
                <a:cs typeface="Arial MT"/>
              </a:rPr>
              <a:t>Perbaikan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berkelanjutan.</a:t>
            </a:r>
            <a:endParaRPr sz="2800">
              <a:latin typeface="Arial MT"/>
              <a:cs typeface="Arial MT"/>
            </a:endParaRPr>
          </a:p>
          <a:p>
            <a:pPr marL="546100" indent="-5340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546100" algn="l"/>
                <a:tab pos="546735" algn="l"/>
              </a:tabLst>
            </a:pPr>
            <a:r>
              <a:rPr sz="2800" spc="-5" dirty="0">
                <a:latin typeface="Arial MT"/>
                <a:cs typeface="Arial MT"/>
              </a:rPr>
              <a:t>Mengikat.</a:t>
            </a:r>
            <a:endParaRPr sz="2800">
              <a:latin typeface="Arial MT"/>
              <a:cs typeface="Arial MT"/>
            </a:endParaRPr>
          </a:p>
          <a:p>
            <a:pPr marL="546100" indent="-5340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546100" algn="l"/>
                <a:tab pos="546735" algn="l"/>
              </a:tabLst>
            </a:pPr>
            <a:r>
              <a:rPr sz="2800" spc="-5" dirty="0">
                <a:latin typeface="Arial MT"/>
                <a:cs typeface="Arial MT"/>
              </a:rPr>
              <a:t>Seluruh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unsur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memiliki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peran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penting.</a:t>
            </a:r>
            <a:endParaRPr sz="2800">
              <a:latin typeface="Arial MT"/>
              <a:cs typeface="Arial MT"/>
            </a:endParaRPr>
          </a:p>
          <a:p>
            <a:pPr marL="546100" indent="-53403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546100" algn="l"/>
                <a:tab pos="546735" algn="l"/>
              </a:tabLst>
            </a:pPr>
            <a:r>
              <a:rPr sz="2800" spc="-25" dirty="0">
                <a:latin typeface="Arial MT"/>
                <a:cs typeface="Arial MT"/>
              </a:rPr>
              <a:t>Terdokumentasi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dengan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balk.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 idx="4294967295"/>
          </p:nvPr>
        </p:nvSpPr>
        <p:spPr>
          <a:xfrm>
            <a:off x="3505200" y="838200"/>
            <a:ext cx="4732338" cy="49847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700"/>
              </a:lnSpc>
            </a:pP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PRINSIP</a:t>
            </a:r>
            <a:r>
              <a:rPr sz="32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PELAKSANAAN</a:t>
            </a:r>
            <a:r>
              <a:rPr sz="32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SOP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33600" y="2349500"/>
            <a:ext cx="811974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445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 MT"/>
                <a:cs typeface="Arial MT"/>
              </a:rPr>
              <a:t>SOP melingkupi seluruh proses penyelenggaraan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administrasi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pemerintahan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termasuk </a:t>
            </a:r>
            <a:r>
              <a:rPr sz="2800" spc="-5" dirty="0">
                <a:latin typeface="Arial MT"/>
                <a:cs typeface="Arial MT"/>
              </a:rPr>
              <a:t>pemberian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pelayanan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baik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pelayanan Internal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maupun 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eksternal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organisasi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pemerintah</a:t>
            </a:r>
            <a:r>
              <a:rPr sz="2800" spc="3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yang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dilaksanakan </a:t>
            </a:r>
            <a:r>
              <a:rPr sz="2800" spc="-76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oleh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unit-unit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organisasi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pemerintahan.</a:t>
            </a:r>
            <a:endParaRPr sz="28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 idx="4294967295"/>
          </p:nvPr>
        </p:nvSpPr>
        <p:spPr>
          <a:xfrm>
            <a:off x="3890962" y="1066800"/>
            <a:ext cx="4410075" cy="45720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00"/>
              </a:lnSpc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RUANG</a:t>
            </a:r>
            <a:r>
              <a:rPr sz="3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LINGKUP</a:t>
            </a:r>
            <a:r>
              <a:rPr sz="32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SOP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26463" y="1423542"/>
            <a:ext cx="3310254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dirty="0">
                <a:latin typeface="Arial"/>
                <a:cs typeface="Arial"/>
              </a:rPr>
              <a:t>SOP</a:t>
            </a:r>
            <a:r>
              <a:rPr sz="3200" b="1" spc="-5" dirty="0">
                <a:latin typeface="Arial"/>
                <a:cs typeface="Arial"/>
              </a:rPr>
              <a:t>ros</a:t>
            </a:r>
            <a:r>
              <a:rPr sz="3200" b="1" spc="-15" dirty="0">
                <a:latin typeface="Arial"/>
                <a:cs typeface="Arial"/>
              </a:rPr>
              <a:t>e</a:t>
            </a:r>
            <a:r>
              <a:rPr sz="3200" b="1" dirty="0">
                <a:latin typeface="Arial"/>
                <a:cs typeface="Arial"/>
              </a:rPr>
              <a:t>dur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8480" y="5625591"/>
            <a:ext cx="3574415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3065"/>
              </a:lnSpc>
            </a:pPr>
            <a:r>
              <a:rPr sz="2800" b="1" spc="-5" dirty="0">
                <a:latin typeface="Arial"/>
                <a:cs typeface="Arial"/>
              </a:rPr>
              <a:t>SOP</a:t>
            </a:r>
            <a:r>
              <a:rPr sz="2800" b="1" spc="-17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ADMINI</a:t>
            </a:r>
            <a:r>
              <a:rPr sz="2800" b="1" spc="-15" dirty="0">
                <a:latin typeface="Arial"/>
                <a:cs typeface="Arial"/>
              </a:rPr>
              <a:t>S</a:t>
            </a:r>
            <a:r>
              <a:rPr sz="2800" b="1" spc="-5" dirty="0">
                <a:latin typeface="Arial"/>
                <a:cs typeface="Arial"/>
              </a:rPr>
              <a:t>TR</a:t>
            </a:r>
            <a:r>
              <a:rPr sz="2800" b="1" spc="-220" dirty="0">
                <a:latin typeface="Arial"/>
                <a:cs typeface="Arial"/>
              </a:rPr>
              <a:t>A</a:t>
            </a:r>
            <a:r>
              <a:rPr sz="2800" b="1" spc="-5" dirty="0">
                <a:latin typeface="Arial"/>
                <a:cs typeface="Arial"/>
              </a:rPr>
              <a:t>T</a:t>
            </a:r>
            <a:r>
              <a:rPr sz="2800" b="1" dirty="0">
                <a:latin typeface="Arial"/>
                <a:cs typeface="Arial"/>
              </a:rPr>
              <a:t>I</a:t>
            </a:r>
            <a:r>
              <a:rPr sz="2800" b="1" spc="-5" dirty="0">
                <a:latin typeface="Arial"/>
                <a:cs typeface="Arial"/>
              </a:rPr>
              <a:t>F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42429" y="6158280"/>
            <a:ext cx="2857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Aktor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Banyak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dan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Isi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Umum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41932" y="454151"/>
            <a:ext cx="8821420" cy="1077595"/>
          </a:xfrm>
          <a:custGeom>
            <a:avLst/>
            <a:gdLst/>
            <a:ahLst/>
            <a:cxnLst/>
            <a:rect l="l" t="t" r="r" b="b"/>
            <a:pathLst>
              <a:path w="8821420" h="1077595">
                <a:moveTo>
                  <a:pt x="8820912" y="0"/>
                </a:moveTo>
                <a:lnTo>
                  <a:pt x="0" y="0"/>
                </a:lnTo>
                <a:lnTo>
                  <a:pt x="0" y="1077468"/>
                </a:lnTo>
                <a:lnTo>
                  <a:pt x="8820912" y="1077468"/>
                </a:lnTo>
                <a:lnTo>
                  <a:pt x="88209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837689" y="532383"/>
            <a:ext cx="8610600" cy="48768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495"/>
              </a:lnSpc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KONSEP</a:t>
            </a:r>
            <a:r>
              <a:rPr sz="32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PEMBAGIAN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SOP</a:t>
            </a:r>
            <a:r>
              <a:rPr sz="3200" b="1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Arial"/>
                <a:cs typeface="Arial"/>
              </a:rPr>
              <a:t>ADMINISTRATIF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 idx="4294967295"/>
          </p:nvPr>
        </p:nvSpPr>
        <p:spPr>
          <a:xfrm>
            <a:off x="4591398" y="1031225"/>
            <a:ext cx="3462338" cy="455612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495"/>
              </a:lnSpc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DAN</a:t>
            </a:r>
            <a:r>
              <a:rPr sz="3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SOP</a:t>
            </a:r>
            <a:r>
              <a:rPr sz="32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TEKNIS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22567" y="1940763"/>
            <a:ext cx="18262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Arial"/>
                <a:cs typeface="Arial"/>
              </a:rPr>
              <a:t>K</a:t>
            </a:r>
            <a:r>
              <a:rPr sz="2800" b="1" spc="-20" dirty="0">
                <a:latin typeface="Arial"/>
                <a:cs typeface="Arial"/>
              </a:rPr>
              <a:t>E</a:t>
            </a:r>
            <a:r>
              <a:rPr sz="2800" b="1" spc="-5" dirty="0">
                <a:latin typeface="Arial"/>
                <a:cs typeface="Arial"/>
              </a:rPr>
              <a:t>GI</a:t>
            </a:r>
            <a:r>
              <a:rPr sz="2800" b="1" spc="-220" dirty="0">
                <a:latin typeface="Arial"/>
                <a:cs typeface="Arial"/>
              </a:rPr>
              <a:t>A</a:t>
            </a:r>
            <a:r>
              <a:rPr sz="2800" b="1" spc="-215" dirty="0">
                <a:latin typeface="Arial"/>
                <a:cs typeface="Arial"/>
              </a:rPr>
              <a:t>T</a:t>
            </a:r>
            <a:r>
              <a:rPr sz="2800" b="1" spc="-10" dirty="0">
                <a:latin typeface="Arial"/>
                <a:cs typeface="Arial"/>
              </a:rPr>
              <a:t>AN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6671" y="2014886"/>
            <a:ext cx="776605" cy="381000"/>
          </a:xfrm>
          <a:custGeom>
            <a:avLst/>
            <a:gdLst/>
            <a:ahLst/>
            <a:cxnLst/>
            <a:rect l="l" t="t" r="r" b="b"/>
            <a:pathLst>
              <a:path w="776604" h="381000">
                <a:moveTo>
                  <a:pt x="676859" y="190341"/>
                </a:moveTo>
                <a:lnTo>
                  <a:pt x="515619" y="324707"/>
                </a:lnTo>
                <a:lnTo>
                  <a:pt x="507734" y="334514"/>
                </a:lnTo>
                <a:lnTo>
                  <a:pt x="504348" y="346201"/>
                </a:lnTo>
                <a:lnTo>
                  <a:pt x="505583" y="358318"/>
                </a:lnTo>
                <a:lnTo>
                  <a:pt x="511555" y="369411"/>
                </a:lnTo>
                <a:lnTo>
                  <a:pt x="521416" y="377297"/>
                </a:lnTo>
                <a:lnTo>
                  <a:pt x="533098" y="380682"/>
                </a:lnTo>
                <a:lnTo>
                  <a:pt x="545185" y="379448"/>
                </a:lnTo>
                <a:lnTo>
                  <a:pt x="556260" y="373475"/>
                </a:lnTo>
                <a:lnTo>
                  <a:pt x="737983" y="222091"/>
                </a:lnTo>
                <a:lnTo>
                  <a:pt x="726439" y="222091"/>
                </a:lnTo>
                <a:lnTo>
                  <a:pt x="726439" y="214725"/>
                </a:lnTo>
                <a:lnTo>
                  <a:pt x="706119" y="214725"/>
                </a:lnTo>
                <a:lnTo>
                  <a:pt x="676859" y="190341"/>
                </a:lnTo>
                <a:close/>
              </a:path>
              <a:path w="776604" h="381000">
                <a:moveTo>
                  <a:pt x="638759" y="158591"/>
                </a:moveTo>
                <a:lnTo>
                  <a:pt x="0" y="158591"/>
                </a:lnTo>
                <a:lnTo>
                  <a:pt x="0" y="222091"/>
                </a:lnTo>
                <a:lnTo>
                  <a:pt x="638759" y="222091"/>
                </a:lnTo>
                <a:lnTo>
                  <a:pt x="676859" y="190341"/>
                </a:lnTo>
                <a:lnTo>
                  <a:pt x="638759" y="158591"/>
                </a:lnTo>
                <a:close/>
              </a:path>
              <a:path w="776604" h="381000">
                <a:moveTo>
                  <a:pt x="737983" y="158591"/>
                </a:moveTo>
                <a:lnTo>
                  <a:pt x="726439" y="158591"/>
                </a:lnTo>
                <a:lnTo>
                  <a:pt x="726439" y="222091"/>
                </a:lnTo>
                <a:lnTo>
                  <a:pt x="737983" y="222091"/>
                </a:lnTo>
                <a:lnTo>
                  <a:pt x="776096" y="190341"/>
                </a:lnTo>
                <a:lnTo>
                  <a:pt x="737983" y="158591"/>
                </a:lnTo>
                <a:close/>
              </a:path>
              <a:path w="776604" h="381000">
                <a:moveTo>
                  <a:pt x="706119" y="165957"/>
                </a:moveTo>
                <a:lnTo>
                  <a:pt x="676859" y="190341"/>
                </a:lnTo>
                <a:lnTo>
                  <a:pt x="706119" y="214725"/>
                </a:lnTo>
                <a:lnTo>
                  <a:pt x="706119" y="165957"/>
                </a:lnTo>
                <a:close/>
              </a:path>
              <a:path w="776604" h="381000">
                <a:moveTo>
                  <a:pt x="726439" y="165957"/>
                </a:moveTo>
                <a:lnTo>
                  <a:pt x="706119" y="165957"/>
                </a:lnTo>
                <a:lnTo>
                  <a:pt x="706119" y="214725"/>
                </a:lnTo>
                <a:lnTo>
                  <a:pt x="726439" y="214725"/>
                </a:lnTo>
                <a:lnTo>
                  <a:pt x="726439" y="165957"/>
                </a:lnTo>
                <a:close/>
              </a:path>
              <a:path w="776604" h="381000">
                <a:moveTo>
                  <a:pt x="533098" y="0"/>
                </a:moveTo>
                <a:lnTo>
                  <a:pt x="521416" y="3385"/>
                </a:lnTo>
                <a:lnTo>
                  <a:pt x="511555" y="11271"/>
                </a:lnTo>
                <a:lnTo>
                  <a:pt x="505583" y="22363"/>
                </a:lnTo>
                <a:lnTo>
                  <a:pt x="504348" y="34480"/>
                </a:lnTo>
                <a:lnTo>
                  <a:pt x="507734" y="46168"/>
                </a:lnTo>
                <a:lnTo>
                  <a:pt x="515619" y="55975"/>
                </a:lnTo>
                <a:lnTo>
                  <a:pt x="676859" y="190341"/>
                </a:lnTo>
                <a:lnTo>
                  <a:pt x="706119" y="165957"/>
                </a:lnTo>
                <a:lnTo>
                  <a:pt x="726439" y="165957"/>
                </a:lnTo>
                <a:lnTo>
                  <a:pt x="726439" y="158591"/>
                </a:lnTo>
                <a:lnTo>
                  <a:pt x="737983" y="158591"/>
                </a:lnTo>
                <a:lnTo>
                  <a:pt x="556260" y="7207"/>
                </a:lnTo>
                <a:lnTo>
                  <a:pt x="545185" y="1234"/>
                </a:lnTo>
                <a:lnTo>
                  <a:pt x="533098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096892" y="3218433"/>
            <a:ext cx="21977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Aktor/Pelaku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36685" y="3146551"/>
            <a:ext cx="4203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Isi</a:t>
            </a:r>
            <a:endParaRPr sz="2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73623" y="2639948"/>
            <a:ext cx="639445" cy="499745"/>
          </a:xfrm>
          <a:custGeom>
            <a:avLst/>
            <a:gdLst/>
            <a:ahLst/>
            <a:cxnLst/>
            <a:rect l="l" t="t" r="r" b="b"/>
            <a:pathLst>
              <a:path w="639445" h="499744">
                <a:moveTo>
                  <a:pt x="94077" y="180953"/>
                </a:moveTo>
                <a:lnTo>
                  <a:pt x="82629" y="185150"/>
                </a:lnTo>
                <a:lnTo>
                  <a:pt x="73586" y="193323"/>
                </a:lnTo>
                <a:lnTo>
                  <a:pt x="68199" y="204724"/>
                </a:lnTo>
                <a:lnTo>
                  <a:pt x="0" y="482600"/>
                </a:lnTo>
                <a:lnTo>
                  <a:pt x="285496" y="499617"/>
                </a:lnTo>
                <a:lnTo>
                  <a:pt x="297987" y="497921"/>
                </a:lnTo>
                <a:lnTo>
                  <a:pt x="308467" y="491759"/>
                </a:lnTo>
                <a:lnTo>
                  <a:pt x="315874" y="482097"/>
                </a:lnTo>
                <a:lnTo>
                  <a:pt x="316797" y="478663"/>
                </a:lnTo>
                <a:lnTo>
                  <a:pt x="58674" y="478663"/>
                </a:lnTo>
                <a:lnTo>
                  <a:pt x="21081" y="427609"/>
                </a:lnTo>
                <a:lnTo>
                  <a:pt x="91667" y="375604"/>
                </a:lnTo>
                <a:lnTo>
                  <a:pt x="129921" y="219963"/>
                </a:lnTo>
                <a:lnTo>
                  <a:pt x="130450" y="207361"/>
                </a:lnTo>
                <a:lnTo>
                  <a:pt x="126253" y="195913"/>
                </a:lnTo>
                <a:lnTo>
                  <a:pt x="118080" y="186870"/>
                </a:lnTo>
                <a:lnTo>
                  <a:pt x="106679" y="181483"/>
                </a:lnTo>
                <a:lnTo>
                  <a:pt x="94077" y="180953"/>
                </a:lnTo>
                <a:close/>
              </a:path>
              <a:path w="639445" h="499744">
                <a:moveTo>
                  <a:pt x="91667" y="375604"/>
                </a:moveTo>
                <a:lnTo>
                  <a:pt x="21081" y="427609"/>
                </a:lnTo>
                <a:lnTo>
                  <a:pt x="58674" y="478663"/>
                </a:lnTo>
                <a:lnTo>
                  <a:pt x="82984" y="460755"/>
                </a:lnTo>
                <a:lnTo>
                  <a:pt x="70738" y="460755"/>
                </a:lnTo>
                <a:lnTo>
                  <a:pt x="41783" y="421513"/>
                </a:lnTo>
                <a:lnTo>
                  <a:pt x="80384" y="421513"/>
                </a:lnTo>
                <a:lnTo>
                  <a:pt x="91667" y="375604"/>
                </a:lnTo>
                <a:close/>
              </a:path>
              <a:path w="639445" h="499744">
                <a:moveTo>
                  <a:pt x="129197" y="426715"/>
                </a:moveTo>
                <a:lnTo>
                  <a:pt x="58674" y="478663"/>
                </a:lnTo>
                <a:lnTo>
                  <a:pt x="316797" y="478663"/>
                </a:lnTo>
                <a:lnTo>
                  <a:pt x="319150" y="469900"/>
                </a:lnTo>
                <a:lnTo>
                  <a:pt x="317380" y="457408"/>
                </a:lnTo>
                <a:lnTo>
                  <a:pt x="311181" y="446928"/>
                </a:lnTo>
                <a:lnTo>
                  <a:pt x="301505" y="439521"/>
                </a:lnTo>
                <a:lnTo>
                  <a:pt x="289305" y="436245"/>
                </a:lnTo>
                <a:lnTo>
                  <a:pt x="129197" y="426715"/>
                </a:lnTo>
                <a:close/>
              </a:path>
              <a:path w="639445" h="499744">
                <a:moveTo>
                  <a:pt x="41783" y="421513"/>
                </a:moveTo>
                <a:lnTo>
                  <a:pt x="70738" y="460755"/>
                </a:lnTo>
                <a:lnTo>
                  <a:pt x="79827" y="423777"/>
                </a:lnTo>
                <a:lnTo>
                  <a:pt x="41783" y="421513"/>
                </a:lnTo>
                <a:close/>
              </a:path>
              <a:path w="639445" h="499744">
                <a:moveTo>
                  <a:pt x="79827" y="423777"/>
                </a:moveTo>
                <a:lnTo>
                  <a:pt x="70738" y="460755"/>
                </a:lnTo>
                <a:lnTo>
                  <a:pt x="82984" y="460755"/>
                </a:lnTo>
                <a:lnTo>
                  <a:pt x="129197" y="426715"/>
                </a:lnTo>
                <a:lnTo>
                  <a:pt x="79827" y="423777"/>
                </a:lnTo>
                <a:close/>
              </a:path>
              <a:path w="639445" h="499744">
                <a:moveTo>
                  <a:pt x="601472" y="0"/>
                </a:moveTo>
                <a:lnTo>
                  <a:pt x="91667" y="375604"/>
                </a:lnTo>
                <a:lnTo>
                  <a:pt x="79827" y="423777"/>
                </a:lnTo>
                <a:lnTo>
                  <a:pt x="129197" y="426715"/>
                </a:lnTo>
                <a:lnTo>
                  <a:pt x="639190" y="51053"/>
                </a:lnTo>
                <a:lnTo>
                  <a:pt x="601472" y="0"/>
                </a:lnTo>
                <a:close/>
              </a:path>
              <a:path w="639445" h="499744">
                <a:moveTo>
                  <a:pt x="80384" y="421513"/>
                </a:moveTo>
                <a:lnTo>
                  <a:pt x="41783" y="421513"/>
                </a:lnTo>
                <a:lnTo>
                  <a:pt x="79827" y="423777"/>
                </a:lnTo>
                <a:lnTo>
                  <a:pt x="80384" y="421513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855711" y="2639948"/>
            <a:ext cx="639445" cy="499745"/>
          </a:xfrm>
          <a:custGeom>
            <a:avLst/>
            <a:gdLst/>
            <a:ahLst/>
            <a:cxnLst/>
            <a:rect l="l" t="t" r="r" b="b"/>
            <a:pathLst>
              <a:path w="639445" h="499744">
                <a:moveTo>
                  <a:pt x="509881" y="426714"/>
                </a:moveTo>
                <a:lnTo>
                  <a:pt x="349758" y="436245"/>
                </a:lnTo>
                <a:lnTo>
                  <a:pt x="320040" y="469900"/>
                </a:lnTo>
                <a:lnTo>
                  <a:pt x="323242" y="482097"/>
                </a:lnTo>
                <a:lnTo>
                  <a:pt x="330612" y="491759"/>
                </a:lnTo>
                <a:lnTo>
                  <a:pt x="341078" y="497921"/>
                </a:lnTo>
                <a:lnTo>
                  <a:pt x="353568" y="499617"/>
                </a:lnTo>
                <a:lnTo>
                  <a:pt x="639191" y="482600"/>
                </a:lnTo>
                <a:lnTo>
                  <a:pt x="638222" y="478663"/>
                </a:lnTo>
                <a:lnTo>
                  <a:pt x="580390" y="478663"/>
                </a:lnTo>
                <a:lnTo>
                  <a:pt x="509881" y="426714"/>
                </a:lnTo>
                <a:close/>
              </a:path>
              <a:path w="639445" h="499744">
                <a:moveTo>
                  <a:pt x="559342" y="423771"/>
                </a:moveTo>
                <a:lnTo>
                  <a:pt x="509881" y="426714"/>
                </a:lnTo>
                <a:lnTo>
                  <a:pt x="580390" y="478663"/>
                </a:lnTo>
                <a:lnTo>
                  <a:pt x="593619" y="460755"/>
                </a:lnTo>
                <a:lnTo>
                  <a:pt x="568452" y="460755"/>
                </a:lnTo>
                <a:lnTo>
                  <a:pt x="559342" y="423771"/>
                </a:lnTo>
                <a:close/>
              </a:path>
              <a:path w="639445" h="499744">
                <a:moveTo>
                  <a:pt x="545040" y="180953"/>
                </a:moveTo>
                <a:lnTo>
                  <a:pt x="532384" y="181483"/>
                </a:lnTo>
                <a:lnTo>
                  <a:pt x="520983" y="186870"/>
                </a:lnTo>
                <a:lnTo>
                  <a:pt x="512810" y="195913"/>
                </a:lnTo>
                <a:lnTo>
                  <a:pt x="508613" y="207361"/>
                </a:lnTo>
                <a:lnTo>
                  <a:pt x="509143" y="219963"/>
                </a:lnTo>
                <a:lnTo>
                  <a:pt x="547471" y="375577"/>
                </a:lnTo>
                <a:lnTo>
                  <a:pt x="618109" y="427609"/>
                </a:lnTo>
                <a:lnTo>
                  <a:pt x="580390" y="478663"/>
                </a:lnTo>
                <a:lnTo>
                  <a:pt x="638222" y="478663"/>
                </a:lnTo>
                <a:lnTo>
                  <a:pt x="570865" y="204724"/>
                </a:lnTo>
                <a:lnTo>
                  <a:pt x="565495" y="193323"/>
                </a:lnTo>
                <a:lnTo>
                  <a:pt x="556482" y="185150"/>
                </a:lnTo>
                <a:lnTo>
                  <a:pt x="545040" y="180953"/>
                </a:lnTo>
                <a:close/>
              </a:path>
              <a:path w="639445" h="499744">
                <a:moveTo>
                  <a:pt x="597281" y="421513"/>
                </a:moveTo>
                <a:lnTo>
                  <a:pt x="559342" y="423771"/>
                </a:lnTo>
                <a:lnTo>
                  <a:pt x="568452" y="460755"/>
                </a:lnTo>
                <a:lnTo>
                  <a:pt x="597281" y="421513"/>
                </a:lnTo>
                <a:close/>
              </a:path>
              <a:path w="639445" h="499744">
                <a:moveTo>
                  <a:pt x="609833" y="421513"/>
                </a:moveTo>
                <a:lnTo>
                  <a:pt x="597281" y="421513"/>
                </a:lnTo>
                <a:lnTo>
                  <a:pt x="568452" y="460755"/>
                </a:lnTo>
                <a:lnTo>
                  <a:pt x="593619" y="460755"/>
                </a:lnTo>
                <a:lnTo>
                  <a:pt x="618109" y="427609"/>
                </a:lnTo>
                <a:lnTo>
                  <a:pt x="609833" y="421513"/>
                </a:lnTo>
                <a:close/>
              </a:path>
              <a:path w="639445" h="499744">
                <a:moveTo>
                  <a:pt x="37592" y="0"/>
                </a:moveTo>
                <a:lnTo>
                  <a:pt x="0" y="51053"/>
                </a:lnTo>
                <a:lnTo>
                  <a:pt x="509881" y="426714"/>
                </a:lnTo>
                <a:lnTo>
                  <a:pt x="559342" y="423771"/>
                </a:lnTo>
                <a:lnTo>
                  <a:pt x="547471" y="375577"/>
                </a:lnTo>
                <a:lnTo>
                  <a:pt x="37592" y="0"/>
                </a:lnTo>
                <a:close/>
              </a:path>
              <a:path w="639445" h="499744">
                <a:moveTo>
                  <a:pt x="547471" y="375577"/>
                </a:moveTo>
                <a:lnTo>
                  <a:pt x="559342" y="423771"/>
                </a:lnTo>
                <a:lnTo>
                  <a:pt x="597281" y="421513"/>
                </a:lnTo>
                <a:lnTo>
                  <a:pt x="609833" y="421513"/>
                </a:lnTo>
                <a:lnTo>
                  <a:pt x="547471" y="375577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648455" y="3907916"/>
            <a:ext cx="639445" cy="499745"/>
          </a:xfrm>
          <a:custGeom>
            <a:avLst/>
            <a:gdLst/>
            <a:ahLst/>
            <a:cxnLst/>
            <a:rect l="l" t="t" r="r" b="b"/>
            <a:pathLst>
              <a:path w="639445" h="499745">
                <a:moveTo>
                  <a:pt x="94077" y="180953"/>
                </a:moveTo>
                <a:lnTo>
                  <a:pt x="82629" y="185150"/>
                </a:lnTo>
                <a:lnTo>
                  <a:pt x="73586" y="193323"/>
                </a:lnTo>
                <a:lnTo>
                  <a:pt x="68199" y="204723"/>
                </a:lnTo>
                <a:lnTo>
                  <a:pt x="0" y="482599"/>
                </a:lnTo>
                <a:lnTo>
                  <a:pt x="285496" y="499617"/>
                </a:lnTo>
                <a:lnTo>
                  <a:pt x="297987" y="497921"/>
                </a:lnTo>
                <a:lnTo>
                  <a:pt x="308467" y="491759"/>
                </a:lnTo>
                <a:lnTo>
                  <a:pt x="315874" y="482097"/>
                </a:lnTo>
                <a:lnTo>
                  <a:pt x="316797" y="478662"/>
                </a:lnTo>
                <a:lnTo>
                  <a:pt x="58674" y="478662"/>
                </a:lnTo>
                <a:lnTo>
                  <a:pt x="21082" y="427608"/>
                </a:lnTo>
                <a:lnTo>
                  <a:pt x="91667" y="375604"/>
                </a:lnTo>
                <a:lnTo>
                  <a:pt x="129921" y="219963"/>
                </a:lnTo>
                <a:lnTo>
                  <a:pt x="130450" y="207361"/>
                </a:lnTo>
                <a:lnTo>
                  <a:pt x="126253" y="195913"/>
                </a:lnTo>
                <a:lnTo>
                  <a:pt x="118080" y="186870"/>
                </a:lnTo>
                <a:lnTo>
                  <a:pt x="106680" y="181482"/>
                </a:lnTo>
                <a:lnTo>
                  <a:pt x="94077" y="180953"/>
                </a:lnTo>
                <a:close/>
              </a:path>
              <a:path w="639445" h="499745">
                <a:moveTo>
                  <a:pt x="91667" y="375604"/>
                </a:moveTo>
                <a:lnTo>
                  <a:pt x="21082" y="427608"/>
                </a:lnTo>
                <a:lnTo>
                  <a:pt x="58674" y="478662"/>
                </a:lnTo>
                <a:lnTo>
                  <a:pt x="82984" y="460755"/>
                </a:lnTo>
                <a:lnTo>
                  <a:pt x="70739" y="460755"/>
                </a:lnTo>
                <a:lnTo>
                  <a:pt x="41783" y="421512"/>
                </a:lnTo>
                <a:lnTo>
                  <a:pt x="80384" y="421512"/>
                </a:lnTo>
                <a:lnTo>
                  <a:pt x="91667" y="375604"/>
                </a:lnTo>
                <a:close/>
              </a:path>
              <a:path w="639445" h="499745">
                <a:moveTo>
                  <a:pt x="129197" y="426715"/>
                </a:moveTo>
                <a:lnTo>
                  <a:pt x="58674" y="478662"/>
                </a:lnTo>
                <a:lnTo>
                  <a:pt x="316797" y="478662"/>
                </a:lnTo>
                <a:lnTo>
                  <a:pt x="319151" y="469899"/>
                </a:lnTo>
                <a:lnTo>
                  <a:pt x="317380" y="457408"/>
                </a:lnTo>
                <a:lnTo>
                  <a:pt x="311181" y="446928"/>
                </a:lnTo>
                <a:lnTo>
                  <a:pt x="301505" y="439521"/>
                </a:lnTo>
                <a:lnTo>
                  <a:pt x="289306" y="436244"/>
                </a:lnTo>
                <a:lnTo>
                  <a:pt x="129197" y="426715"/>
                </a:lnTo>
                <a:close/>
              </a:path>
              <a:path w="639445" h="499745">
                <a:moveTo>
                  <a:pt x="41783" y="421512"/>
                </a:moveTo>
                <a:lnTo>
                  <a:pt x="70739" y="460755"/>
                </a:lnTo>
                <a:lnTo>
                  <a:pt x="79827" y="423777"/>
                </a:lnTo>
                <a:lnTo>
                  <a:pt x="41783" y="421512"/>
                </a:lnTo>
                <a:close/>
              </a:path>
              <a:path w="639445" h="499745">
                <a:moveTo>
                  <a:pt x="79827" y="423777"/>
                </a:moveTo>
                <a:lnTo>
                  <a:pt x="70739" y="460755"/>
                </a:lnTo>
                <a:lnTo>
                  <a:pt x="82984" y="460755"/>
                </a:lnTo>
                <a:lnTo>
                  <a:pt x="129197" y="426715"/>
                </a:lnTo>
                <a:lnTo>
                  <a:pt x="79827" y="423777"/>
                </a:lnTo>
                <a:close/>
              </a:path>
              <a:path w="639445" h="499745">
                <a:moveTo>
                  <a:pt x="601472" y="0"/>
                </a:moveTo>
                <a:lnTo>
                  <a:pt x="91667" y="375604"/>
                </a:lnTo>
                <a:lnTo>
                  <a:pt x="79827" y="423777"/>
                </a:lnTo>
                <a:lnTo>
                  <a:pt x="129197" y="426715"/>
                </a:lnTo>
                <a:lnTo>
                  <a:pt x="639191" y="51053"/>
                </a:lnTo>
                <a:lnTo>
                  <a:pt x="601472" y="0"/>
                </a:lnTo>
                <a:close/>
              </a:path>
              <a:path w="639445" h="499745">
                <a:moveTo>
                  <a:pt x="80384" y="421512"/>
                </a:moveTo>
                <a:lnTo>
                  <a:pt x="41783" y="421512"/>
                </a:lnTo>
                <a:lnTo>
                  <a:pt x="79827" y="423777"/>
                </a:lnTo>
                <a:lnTo>
                  <a:pt x="80384" y="421512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983994" y="4534027"/>
            <a:ext cx="22466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5" dirty="0">
                <a:latin typeface="Arial"/>
                <a:cs typeface="Arial"/>
              </a:rPr>
              <a:t>Satu/Tunggal</a:t>
            </a:r>
            <a:endParaRPr sz="2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75986" y="4534027"/>
            <a:ext cx="12846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latin typeface="Arial"/>
                <a:cs typeface="Arial"/>
              </a:rPr>
              <a:t>Banyak</a:t>
            </a:r>
            <a:endParaRPr sz="2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952491" y="3907916"/>
            <a:ext cx="639445" cy="499745"/>
          </a:xfrm>
          <a:custGeom>
            <a:avLst/>
            <a:gdLst/>
            <a:ahLst/>
            <a:cxnLst/>
            <a:rect l="l" t="t" r="r" b="b"/>
            <a:pathLst>
              <a:path w="639445" h="499745">
                <a:moveTo>
                  <a:pt x="509881" y="426714"/>
                </a:moveTo>
                <a:lnTo>
                  <a:pt x="349758" y="436244"/>
                </a:lnTo>
                <a:lnTo>
                  <a:pt x="320040" y="469899"/>
                </a:lnTo>
                <a:lnTo>
                  <a:pt x="323242" y="482097"/>
                </a:lnTo>
                <a:lnTo>
                  <a:pt x="330612" y="491759"/>
                </a:lnTo>
                <a:lnTo>
                  <a:pt x="341078" y="497921"/>
                </a:lnTo>
                <a:lnTo>
                  <a:pt x="353568" y="499617"/>
                </a:lnTo>
                <a:lnTo>
                  <a:pt x="639191" y="482599"/>
                </a:lnTo>
                <a:lnTo>
                  <a:pt x="638222" y="478662"/>
                </a:lnTo>
                <a:lnTo>
                  <a:pt x="580390" y="478662"/>
                </a:lnTo>
                <a:lnTo>
                  <a:pt x="509881" y="426714"/>
                </a:lnTo>
                <a:close/>
              </a:path>
              <a:path w="639445" h="499745">
                <a:moveTo>
                  <a:pt x="559342" y="423771"/>
                </a:moveTo>
                <a:lnTo>
                  <a:pt x="509881" y="426714"/>
                </a:lnTo>
                <a:lnTo>
                  <a:pt x="580390" y="478662"/>
                </a:lnTo>
                <a:lnTo>
                  <a:pt x="593619" y="460755"/>
                </a:lnTo>
                <a:lnTo>
                  <a:pt x="568452" y="460755"/>
                </a:lnTo>
                <a:lnTo>
                  <a:pt x="559342" y="423771"/>
                </a:lnTo>
                <a:close/>
              </a:path>
              <a:path w="639445" h="499745">
                <a:moveTo>
                  <a:pt x="545040" y="180953"/>
                </a:moveTo>
                <a:lnTo>
                  <a:pt x="532384" y="181482"/>
                </a:lnTo>
                <a:lnTo>
                  <a:pt x="520983" y="186870"/>
                </a:lnTo>
                <a:lnTo>
                  <a:pt x="512810" y="195913"/>
                </a:lnTo>
                <a:lnTo>
                  <a:pt x="508613" y="207361"/>
                </a:lnTo>
                <a:lnTo>
                  <a:pt x="509143" y="219963"/>
                </a:lnTo>
                <a:lnTo>
                  <a:pt x="547471" y="375577"/>
                </a:lnTo>
                <a:lnTo>
                  <a:pt x="618109" y="427608"/>
                </a:lnTo>
                <a:lnTo>
                  <a:pt x="580390" y="478662"/>
                </a:lnTo>
                <a:lnTo>
                  <a:pt x="638222" y="478662"/>
                </a:lnTo>
                <a:lnTo>
                  <a:pt x="570865" y="204723"/>
                </a:lnTo>
                <a:lnTo>
                  <a:pt x="565495" y="193323"/>
                </a:lnTo>
                <a:lnTo>
                  <a:pt x="556482" y="185150"/>
                </a:lnTo>
                <a:lnTo>
                  <a:pt x="545040" y="180953"/>
                </a:lnTo>
                <a:close/>
              </a:path>
              <a:path w="639445" h="499745">
                <a:moveTo>
                  <a:pt x="597281" y="421512"/>
                </a:moveTo>
                <a:lnTo>
                  <a:pt x="559342" y="423771"/>
                </a:lnTo>
                <a:lnTo>
                  <a:pt x="568452" y="460755"/>
                </a:lnTo>
                <a:lnTo>
                  <a:pt x="597281" y="421512"/>
                </a:lnTo>
                <a:close/>
              </a:path>
              <a:path w="639445" h="499745">
                <a:moveTo>
                  <a:pt x="609833" y="421512"/>
                </a:moveTo>
                <a:lnTo>
                  <a:pt x="597281" y="421512"/>
                </a:lnTo>
                <a:lnTo>
                  <a:pt x="568452" y="460755"/>
                </a:lnTo>
                <a:lnTo>
                  <a:pt x="593619" y="460755"/>
                </a:lnTo>
                <a:lnTo>
                  <a:pt x="618109" y="427608"/>
                </a:lnTo>
                <a:lnTo>
                  <a:pt x="609833" y="421512"/>
                </a:lnTo>
                <a:close/>
              </a:path>
              <a:path w="639445" h="499745">
                <a:moveTo>
                  <a:pt x="37592" y="0"/>
                </a:moveTo>
                <a:lnTo>
                  <a:pt x="0" y="51053"/>
                </a:lnTo>
                <a:lnTo>
                  <a:pt x="509881" y="426714"/>
                </a:lnTo>
                <a:lnTo>
                  <a:pt x="559342" y="423771"/>
                </a:lnTo>
                <a:lnTo>
                  <a:pt x="547471" y="375577"/>
                </a:lnTo>
                <a:lnTo>
                  <a:pt x="37592" y="0"/>
                </a:lnTo>
                <a:close/>
              </a:path>
              <a:path w="639445" h="499745">
                <a:moveTo>
                  <a:pt x="547471" y="375577"/>
                </a:moveTo>
                <a:lnTo>
                  <a:pt x="559342" y="423771"/>
                </a:lnTo>
                <a:lnTo>
                  <a:pt x="597281" y="421512"/>
                </a:lnTo>
                <a:lnTo>
                  <a:pt x="609833" y="421512"/>
                </a:lnTo>
                <a:lnTo>
                  <a:pt x="547471" y="375577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32192" y="3827145"/>
            <a:ext cx="639445" cy="499745"/>
          </a:xfrm>
          <a:custGeom>
            <a:avLst/>
            <a:gdLst/>
            <a:ahLst/>
            <a:cxnLst/>
            <a:rect l="l" t="t" r="r" b="b"/>
            <a:pathLst>
              <a:path w="639445" h="499745">
                <a:moveTo>
                  <a:pt x="94077" y="180953"/>
                </a:moveTo>
                <a:lnTo>
                  <a:pt x="82629" y="185150"/>
                </a:lnTo>
                <a:lnTo>
                  <a:pt x="73586" y="193323"/>
                </a:lnTo>
                <a:lnTo>
                  <a:pt x="68199" y="204723"/>
                </a:lnTo>
                <a:lnTo>
                  <a:pt x="0" y="482599"/>
                </a:lnTo>
                <a:lnTo>
                  <a:pt x="285496" y="499617"/>
                </a:lnTo>
                <a:lnTo>
                  <a:pt x="297987" y="497921"/>
                </a:lnTo>
                <a:lnTo>
                  <a:pt x="308467" y="491759"/>
                </a:lnTo>
                <a:lnTo>
                  <a:pt x="315874" y="482097"/>
                </a:lnTo>
                <a:lnTo>
                  <a:pt x="316797" y="478662"/>
                </a:lnTo>
                <a:lnTo>
                  <a:pt x="58674" y="478662"/>
                </a:lnTo>
                <a:lnTo>
                  <a:pt x="21081" y="427608"/>
                </a:lnTo>
                <a:lnTo>
                  <a:pt x="91667" y="375604"/>
                </a:lnTo>
                <a:lnTo>
                  <a:pt x="129921" y="219963"/>
                </a:lnTo>
                <a:lnTo>
                  <a:pt x="130450" y="207361"/>
                </a:lnTo>
                <a:lnTo>
                  <a:pt x="126253" y="195913"/>
                </a:lnTo>
                <a:lnTo>
                  <a:pt x="118080" y="186870"/>
                </a:lnTo>
                <a:lnTo>
                  <a:pt x="106679" y="181482"/>
                </a:lnTo>
                <a:lnTo>
                  <a:pt x="94077" y="180953"/>
                </a:lnTo>
                <a:close/>
              </a:path>
              <a:path w="639445" h="499745">
                <a:moveTo>
                  <a:pt x="91667" y="375604"/>
                </a:moveTo>
                <a:lnTo>
                  <a:pt x="21081" y="427608"/>
                </a:lnTo>
                <a:lnTo>
                  <a:pt x="58674" y="478662"/>
                </a:lnTo>
                <a:lnTo>
                  <a:pt x="82984" y="460755"/>
                </a:lnTo>
                <a:lnTo>
                  <a:pt x="70738" y="460755"/>
                </a:lnTo>
                <a:lnTo>
                  <a:pt x="41782" y="421512"/>
                </a:lnTo>
                <a:lnTo>
                  <a:pt x="80384" y="421512"/>
                </a:lnTo>
                <a:lnTo>
                  <a:pt x="91667" y="375604"/>
                </a:lnTo>
                <a:close/>
              </a:path>
              <a:path w="639445" h="499745">
                <a:moveTo>
                  <a:pt x="129197" y="426715"/>
                </a:moveTo>
                <a:lnTo>
                  <a:pt x="58674" y="478662"/>
                </a:lnTo>
                <a:lnTo>
                  <a:pt x="316797" y="478662"/>
                </a:lnTo>
                <a:lnTo>
                  <a:pt x="319150" y="469899"/>
                </a:lnTo>
                <a:lnTo>
                  <a:pt x="317380" y="457408"/>
                </a:lnTo>
                <a:lnTo>
                  <a:pt x="311181" y="446928"/>
                </a:lnTo>
                <a:lnTo>
                  <a:pt x="301505" y="439521"/>
                </a:lnTo>
                <a:lnTo>
                  <a:pt x="289305" y="436244"/>
                </a:lnTo>
                <a:lnTo>
                  <a:pt x="129197" y="426715"/>
                </a:lnTo>
                <a:close/>
              </a:path>
              <a:path w="639445" h="499745">
                <a:moveTo>
                  <a:pt x="41782" y="421512"/>
                </a:moveTo>
                <a:lnTo>
                  <a:pt x="70738" y="460755"/>
                </a:lnTo>
                <a:lnTo>
                  <a:pt x="79827" y="423777"/>
                </a:lnTo>
                <a:lnTo>
                  <a:pt x="41782" y="421512"/>
                </a:lnTo>
                <a:close/>
              </a:path>
              <a:path w="639445" h="499745">
                <a:moveTo>
                  <a:pt x="79827" y="423777"/>
                </a:moveTo>
                <a:lnTo>
                  <a:pt x="70738" y="460755"/>
                </a:lnTo>
                <a:lnTo>
                  <a:pt x="82984" y="460755"/>
                </a:lnTo>
                <a:lnTo>
                  <a:pt x="129197" y="426715"/>
                </a:lnTo>
                <a:lnTo>
                  <a:pt x="79827" y="423777"/>
                </a:lnTo>
                <a:close/>
              </a:path>
              <a:path w="639445" h="499745">
                <a:moveTo>
                  <a:pt x="601472" y="0"/>
                </a:moveTo>
                <a:lnTo>
                  <a:pt x="91667" y="375604"/>
                </a:lnTo>
                <a:lnTo>
                  <a:pt x="79827" y="423777"/>
                </a:lnTo>
                <a:lnTo>
                  <a:pt x="129197" y="426715"/>
                </a:lnTo>
                <a:lnTo>
                  <a:pt x="639190" y="51053"/>
                </a:lnTo>
                <a:lnTo>
                  <a:pt x="601472" y="0"/>
                </a:lnTo>
                <a:close/>
              </a:path>
              <a:path w="639445" h="499745">
                <a:moveTo>
                  <a:pt x="80384" y="421512"/>
                </a:moveTo>
                <a:lnTo>
                  <a:pt x="41782" y="421512"/>
                </a:lnTo>
                <a:lnTo>
                  <a:pt x="79827" y="423777"/>
                </a:lnTo>
                <a:lnTo>
                  <a:pt x="80384" y="421512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081773" y="4586985"/>
            <a:ext cx="32397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25955" algn="l"/>
              </a:tabLst>
            </a:pPr>
            <a:r>
              <a:rPr sz="2800" b="1" spc="-10" dirty="0">
                <a:latin typeface="Arial"/>
                <a:cs typeface="Arial"/>
              </a:rPr>
              <a:t>Um</a:t>
            </a:r>
            <a:r>
              <a:rPr sz="2800" b="1" spc="-15" dirty="0">
                <a:latin typeface="Arial"/>
                <a:cs typeface="Arial"/>
              </a:rPr>
              <a:t>u</a:t>
            </a:r>
            <a:r>
              <a:rPr sz="2800" b="1" spc="-5" dirty="0">
                <a:latin typeface="Arial"/>
                <a:cs typeface="Arial"/>
              </a:rPr>
              <a:t>m</a:t>
            </a:r>
            <a:r>
              <a:rPr sz="2800" b="1" dirty="0">
                <a:latin typeface="Arial"/>
                <a:cs typeface="Arial"/>
              </a:rPr>
              <a:t>	</a:t>
            </a:r>
            <a:r>
              <a:rPr sz="2800" b="1" spc="-10" dirty="0">
                <a:latin typeface="Arial"/>
                <a:cs typeface="Arial"/>
              </a:rPr>
              <a:t>Kh</a:t>
            </a:r>
            <a:r>
              <a:rPr sz="2800" b="1" spc="-20" dirty="0">
                <a:latin typeface="Arial"/>
                <a:cs typeface="Arial"/>
              </a:rPr>
              <a:t>u</a:t>
            </a:r>
            <a:r>
              <a:rPr sz="2800" b="1" spc="-10" dirty="0">
                <a:latin typeface="Arial"/>
                <a:cs typeface="Arial"/>
              </a:rPr>
              <a:t>sus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997188" y="3917060"/>
            <a:ext cx="639445" cy="499745"/>
          </a:xfrm>
          <a:custGeom>
            <a:avLst/>
            <a:gdLst/>
            <a:ahLst/>
            <a:cxnLst/>
            <a:rect l="l" t="t" r="r" b="b"/>
            <a:pathLst>
              <a:path w="639445" h="499745">
                <a:moveTo>
                  <a:pt x="509881" y="426714"/>
                </a:moveTo>
                <a:lnTo>
                  <a:pt x="349757" y="436244"/>
                </a:lnTo>
                <a:lnTo>
                  <a:pt x="320039" y="469900"/>
                </a:lnTo>
                <a:lnTo>
                  <a:pt x="323242" y="482097"/>
                </a:lnTo>
                <a:lnTo>
                  <a:pt x="330612" y="491759"/>
                </a:lnTo>
                <a:lnTo>
                  <a:pt x="341078" y="497921"/>
                </a:lnTo>
                <a:lnTo>
                  <a:pt x="353567" y="499618"/>
                </a:lnTo>
                <a:lnTo>
                  <a:pt x="639190" y="482600"/>
                </a:lnTo>
                <a:lnTo>
                  <a:pt x="638222" y="478663"/>
                </a:lnTo>
                <a:lnTo>
                  <a:pt x="580389" y="478663"/>
                </a:lnTo>
                <a:lnTo>
                  <a:pt x="509881" y="426714"/>
                </a:lnTo>
                <a:close/>
              </a:path>
              <a:path w="639445" h="499745">
                <a:moveTo>
                  <a:pt x="559342" y="423771"/>
                </a:moveTo>
                <a:lnTo>
                  <a:pt x="509881" y="426714"/>
                </a:lnTo>
                <a:lnTo>
                  <a:pt x="580389" y="478663"/>
                </a:lnTo>
                <a:lnTo>
                  <a:pt x="593619" y="460756"/>
                </a:lnTo>
                <a:lnTo>
                  <a:pt x="568451" y="460756"/>
                </a:lnTo>
                <a:lnTo>
                  <a:pt x="559342" y="423771"/>
                </a:lnTo>
                <a:close/>
              </a:path>
              <a:path w="639445" h="499745">
                <a:moveTo>
                  <a:pt x="545040" y="180953"/>
                </a:moveTo>
                <a:lnTo>
                  <a:pt x="532383" y="181482"/>
                </a:lnTo>
                <a:lnTo>
                  <a:pt x="520983" y="186870"/>
                </a:lnTo>
                <a:lnTo>
                  <a:pt x="512810" y="195913"/>
                </a:lnTo>
                <a:lnTo>
                  <a:pt x="508613" y="207361"/>
                </a:lnTo>
                <a:lnTo>
                  <a:pt x="509142" y="219963"/>
                </a:lnTo>
                <a:lnTo>
                  <a:pt x="547471" y="375577"/>
                </a:lnTo>
                <a:lnTo>
                  <a:pt x="618108" y="427608"/>
                </a:lnTo>
                <a:lnTo>
                  <a:pt x="580389" y="478663"/>
                </a:lnTo>
                <a:lnTo>
                  <a:pt x="638222" y="478663"/>
                </a:lnTo>
                <a:lnTo>
                  <a:pt x="570864" y="204724"/>
                </a:lnTo>
                <a:lnTo>
                  <a:pt x="565495" y="193323"/>
                </a:lnTo>
                <a:lnTo>
                  <a:pt x="556482" y="185150"/>
                </a:lnTo>
                <a:lnTo>
                  <a:pt x="545040" y="180953"/>
                </a:lnTo>
                <a:close/>
              </a:path>
              <a:path w="639445" h="499745">
                <a:moveTo>
                  <a:pt x="597280" y="421513"/>
                </a:moveTo>
                <a:lnTo>
                  <a:pt x="559342" y="423771"/>
                </a:lnTo>
                <a:lnTo>
                  <a:pt x="568451" y="460756"/>
                </a:lnTo>
                <a:lnTo>
                  <a:pt x="597280" y="421513"/>
                </a:lnTo>
                <a:close/>
              </a:path>
              <a:path w="639445" h="499745">
                <a:moveTo>
                  <a:pt x="609833" y="421513"/>
                </a:moveTo>
                <a:lnTo>
                  <a:pt x="597280" y="421513"/>
                </a:lnTo>
                <a:lnTo>
                  <a:pt x="568451" y="460756"/>
                </a:lnTo>
                <a:lnTo>
                  <a:pt x="593619" y="460756"/>
                </a:lnTo>
                <a:lnTo>
                  <a:pt x="618108" y="427608"/>
                </a:lnTo>
                <a:lnTo>
                  <a:pt x="609833" y="421513"/>
                </a:lnTo>
                <a:close/>
              </a:path>
              <a:path w="639445" h="499745">
                <a:moveTo>
                  <a:pt x="37591" y="0"/>
                </a:moveTo>
                <a:lnTo>
                  <a:pt x="0" y="51053"/>
                </a:lnTo>
                <a:lnTo>
                  <a:pt x="509881" y="426714"/>
                </a:lnTo>
                <a:lnTo>
                  <a:pt x="559342" y="423771"/>
                </a:lnTo>
                <a:lnTo>
                  <a:pt x="547471" y="375577"/>
                </a:lnTo>
                <a:lnTo>
                  <a:pt x="37591" y="0"/>
                </a:lnTo>
                <a:close/>
              </a:path>
              <a:path w="639445" h="499745">
                <a:moveTo>
                  <a:pt x="547471" y="375577"/>
                </a:moveTo>
                <a:lnTo>
                  <a:pt x="559342" y="423771"/>
                </a:lnTo>
                <a:lnTo>
                  <a:pt x="597280" y="421513"/>
                </a:lnTo>
                <a:lnTo>
                  <a:pt x="609833" y="421513"/>
                </a:lnTo>
                <a:lnTo>
                  <a:pt x="547471" y="375577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936113" y="5625591"/>
            <a:ext cx="2153920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5"/>
              </a:lnSpc>
            </a:pPr>
            <a:r>
              <a:rPr sz="2800" b="1" spc="-5" dirty="0">
                <a:latin typeface="Arial"/>
                <a:cs typeface="Arial"/>
              </a:rPr>
              <a:t>SOP</a:t>
            </a:r>
            <a:r>
              <a:rPr sz="2800" b="1" spc="-13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TEKNIS</a:t>
            </a:r>
            <a:endParaRPr sz="2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241042" y="6158280"/>
            <a:ext cx="35350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Aktor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Satu/Tunggal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dan </a:t>
            </a:r>
            <a:r>
              <a:rPr sz="1800" dirty="0">
                <a:latin typeface="Arial MT"/>
                <a:cs typeface="Arial MT"/>
              </a:rPr>
              <a:t>Isi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Khusus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70480" y="934592"/>
            <a:ext cx="2153920" cy="39814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0"/>
              </a:lnSpc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SOP</a:t>
            </a:r>
            <a:r>
              <a:rPr sz="28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TEKNIS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58161" y="1471041"/>
            <a:ext cx="8045450" cy="12992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algn="just">
              <a:lnSpc>
                <a:spcPct val="99300"/>
              </a:lnSpc>
              <a:spcBef>
                <a:spcPts val="120"/>
              </a:spcBef>
            </a:pPr>
            <a:r>
              <a:rPr sz="2800" spc="-5" dirty="0">
                <a:latin typeface="Tahoma"/>
                <a:cs typeface="Tahoma"/>
              </a:rPr>
              <a:t>Prosedur</a:t>
            </a:r>
            <a:r>
              <a:rPr sz="2800" spc="1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standar</a:t>
            </a:r>
            <a:r>
              <a:rPr sz="2800" spc="40" dirty="0">
                <a:latin typeface="Tahoma"/>
                <a:cs typeface="Tahoma"/>
              </a:rPr>
              <a:t> </a:t>
            </a:r>
            <a:r>
              <a:rPr sz="2800" spc="-15" dirty="0">
                <a:latin typeface="Tahoma"/>
                <a:cs typeface="Tahoma"/>
              </a:rPr>
              <a:t>yang</a:t>
            </a:r>
            <a:r>
              <a:rPr sz="2800" spc="1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sangat</a:t>
            </a:r>
            <a:r>
              <a:rPr sz="2800" spc="4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rinci</a:t>
            </a:r>
            <a:r>
              <a:rPr sz="2800" spc="5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(detail)</a:t>
            </a:r>
            <a:r>
              <a:rPr sz="2800" spc="3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dari </a:t>
            </a:r>
            <a:r>
              <a:rPr sz="280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kegiatan</a:t>
            </a:r>
            <a:r>
              <a:rPr sz="2800" spc="40" dirty="0">
                <a:latin typeface="Tahoma"/>
                <a:cs typeface="Tahoma"/>
              </a:rPr>
              <a:t> </a:t>
            </a:r>
            <a:r>
              <a:rPr sz="2800" spc="-15" dirty="0">
                <a:latin typeface="Tahoma"/>
                <a:cs typeface="Tahoma"/>
              </a:rPr>
              <a:t>yang</a:t>
            </a:r>
            <a:r>
              <a:rPr sz="2800" spc="1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dilakukan</a:t>
            </a:r>
            <a:r>
              <a:rPr sz="2800" spc="5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oleh</a:t>
            </a:r>
            <a:r>
              <a:rPr sz="2800" spc="2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satu</a:t>
            </a:r>
            <a:r>
              <a:rPr sz="2800" spc="15" dirty="0">
                <a:latin typeface="Tahoma"/>
                <a:cs typeface="Tahoma"/>
              </a:rPr>
              <a:t> </a:t>
            </a:r>
            <a:r>
              <a:rPr sz="2800" spc="-15" dirty="0">
                <a:latin typeface="Tahoma"/>
                <a:cs typeface="Tahoma"/>
              </a:rPr>
              <a:t>orang</a:t>
            </a:r>
            <a:r>
              <a:rPr sz="2800" spc="25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pelaksana </a:t>
            </a:r>
            <a:r>
              <a:rPr sz="2800" spc="-86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(aparatur)</a:t>
            </a:r>
            <a:r>
              <a:rPr sz="2800" spc="55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atau</a:t>
            </a:r>
            <a:r>
              <a:rPr sz="2800" spc="2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satu</a:t>
            </a:r>
            <a:r>
              <a:rPr sz="2800" spc="2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peran/jabatan</a:t>
            </a:r>
            <a:r>
              <a:rPr sz="2800" spc="-10" dirty="0">
                <a:latin typeface="Arial MT"/>
                <a:cs typeface="Arial MT"/>
              </a:rPr>
              <a:t>.</a:t>
            </a:r>
            <a:endParaRPr sz="2800" dirty="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82926" y="3503676"/>
            <a:ext cx="3574415" cy="39814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5"/>
              </a:lnSpc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SOP</a:t>
            </a:r>
            <a:r>
              <a:rPr sz="2800" b="1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ADMINI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TR</a:t>
            </a:r>
            <a:r>
              <a:rPr sz="2800" b="1" spc="-2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70607" y="4040504"/>
            <a:ext cx="8054975" cy="1725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99500"/>
              </a:lnSpc>
              <a:spcBef>
                <a:spcPts val="110"/>
              </a:spcBef>
            </a:pPr>
            <a:r>
              <a:rPr sz="2800" spc="-5" dirty="0">
                <a:latin typeface="Tahoma"/>
                <a:cs typeface="Tahoma"/>
              </a:rPr>
              <a:t>Prosedur</a:t>
            </a:r>
            <a:r>
              <a:rPr sz="2800" spc="1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standar</a:t>
            </a:r>
            <a:r>
              <a:rPr sz="2800" spc="40" dirty="0">
                <a:latin typeface="Tahoma"/>
                <a:cs typeface="Tahoma"/>
              </a:rPr>
              <a:t> </a:t>
            </a:r>
            <a:r>
              <a:rPr sz="2800" spc="-15" dirty="0">
                <a:latin typeface="Tahoma"/>
                <a:cs typeface="Tahoma"/>
              </a:rPr>
              <a:t>yang</a:t>
            </a:r>
            <a:r>
              <a:rPr sz="2800" spc="1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bersifat</a:t>
            </a:r>
            <a:r>
              <a:rPr sz="2800" spc="3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umum</a:t>
            </a:r>
            <a:r>
              <a:rPr sz="2800" spc="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(tidak</a:t>
            </a:r>
            <a:r>
              <a:rPr sz="2800" spc="25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detail) </a:t>
            </a:r>
            <a:r>
              <a:rPr sz="2800" spc="-86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dari</a:t>
            </a:r>
            <a:r>
              <a:rPr sz="280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kegiatan</a:t>
            </a:r>
            <a:r>
              <a:rPr sz="2800" spc="40" dirty="0">
                <a:latin typeface="Tahoma"/>
                <a:cs typeface="Tahoma"/>
              </a:rPr>
              <a:t> </a:t>
            </a:r>
            <a:r>
              <a:rPr sz="2800" spc="-15" dirty="0">
                <a:latin typeface="Tahoma"/>
                <a:cs typeface="Tahoma"/>
              </a:rPr>
              <a:t>yang</a:t>
            </a:r>
            <a:r>
              <a:rPr sz="2800" spc="2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dilakukan</a:t>
            </a:r>
            <a:r>
              <a:rPr sz="2800" spc="5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oleh</a:t>
            </a:r>
            <a:r>
              <a:rPr sz="280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lebih</a:t>
            </a:r>
            <a:r>
              <a:rPr sz="280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dari</a:t>
            </a:r>
            <a:r>
              <a:rPr sz="280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satu </a:t>
            </a:r>
            <a:r>
              <a:rPr sz="2800" spc="-5" dirty="0">
                <a:latin typeface="Tahoma"/>
                <a:cs typeface="Tahoma"/>
              </a:rPr>
              <a:t> </a:t>
            </a:r>
            <a:r>
              <a:rPr sz="2800" spc="-15" dirty="0">
                <a:latin typeface="Tahoma"/>
                <a:cs typeface="Tahoma"/>
              </a:rPr>
              <a:t>orang</a:t>
            </a:r>
            <a:r>
              <a:rPr sz="2800" spc="2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pelaksana</a:t>
            </a:r>
            <a:r>
              <a:rPr sz="2800" spc="4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(aparatur)</a:t>
            </a:r>
            <a:r>
              <a:rPr sz="2800" spc="6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dengan</a:t>
            </a:r>
            <a:r>
              <a:rPr sz="2800" spc="15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lebih</a:t>
            </a:r>
            <a:r>
              <a:rPr sz="2800" spc="5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dari</a:t>
            </a:r>
            <a:r>
              <a:rPr sz="2800" spc="1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satu </a:t>
            </a:r>
            <a:r>
              <a:rPr sz="2800" spc="-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peran/jabatan.</a:t>
            </a:r>
            <a:endParaRPr sz="2800" dirty="0">
              <a:latin typeface="Tahoma"/>
              <a:cs typeface="Tahom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05736" y="2284602"/>
            <a:ext cx="8856345" cy="2769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16510" indent="-457834" algn="just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3200" spc="-15" dirty="0">
                <a:latin typeface="Calibri"/>
                <a:cs typeface="Calibri"/>
              </a:rPr>
              <a:t>Pelaksana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kegiatan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berjumlah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satu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orang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atau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satu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kesatuan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tim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kerja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atau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satu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jabatan </a:t>
            </a:r>
            <a:r>
              <a:rPr sz="3200" spc="-5" dirty="0">
                <a:latin typeface="Calibri"/>
                <a:cs typeface="Calibri"/>
              </a:rPr>
              <a:t>meskipun 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dengan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pemangku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yang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lebih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dari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satu;</a:t>
            </a:r>
            <a:endParaRPr sz="3200" dirty="0">
              <a:latin typeface="Calibri"/>
              <a:cs typeface="Calibri"/>
            </a:endParaRPr>
          </a:p>
          <a:p>
            <a:pPr marL="469900" marR="5080" indent="-457834" algn="just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3200" spc="-5" dirty="0">
                <a:latin typeface="Calibri"/>
                <a:cs typeface="Calibri"/>
              </a:rPr>
              <a:t>Berisi</a:t>
            </a:r>
            <a:r>
              <a:rPr sz="3200" spc="-10" dirty="0">
                <a:latin typeface="Calibri"/>
                <a:cs typeface="Calibri"/>
              </a:rPr>
              <a:t> langkah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detail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atau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cara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melakukan 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pekerjaan </a:t>
            </a:r>
            <a:r>
              <a:rPr sz="3200" spc="-20" dirty="0">
                <a:latin typeface="Calibri"/>
                <a:cs typeface="Calibri"/>
              </a:rPr>
              <a:t>atau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langkah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rinci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pelaksanaan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kegiatan.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 idx="4294967295"/>
          </p:nvPr>
        </p:nvSpPr>
        <p:spPr>
          <a:xfrm>
            <a:off x="4191000" y="1143000"/>
            <a:ext cx="4343400" cy="45720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00"/>
              </a:lnSpc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CIRI-CIRI</a:t>
            </a:r>
            <a:r>
              <a:rPr sz="3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SOP</a:t>
            </a:r>
            <a:r>
              <a:rPr sz="32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TEKNIS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17396" y="2572638"/>
            <a:ext cx="9271000" cy="35928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7685" marR="5080" indent="-515620" algn="just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15" dirty="0">
                <a:latin typeface="Calibri"/>
                <a:cs typeface="Calibri"/>
              </a:rPr>
              <a:t>Pelaksana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kegiatan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berjumlah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banyak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(lebih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dari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satu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aparatur)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atau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lebih </a:t>
            </a:r>
            <a:r>
              <a:rPr sz="3200" spc="-5" dirty="0">
                <a:latin typeface="Calibri"/>
                <a:cs typeface="Calibri"/>
              </a:rPr>
              <a:t>dari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satu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jabatan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dan </a:t>
            </a:r>
            <a:r>
              <a:rPr sz="3200" spc="-15" dirty="0">
                <a:latin typeface="Calibri"/>
                <a:cs typeface="Calibri"/>
              </a:rPr>
              <a:t>bukan </a:t>
            </a:r>
            <a:r>
              <a:rPr sz="3200" spc="-10" dirty="0">
                <a:latin typeface="Calibri"/>
                <a:cs typeface="Calibri"/>
              </a:rPr>
              <a:t> merupakan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satu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kesatuan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yang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tunggal;</a:t>
            </a:r>
            <a:endParaRPr sz="3200" dirty="0">
              <a:latin typeface="Calibri"/>
              <a:cs typeface="Calibri"/>
            </a:endParaRPr>
          </a:p>
          <a:p>
            <a:pPr marL="527685" marR="417830" indent="-515620" algn="just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200" spc="-5" dirty="0">
                <a:latin typeface="Calibri"/>
                <a:cs typeface="Calibri"/>
              </a:rPr>
              <a:t>Berisi tahapan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pelaksanaan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kegiatan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atau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langkah-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langkah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pelaksanaan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kegiatan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yang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bersifat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makro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ataupun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mikro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yang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tidak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menggambarkan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cara 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melakukan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kegiatan.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11500" y="1371600"/>
            <a:ext cx="5969000" cy="45593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00"/>
              </a:lnSpc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CIRI-CIRI</a:t>
            </a:r>
            <a:r>
              <a:rPr sz="32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SOP</a:t>
            </a:r>
            <a:r>
              <a:rPr sz="3200" b="1" spc="-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Arial"/>
                <a:cs typeface="Arial"/>
              </a:rPr>
              <a:t>ADMINISTRATIF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3025330" y="517126"/>
            <a:ext cx="5683250" cy="46672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685"/>
              </a:lnSpc>
            </a:pPr>
            <a:r>
              <a:rPr sz="3200" spc="-25" dirty="0">
                <a:solidFill>
                  <a:srgbClr val="FFFFFF"/>
                </a:solidFill>
                <a:latin typeface="Roboto"/>
                <a:cs typeface="Roboto"/>
              </a:rPr>
              <a:t>SIMBOL </a:t>
            </a:r>
            <a:r>
              <a:rPr sz="3200" spc="5" dirty="0">
                <a:solidFill>
                  <a:srgbClr val="FFFFFF"/>
                </a:solidFill>
                <a:latin typeface="Roboto"/>
                <a:cs typeface="Roboto"/>
              </a:rPr>
              <a:t>FLOWCHARTS</a:t>
            </a:r>
            <a:r>
              <a:rPr sz="3200" spc="-2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3200" spc="10" dirty="0">
                <a:solidFill>
                  <a:srgbClr val="FFFFFF"/>
                </a:solidFill>
                <a:latin typeface="Roboto"/>
                <a:cs typeface="Roboto"/>
              </a:rPr>
              <a:t>DALAM</a:t>
            </a:r>
            <a:endParaRPr sz="3200" dirty="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56688" y="1025790"/>
            <a:ext cx="6820534" cy="46037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465"/>
              </a:lnSpc>
            </a:pPr>
            <a:r>
              <a:rPr sz="3200" spc="-20" dirty="0">
                <a:solidFill>
                  <a:srgbClr val="FFFFFF"/>
                </a:solidFill>
                <a:latin typeface="Roboto"/>
                <a:cs typeface="Roboto"/>
              </a:rPr>
              <a:t>SOP </a:t>
            </a:r>
            <a:r>
              <a:rPr sz="3200" spc="-15" dirty="0">
                <a:solidFill>
                  <a:srgbClr val="FFFFFF"/>
                </a:solidFill>
                <a:latin typeface="Roboto"/>
                <a:cs typeface="Roboto"/>
              </a:rPr>
              <a:t>ADMINISTRASI</a:t>
            </a:r>
            <a:r>
              <a:rPr sz="3200" spc="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3200" spc="20" dirty="0">
                <a:solidFill>
                  <a:srgbClr val="FFFFFF"/>
                </a:solidFill>
                <a:latin typeface="Roboto"/>
                <a:cs typeface="Roboto"/>
              </a:rPr>
              <a:t>PEMERINTAHAN</a:t>
            </a:r>
            <a:endParaRPr sz="3200">
              <a:latin typeface="Roboto"/>
              <a:cs typeface="Roboto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1DAE9D4-6786-0538-1C84-FCBB84D5D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570042"/>
            <a:ext cx="10668000" cy="49575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3173412" y="685800"/>
            <a:ext cx="5845175" cy="68262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95"/>
              </a:lnSpc>
            </a:pPr>
            <a:r>
              <a:rPr sz="4400" spc="-25" dirty="0">
                <a:solidFill>
                  <a:srgbClr val="FFFFFF"/>
                </a:solidFill>
                <a:latin typeface="Calibri Light"/>
                <a:cs typeface="Calibri Light"/>
              </a:rPr>
              <a:t>S</a:t>
            </a:r>
            <a:r>
              <a:rPr sz="4400" spc="-5" dirty="0">
                <a:solidFill>
                  <a:srgbClr val="FFFFFF"/>
                </a:solidFill>
                <a:latin typeface="Calibri Light"/>
                <a:cs typeface="Calibri Light"/>
              </a:rPr>
              <a:t>I</a:t>
            </a:r>
            <a:r>
              <a:rPr sz="4400" spc="-75" dirty="0">
                <a:solidFill>
                  <a:srgbClr val="FFFFFF"/>
                </a:solidFill>
                <a:latin typeface="Calibri Light"/>
                <a:cs typeface="Calibri Light"/>
              </a:rPr>
              <a:t>M</a:t>
            </a:r>
            <a:r>
              <a:rPr sz="4400" spc="-45" dirty="0">
                <a:solidFill>
                  <a:srgbClr val="FFFFFF"/>
                </a:solidFill>
                <a:latin typeface="Calibri Light"/>
                <a:cs typeface="Calibri Light"/>
              </a:rPr>
              <a:t>B</a:t>
            </a:r>
            <a:r>
              <a:rPr sz="4400" spc="-60" dirty="0">
                <a:solidFill>
                  <a:srgbClr val="FFFFFF"/>
                </a:solidFill>
                <a:latin typeface="Calibri Light"/>
                <a:cs typeface="Calibri Light"/>
              </a:rPr>
              <a:t>O</a:t>
            </a:r>
            <a:r>
              <a:rPr sz="4400" dirty="0">
                <a:solidFill>
                  <a:srgbClr val="FFFFFF"/>
                </a:solidFill>
                <a:latin typeface="Calibri Light"/>
                <a:cs typeface="Calibri Light"/>
              </a:rPr>
              <a:t>L</a:t>
            </a:r>
            <a:r>
              <a:rPr sz="4400" spc="-8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240" dirty="0">
                <a:solidFill>
                  <a:srgbClr val="FFFFFF"/>
                </a:solidFill>
                <a:latin typeface="Calibri Light"/>
                <a:cs typeface="Calibri Light"/>
              </a:rPr>
              <a:t>K</a:t>
            </a:r>
            <a:r>
              <a:rPr sz="4400" spc="-170" dirty="0">
                <a:solidFill>
                  <a:srgbClr val="FFFFFF"/>
                </a:solidFill>
                <a:latin typeface="Calibri Light"/>
                <a:cs typeface="Calibri Light"/>
              </a:rPr>
              <a:t>O</a:t>
            </a:r>
            <a:r>
              <a:rPr sz="4400" spc="-390" dirty="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sz="4400" spc="-50" dirty="0">
                <a:solidFill>
                  <a:srgbClr val="FFFFFF"/>
                </a:solidFill>
                <a:latin typeface="Calibri Light"/>
                <a:cs typeface="Calibri Light"/>
              </a:rPr>
              <a:t>A</a:t>
            </a:r>
            <a:r>
              <a:rPr sz="4400" dirty="0">
                <a:solidFill>
                  <a:srgbClr val="FFFFFF"/>
                </a:solidFill>
                <a:latin typeface="Calibri Light"/>
                <a:cs typeface="Calibri Light"/>
              </a:rPr>
              <a:t>K</a:t>
            </a:r>
            <a:r>
              <a:rPr sz="4400" spc="-10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dirty="0">
                <a:solidFill>
                  <a:srgbClr val="FFFFFF"/>
                </a:solidFill>
                <a:latin typeface="Calibri Light"/>
                <a:cs typeface="Calibri Light"/>
              </a:rPr>
              <a:t>(</a:t>
            </a:r>
            <a:r>
              <a:rPr sz="4400" spc="-50" dirty="0">
                <a:solidFill>
                  <a:srgbClr val="FFFFFF"/>
                </a:solidFill>
                <a:latin typeface="Calibri Light"/>
                <a:cs typeface="Calibri Light"/>
              </a:rPr>
              <a:t>S</a:t>
            </a:r>
            <a:r>
              <a:rPr sz="4400" spc="-20" dirty="0">
                <a:solidFill>
                  <a:srgbClr val="FFFFFF"/>
                </a:solidFill>
                <a:latin typeface="Calibri Light"/>
                <a:cs typeface="Calibri Light"/>
              </a:rPr>
              <a:t>I</a:t>
            </a:r>
            <a:r>
              <a:rPr sz="4400" spc="-70" dirty="0">
                <a:solidFill>
                  <a:srgbClr val="FFFFFF"/>
                </a:solidFill>
                <a:latin typeface="Calibri Light"/>
                <a:cs typeface="Calibri Light"/>
              </a:rPr>
              <a:t>M</a:t>
            </a:r>
            <a:r>
              <a:rPr sz="4400" spc="-45" dirty="0">
                <a:solidFill>
                  <a:srgbClr val="FFFFFF"/>
                </a:solidFill>
                <a:latin typeface="Calibri Light"/>
                <a:cs typeface="Calibri Light"/>
              </a:rPr>
              <a:t>B</a:t>
            </a:r>
            <a:r>
              <a:rPr sz="4400" spc="-60" dirty="0">
                <a:solidFill>
                  <a:srgbClr val="FFFFFF"/>
                </a:solidFill>
                <a:latin typeface="Calibri Light"/>
                <a:cs typeface="Calibri Light"/>
              </a:rPr>
              <a:t>O</a:t>
            </a:r>
            <a:r>
              <a:rPr sz="4400" dirty="0">
                <a:solidFill>
                  <a:srgbClr val="FFFFFF"/>
                </a:solidFill>
                <a:latin typeface="Calibri Light"/>
                <a:cs typeface="Calibri Light"/>
              </a:rPr>
              <a:t>L</a:t>
            </a:r>
            <a:r>
              <a:rPr sz="4400" spc="-10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35" dirty="0">
                <a:solidFill>
                  <a:srgbClr val="FFFFFF"/>
                </a:solidFill>
                <a:latin typeface="Calibri Light"/>
                <a:cs typeface="Calibri Light"/>
              </a:rPr>
              <a:t>1</a:t>
            </a:r>
            <a:r>
              <a:rPr sz="4400" dirty="0">
                <a:solidFill>
                  <a:srgbClr val="FFFFFF"/>
                </a:solidFill>
                <a:latin typeface="Calibri Light"/>
                <a:cs typeface="Calibri Light"/>
              </a:rPr>
              <a:t>)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75460" y="1883664"/>
            <a:ext cx="1152525" cy="609600"/>
          </a:xfrm>
          <a:custGeom>
            <a:avLst/>
            <a:gdLst/>
            <a:ahLst/>
            <a:cxnLst/>
            <a:rect l="l" t="t" r="r" b="b"/>
            <a:pathLst>
              <a:path w="1152525" h="609600">
                <a:moveTo>
                  <a:pt x="1152144" y="0"/>
                </a:moveTo>
                <a:lnTo>
                  <a:pt x="0" y="0"/>
                </a:lnTo>
                <a:lnTo>
                  <a:pt x="0" y="609600"/>
                </a:lnTo>
                <a:lnTo>
                  <a:pt x="1152144" y="609600"/>
                </a:lnTo>
                <a:lnTo>
                  <a:pt x="115214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710308" y="1890471"/>
            <a:ext cx="9341485" cy="401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72589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rgbClr val="44536A"/>
                </a:solidFill>
                <a:latin typeface="Calibri"/>
                <a:cs typeface="Calibri"/>
              </a:rPr>
              <a:t>(Process)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1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Clr>
                <a:srgbClr val="FF0000"/>
              </a:buClr>
              <a:buSzPct val="69230"/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600" dirty="0">
                <a:latin typeface="Calibri Light"/>
                <a:cs typeface="Calibri Light"/>
              </a:rPr>
              <a:t>Simbol</a:t>
            </a:r>
            <a:r>
              <a:rPr sz="2600" spc="-25" dirty="0">
                <a:latin typeface="Calibri Light"/>
                <a:cs typeface="Calibri Light"/>
              </a:rPr>
              <a:t> </a:t>
            </a:r>
            <a:r>
              <a:rPr sz="2600" spc="-10" dirty="0">
                <a:latin typeface="Calibri Light"/>
                <a:cs typeface="Calibri Light"/>
              </a:rPr>
              <a:t>Utama</a:t>
            </a:r>
            <a:r>
              <a:rPr sz="2600" spc="-25" dirty="0">
                <a:latin typeface="Calibri Light"/>
                <a:cs typeface="Calibri Light"/>
              </a:rPr>
              <a:t> </a:t>
            </a:r>
            <a:r>
              <a:rPr sz="2600" spc="-5" dirty="0">
                <a:latin typeface="Calibri Light"/>
                <a:cs typeface="Calibri Light"/>
              </a:rPr>
              <a:t>(yang</a:t>
            </a:r>
            <a:r>
              <a:rPr sz="2600" spc="-15" dirty="0">
                <a:latin typeface="Calibri Light"/>
                <a:cs typeface="Calibri Light"/>
              </a:rPr>
              <a:t> </a:t>
            </a:r>
            <a:r>
              <a:rPr sz="2600" spc="-10" dirty="0">
                <a:latin typeface="Calibri Light"/>
                <a:cs typeface="Calibri Light"/>
              </a:rPr>
              <a:t>diutamakan)</a:t>
            </a:r>
            <a:endParaRPr sz="2600">
              <a:latin typeface="Calibri Light"/>
              <a:cs typeface="Calibri Light"/>
            </a:endParaRPr>
          </a:p>
          <a:p>
            <a:pPr marL="355600" indent="-343535">
              <a:lnSpc>
                <a:spcPct val="100000"/>
              </a:lnSpc>
              <a:spcBef>
                <a:spcPts val="625"/>
              </a:spcBef>
              <a:buClr>
                <a:srgbClr val="FF0000"/>
              </a:buClr>
              <a:buSzPct val="69230"/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600" spc="-5" dirty="0">
                <a:latin typeface="Calibri Light"/>
                <a:cs typeface="Calibri Light"/>
              </a:rPr>
              <a:t>Melambangkan </a:t>
            </a:r>
            <a:r>
              <a:rPr sz="2600" spc="-25" dirty="0">
                <a:latin typeface="Calibri Light"/>
                <a:cs typeface="Calibri Light"/>
              </a:rPr>
              <a:t>kegiatan</a:t>
            </a:r>
            <a:r>
              <a:rPr sz="2600" spc="5" dirty="0">
                <a:latin typeface="Calibri Light"/>
                <a:cs typeface="Calibri Light"/>
              </a:rPr>
              <a:t> </a:t>
            </a:r>
            <a:r>
              <a:rPr sz="2600" spc="-10" dirty="0">
                <a:latin typeface="Calibri Light"/>
                <a:cs typeface="Calibri Light"/>
              </a:rPr>
              <a:t>eksekusi</a:t>
            </a:r>
            <a:r>
              <a:rPr sz="2600" spc="-20" dirty="0">
                <a:latin typeface="Calibri Light"/>
                <a:cs typeface="Calibri Light"/>
              </a:rPr>
              <a:t> </a:t>
            </a:r>
            <a:r>
              <a:rPr sz="2600" spc="-10" dirty="0">
                <a:latin typeface="Calibri Light"/>
                <a:cs typeface="Calibri Light"/>
              </a:rPr>
              <a:t>(proses)</a:t>
            </a:r>
            <a:endParaRPr sz="2600">
              <a:latin typeface="Calibri Light"/>
              <a:cs typeface="Calibri Light"/>
            </a:endParaRPr>
          </a:p>
          <a:p>
            <a:pPr marL="355600" indent="-343535">
              <a:lnSpc>
                <a:spcPct val="100000"/>
              </a:lnSpc>
              <a:spcBef>
                <a:spcPts val="625"/>
              </a:spcBef>
              <a:buClr>
                <a:srgbClr val="FF0000"/>
              </a:buClr>
              <a:buSzPct val="69230"/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600" spc="-10" dirty="0">
                <a:latin typeface="Calibri Light"/>
                <a:cs typeface="Calibri Light"/>
              </a:rPr>
              <a:t>Penulisan</a:t>
            </a:r>
            <a:r>
              <a:rPr sz="2600" spc="-5" dirty="0">
                <a:latin typeface="Calibri Light"/>
                <a:cs typeface="Calibri Light"/>
              </a:rPr>
              <a:t> </a:t>
            </a:r>
            <a:r>
              <a:rPr sz="2600" dirty="0">
                <a:latin typeface="Calibri Light"/>
                <a:cs typeface="Calibri Light"/>
              </a:rPr>
              <a:t>anak</a:t>
            </a:r>
            <a:r>
              <a:rPr sz="2600" spc="-15" dirty="0">
                <a:latin typeface="Calibri Light"/>
                <a:cs typeface="Calibri Light"/>
              </a:rPr>
              <a:t> </a:t>
            </a:r>
            <a:r>
              <a:rPr sz="2600" dirty="0">
                <a:latin typeface="Calibri Light"/>
                <a:cs typeface="Calibri Light"/>
              </a:rPr>
              <a:t>panah</a:t>
            </a:r>
            <a:r>
              <a:rPr sz="2600" spc="-10" dirty="0">
                <a:latin typeface="Calibri Light"/>
                <a:cs typeface="Calibri Light"/>
              </a:rPr>
              <a:t> yang</a:t>
            </a:r>
            <a:r>
              <a:rPr sz="2600" spc="-15" dirty="0">
                <a:latin typeface="Calibri Light"/>
                <a:cs typeface="Calibri Light"/>
              </a:rPr>
              <a:t> menyertai</a:t>
            </a:r>
            <a:r>
              <a:rPr sz="2600" dirty="0">
                <a:latin typeface="Calibri Light"/>
                <a:cs typeface="Calibri Light"/>
              </a:rPr>
              <a:t> harus</a:t>
            </a:r>
            <a:r>
              <a:rPr sz="2600" spc="-25" dirty="0">
                <a:latin typeface="Calibri Light"/>
                <a:cs typeface="Calibri Light"/>
              </a:rPr>
              <a:t> </a:t>
            </a:r>
            <a:r>
              <a:rPr sz="2600" dirty="0">
                <a:latin typeface="Calibri Light"/>
                <a:cs typeface="Calibri Light"/>
              </a:rPr>
              <a:t>sesuai</a:t>
            </a:r>
            <a:r>
              <a:rPr sz="2600" spc="-30" dirty="0">
                <a:latin typeface="Calibri Light"/>
                <a:cs typeface="Calibri Light"/>
              </a:rPr>
              <a:t> </a:t>
            </a:r>
            <a:r>
              <a:rPr sz="2600" spc="-10" dirty="0">
                <a:latin typeface="Calibri Light"/>
                <a:cs typeface="Calibri Light"/>
              </a:rPr>
              <a:t>kaidah</a:t>
            </a:r>
            <a:endParaRPr sz="2600">
              <a:latin typeface="Calibri Light"/>
              <a:cs typeface="Calibri Light"/>
            </a:endParaRPr>
          </a:p>
          <a:p>
            <a:pPr marL="355600" marR="5080" indent="-343535">
              <a:lnSpc>
                <a:spcPct val="100000"/>
              </a:lnSpc>
              <a:spcBef>
                <a:spcPts val="625"/>
              </a:spcBef>
              <a:buClr>
                <a:srgbClr val="FF0000"/>
              </a:buClr>
              <a:buSzPct val="69230"/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600" spc="-5" dirty="0">
                <a:latin typeface="Calibri Light"/>
                <a:cs typeface="Calibri Light"/>
              </a:rPr>
              <a:t>Prinsip </a:t>
            </a:r>
            <a:r>
              <a:rPr sz="2600" spc="-10" dirty="0">
                <a:latin typeface="Calibri Light"/>
                <a:cs typeface="Calibri Light"/>
              </a:rPr>
              <a:t>yang </a:t>
            </a:r>
            <a:r>
              <a:rPr sz="2600" spc="-5" dirty="0">
                <a:latin typeface="Calibri Light"/>
                <a:cs typeface="Calibri Light"/>
              </a:rPr>
              <a:t>digunakan </a:t>
            </a:r>
            <a:r>
              <a:rPr sz="2600" dirty="0">
                <a:latin typeface="Calibri Light"/>
                <a:cs typeface="Calibri Light"/>
              </a:rPr>
              <a:t>adalah </a:t>
            </a:r>
            <a:r>
              <a:rPr sz="2600" spc="-5" dirty="0">
                <a:latin typeface="Calibri Light"/>
                <a:cs typeface="Calibri Light"/>
              </a:rPr>
              <a:t>satu </a:t>
            </a:r>
            <a:r>
              <a:rPr sz="2600" spc="-10" dirty="0">
                <a:latin typeface="Calibri Light"/>
                <a:cs typeface="Calibri Light"/>
              </a:rPr>
              <a:t>aktivitas </a:t>
            </a:r>
            <a:r>
              <a:rPr sz="2600" spc="-5" dirty="0">
                <a:latin typeface="Calibri Light"/>
                <a:cs typeface="Calibri Light"/>
              </a:rPr>
              <a:t>satu </a:t>
            </a:r>
            <a:r>
              <a:rPr sz="2600" spc="-10" dirty="0">
                <a:latin typeface="Calibri Light"/>
                <a:cs typeface="Calibri Light"/>
              </a:rPr>
              <a:t>aktor </a:t>
            </a:r>
            <a:r>
              <a:rPr sz="2600" dirty="0">
                <a:latin typeface="Calibri Light"/>
                <a:cs typeface="Calibri Light"/>
              </a:rPr>
              <a:t>dan </a:t>
            </a:r>
            <a:r>
              <a:rPr sz="2600" spc="-5" dirty="0">
                <a:latin typeface="Calibri Light"/>
                <a:cs typeface="Calibri Light"/>
              </a:rPr>
              <a:t>satu </a:t>
            </a:r>
            <a:r>
              <a:rPr sz="2600" dirty="0">
                <a:latin typeface="Calibri Light"/>
                <a:cs typeface="Calibri Light"/>
              </a:rPr>
              <a:t> simbol </a:t>
            </a:r>
            <a:r>
              <a:rPr sz="2600" spc="-15" dirty="0">
                <a:latin typeface="Calibri Light"/>
                <a:cs typeface="Calibri Light"/>
              </a:rPr>
              <a:t>kecuali </a:t>
            </a:r>
            <a:r>
              <a:rPr sz="2600" spc="-5" dirty="0">
                <a:latin typeface="Calibri Light"/>
                <a:cs typeface="Calibri Light"/>
              </a:rPr>
              <a:t>untuk </a:t>
            </a:r>
            <a:r>
              <a:rPr sz="2600" spc="-25" dirty="0">
                <a:latin typeface="Calibri Light"/>
                <a:cs typeface="Calibri Light"/>
              </a:rPr>
              <a:t>kegiatan </a:t>
            </a:r>
            <a:r>
              <a:rPr sz="2600" spc="-10" dirty="0">
                <a:latin typeface="Calibri Light"/>
                <a:cs typeface="Calibri Light"/>
              </a:rPr>
              <a:t>yang </a:t>
            </a:r>
            <a:r>
              <a:rPr sz="2600" spc="-15" dirty="0">
                <a:latin typeface="Calibri Light"/>
                <a:cs typeface="Calibri Light"/>
              </a:rPr>
              <a:t>secara esensinya </a:t>
            </a:r>
            <a:r>
              <a:rPr sz="2600" spc="-5" dirty="0">
                <a:latin typeface="Calibri Light"/>
                <a:cs typeface="Calibri Light"/>
              </a:rPr>
              <a:t>merupakan </a:t>
            </a:r>
            <a:r>
              <a:rPr sz="2600" dirty="0">
                <a:latin typeface="Calibri Light"/>
                <a:cs typeface="Calibri Light"/>
              </a:rPr>
              <a:t> </a:t>
            </a:r>
            <a:r>
              <a:rPr sz="2600" spc="-25" dirty="0">
                <a:latin typeface="Calibri Light"/>
                <a:cs typeface="Calibri Light"/>
              </a:rPr>
              <a:t>kegiatan</a:t>
            </a:r>
            <a:r>
              <a:rPr sz="2600" spc="-5" dirty="0">
                <a:latin typeface="Calibri Light"/>
                <a:cs typeface="Calibri Light"/>
              </a:rPr>
              <a:t> </a:t>
            </a:r>
            <a:r>
              <a:rPr sz="2600" spc="-10" dirty="0">
                <a:latin typeface="Calibri Light"/>
                <a:cs typeface="Calibri Light"/>
              </a:rPr>
              <a:t>yang</a:t>
            </a:r>
            <a:r>
              <a:rPr sz="2600" spc="-5" dirty="0">
                <a:latin typeface="Calibri Light"/>
                <a:cs typeface="Calibri Light"/>
              </a:rPr>
              <a:t> </a:t>
            </a:r>
            <a:r>
              <a:rPr sz="2600" spc="-10" dirty="0">
                <a:latin typeface="Calibri Light"/>
                <a:cs typeface="Calibri Light"/>
              </a:rPr>
              <a:t>dilakukan</a:t>
            </a:r>
            <a:r>
              <a:rPr sz="2600" spc="-25" dirty="0">
                <a:latin typeface="Calibri Light"/>
                <a:cs typeface="Calibri Light"/>
              </a:rPr>
              <a:t> </a:t>
            </a:r>
            <a:r>
              <a:rPr sz="2600" spc="-5" dirty="0">
                <a:latin typeface="Calibri Light"/>
                <a:cs typeface="Calibri Light"/>
              </a:rPr>
              <a:t>oleh</a:t>
            </a:r>
            <a:r>
              <a:rPr sz="2600" spc="10" dirty="0">
                <a:latin typeface="Calibri Light"/>
                <a:cs typeface="Calibri Light"/>
              </a:rPr>
              <a:t> </a:t>
            </a:r>
            <a:r>
              <a:rPr sz="2600" dirty="0">
                <a:latin typeface="Calibri Light"/>
                <a:cs typeface="Calibri Light"/>
              </a:rPr>
              <a:t>lebih</a:t>
            </a:r>
            <a:r>
              <a:rPr sz="2600" spc="-5" dirty="0">
                <a:latin typeface="Calibri Light"/>
                <a:cs typeface="Calibri Light"/>
              </a:rPr>
              <a:t> </a:t>
            </a:r>
            <a:r>
              <a:rPr sz="2600" dirty="0">
                <a:latin typeface="Calibri Light"/>
                <a:cs typeface="Calibri Light"/>
              </a:rPr>
              <a:t>dari </a:t>
            </a:r>
            <a:r>
              <a:rPr sz="2600" spc="-10" dirty="0">
                <a:latin typeface="Calibri Light"/>
                <a:cs typeface="Calibri Light"/>
              </a:rPr>
              <a:t>satu aktor</a:t>
            </a:r>
            <a:r>
              <a:rPr sz="2600" spc="-5" dirty="0">
                <a:latin typeface="Calibri Light"/>
                <a:cs typeface="Calibri Light"/>
              </a:rPr>
              <a:t> </a:t>
            </a:r>
            <a:r>
              <a:rPr sz="2600" spc="-15" dirty="0">
                <a:latin typeface="Calibri Light"/>
                <a:cs typeface="Calibri Light"/>
              </a:rPr>
              <a:t>secara </a:t>
            </a:r>
            <a:r>
              <a:rPr sz="2600" spc="-5" dirty="0">
                <a:latin typeface="Calibri Light"/>
                <a:cs typeface="Calibri Light"/>
              </a:rPr>
              <a:t>bersamaan </a:t>
            </a:r>
            <a:r>
              <a:rPr sz="2600" spc="-570" dirty="0">
                <a:latin typeface="Calibri Light"/>
                <a:cs typeface="Calibri Light"/>
              </a:rPr>
              <a:t> </a:t>
            </a:r>
            <a:r>
              <a:rPr sz="2600" dirty="0">
                <a:latin typeface="Calibri Light"/>
                <a:cs typeface="Calibri Light"/>
              </a:rPr>
              <a:t>dalam</a:t>
            </a:r>
            <a:r>
              <a:rPr sz="2600" spc="-20" dirty="0">
                <a:latin typeface="Calibri Light"/>
                <a:cs typeface="Calibri Light"/>
              </a:rPr>
              <a:t> </a:t>
            </a:r>
            <a:r>
              <a:rPr sz="2600" spc="-10" dirty="0">
                <a:latin typeface="Calibri Light"/>
                <a:cs typeface="Calibri Light"/>
              </a:rPr>
              <a:t>waktu</a:t>
            </a:r>
            <a:r>
              <a:rPr sz="2600" spc="-20" dirty="0">
                <a:latin typeface="Calibri Light"/>
                <a:cs typeface="Calibri Light"/>
              </a:rPr>
              <a:t> </a:t>
            </a:r>
            <a:r>
              <a:rPr sz="2600" spc="-10" dirty="0">
                <a:latin typeface="Calibri Light"/>
                <a:cs typeface="Calibri Light"/>
              </a:rPr>
              <a:t>yang</a:t>
            </a:r>
            <a:r>
              <a:rPr sz="2600" spc="-15" dirty="0">
                <a:latin typeface="Calibri Light"/>
                <a:cs typeface="Calibri Light"/>
              </a:rPr>
              <a:t> </a:t>
            </a:r>
            <a:r>
              <a:rPr sz="2600" spc="-10" dirty="0">
                <a:latin typeface="Calibri Light"/>
                <a:cs typeface="Calibri Light"/>
              </a:rPr>
              <a:t>relatif </a:t>
            </a:r>
            <a:r>
              <a:rPr sz="2600" dirty="0">
                <a:latin typeface="Calibri Light"/>
                <a:cs typeface="Calibri Light"/>
              </a:rPr>
              <a:t>sama,</a:t>
            </a:r>
            <a:r>
              <a:rPr sz="2600" spc="-15" dirty="0">
                <a:latin typeface="Calibri Light"/>
                <a:cs typeface="Calibri Light"/>
              </a:rPr>
              <a:t> </a:t>
            </a:r>
            <a:r>
              <a:rPr sz="2600" dirty="0">
                <a:latin typeface="Calibri Light"/>
                <a:cs typeface="Calibri Light"/>
              </a:rPr>
              <a:t>seperti:</a:t>
            </a:r>
            <a:r>
              <a:rPr sz="2600" spc="-10" dirty="0">
                <a:latin typeface="Calibri Light"/>
                <a:cs typeface="Calibri Light"/>
              </a:rPr>
              <a:t> </a:t>
            </a:r>
            <a:r>
              <a:rPr sz="2600" spc="-15" dirty="0">
                <a:latin typeface="Calibri Light"/>
                <a:cs typeface="Calibri Light"/>
              </a:rPr>
              <a:t>rapat,</a:t>
            </a:r>
            <a:r>
              <a:rPr sz="2600" spc="-5" dirty="0">
                <a:latin typeface="Calibri Light"/>
                <a:cs typeface="Calibri Light"/>
              </a:rPr>
              <a:t> diskusi.</a:t>
            </a:r>
            <a:endParaRPr sz="2600">
              <a:latin typeface="Calibri Light"/>
              <a:cs typeface="Calibri Ligh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3795649" y="308547"/>
            <a:ext cx="4191000" cy="496887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700"/>
              </a:lnSpc>
            </a:pPr>
            <a:r>
              <a:rPr sz="3200" spc="-35" dirty="0">
                <a:solidFill>
                  <a:srgbClr val="FFFFFF"/>
                </a:solidFill>
                <a:latin typeface="Calibri Light"/>
                <a:cs typeface="Calibri Light"/>
              </a:rPr>
              <a:t>Penerapan</a:t>
            </a:r>
            <a:r>
              <a:rPr sz="3200" spc="-114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spc="-30" dirty="0">
                <a:solidFill>
                  <a:srgbClr val="FFFFFF"/>
                </a:solidFill>
                <a:latin typeface="Calibri Light"/>
                <a:cs typeface="Calibri Light"/>
              </a:rPr>
              <a:t>SIMBOL</a:t>
            </a:r>
            <a:r>
              <a:rPr sz="3200" spc="-10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spc="-120" dirty="0">
                <a:solidFill>
                  <a:srgbClr val="FFFFFF"/>
                </a:solidFill>
                <a:latin typeface="Calibri Light"/>
                <a:cs typeface="Calibri Light"/>
              </a:rPr>
              <a:t>KOTAK</a:t>
            </a:r>
            <a:endParaRPr sz="3200">
              <a:latin typeface="Calibri Light"/>
              <a:cs typeface="Calibri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76274" y="1683257"/>
            <a:ext cx="2070100" cy="1636395"/>
            <a:chOff x="1176274" y="1683257"/>
            <a:chExt cx="2070100" cy="1636395"/>
          </a:xfrm>
        </p:grpSpPr>
        <p:sp>
          <p:nvSpPr>
            <p:cNvPr id="7" name="object 7"/>
            <p:cNvSpPr/>
            <p:nvPr/>
          </p:nvSpPr>
          <p:spPr>
            <a:xfrm>
              <a:off x="2325624" y="2478150"/>
              <a:ext cx="914400" cy="0"/>
            </a:xfrm>
            <a:custGeom>
              <a:avLst/>
              <a:gdLst/>
              <a:ahLst/>
              <a:cxnLst/>
              <a:rect l="l" t="t" r="r" b="b"/>
              <a:pathLst>
                <a:path w="914400">
                  <a:moveTo>
                    <a:pt x="0" y="0"/>
                  </a:moveTo>
                  <a:lnTo>
                    <a:pt x="914400" y="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325624" y="194157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43199" y="1941575"/>
              <a:ext cx="0" cy="533400"/>
            </a:xfrm>
            <a:custGeom>
              <a:avLst/>
              <a:gdLst/>
              <a:ahLst/>
              <a:cxnLst/>
              <a:rect l="l" t="t" r="r" b="b"/>
              <a:pathLst>
                <a:path h="533400">
                  <a:moveTo>
                    <a:pt x="0" y="0"/>
                  </a:moveTo>
                  <a:lnTo>
                    <a:pt x="0" y="53340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25624" y="194157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25624" y="194157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533400"/>
                  </a:moveTo>
                  <a:lnTo>
                    <a:pt x="914400" y="5334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5334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82624" y="277977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00199" y="2779775"/>
              <a:ext cx="0" cy="533400"/>
            </a:xfrm>
            <a:custGeom>
              <a:avLst/>
              <a:gdLst/>
              <a:ahLst/>
              <a:cxnLst/>
              <a:rect l="l" t="t" r="r" b="b"/>
              <a:pathLst>
                <a:path h="533400">
                  <a:moveTo>
                    <a:pt x="0" y="0"/>
                  </a:moveTo>
                  <a:lnTo>
                    <a:pt x="0" y="53340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82624" y="277977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82624" y="277977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533400"/>
                  </a:moveTo>
                  <a:lnTo>
                    <a:pt x="914400" y="5334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5334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81658" y="2203957"/>
              <a:ext cx="744855" cy="584200"/>
            </a:xfrm>
            <a:custGeom>
              <a:avLst/>
              <a:gdLst/>
              <a:ahLst/>
              <a:cxnLst/>
              <a:rect l="l" t="t" r="r" b="b"/>
              <a:pathLst>
                <a:path w="744855" h="584200">
                  <a:moveTo>
                    <a:pt x="14096" y="468375"/>
                  </a:moveTo>
                  <a:lnTo>
                    <a:pt x="8128" y="471931"/>
                  </a:lnTo>
                  <a:lnTo>
                    <a:pt x="2031" y="475361"/>
                  </a:lnTo>
                  <a:lnTo>
                    <a:pt x="0" y="483234"/>
                  </a:lnTo>
                  <a:lnTo>
                    <a:pt x="3555" y="489203"/>
                  </a:lnTo>
                  <a:lnTo>
                    <a:pt x="58928" y="584200"/>
                  </a:lnTo>
                  <a:lnTo>
                    <a:pt x="73585" y="559053"/>
                  </a:lnTo>
                  <a:lnTo>
                    <a:pt x="46228" y="559053"/>
                  </a:lnTo>
                  <a:lnTo>
                    <a:pt x="46228" y="512209"/>
                  </a:lnTo>
                  <a:lnTo>
                    <a:pt x="25400" y="476503"/>
                  </a:lnTo>
                  <a:lnTo>
                    <a:pt x="21970" y="470407"/>
                  </a:lnTo>
                  <a:lnTo>
                    <a:pt x="14096" y="468375"/>
                  </a:lnTo>
                  <a:close/>
                </a:path>
                <a:path w="744855" h="584200">
                  <a:moveTo>
                    <a:pt x="46228" y="512209"/>
                  </a:moveTo>
                  <a:lnTo>
                    <a:pt x="46228" y="559053"/>
                  </a:lnTo>
                  <a:lnTo>
                    <a:pt x="71628" y="559053"/>
                  </a:lnTo>
                  <a:lnTo>
                    <a:pt x="71628" y="552703"/>
                  </a:lnTo>
                  <a:lnTo>
                    <a:pt x="48005" y="552703"/>
                  </a:lnTo>
                  <a:lnTo>
                    <a:pt x="58928" y="533980"/>
                  </a:lnTo>
                  <a:lnTo>
                    <a:pt x="46228" y="512209"/>
                  </a:lnTo>
                  <a:close/>
                </a:path>
                <a:path w="744855" h="584200">
                  <a:moveTo>
                    <a:pt x="103759" y="468375"/>
                  </a:moveTo>
                  <a:lnTo>
                    <a:pt x="95884" y="470407"/>
                  </a:lnTo>
                  <a:lnTo>
                    <a:pt x="92455" y="476503"/>
                  </a:lnTo>
                  <a:lnTo>
                    <a:pt x="71628" y="512209"/>
                  </a:lnTo>
                  <a:lnTo>
                    <a:pt x="71628" y="559053"/>
                  </a:lnTo>
                  <a:lnTo>
                    <a:pt x="73585" y="559053"/>
                  </a:lnTo>
                  <a:lnTo>
                    <a:pt x="114299" y="489203"/>
                  </a:lnTo>
                  <a:lnTo>
                    <a:pt x="117855" y="483234"/>
                  </a:lnTo>
                  <a:lnTo>
                    <a:pt x="115823" y="475361"/>
                  </a:lnTo>
                  <a:lnTo>
                    <a:pt x="109728" y="471931"/>
                  </a:lnTo>
                  <a:lnTo>
                    <a:pt x="103759" y="468375"/>
                  </a:lnTo>
                  <a:close/>
                </a:path>
                <a:path w="744855" h="584200">
                  <a:moveTo>
                    <a:pt x="58928" y="533980"/>
                  </a:moveTo>
                  <a:lnTo>
                    <a:pt x="48005" y="552703"/>
                  </a:lnTo>
                  <a:lnTo>
                    <a:pt x="69849" y="552703"/>
                  </a:lnTo>
                  <a:lnTo>
                    <a:pt x="58928" y="533980"/>
                  </a:lnTo>
                  <a:close/>
                </a:path>
                <a:path w="744855" h="584200">
                  <a:moveTo>
                    <a:pt x="71628" y="512209"/>
                  </a:moveTo>
                  <a:lnTo>
                    <a:pt x="58928" y="533980"/>
                  </a:lnTo>
                  <a:lnTo>
                    <a:pt x="69849" y="552703"/>
                  </a:lnTo>
                  <a:lnTo>
                    <a:pt x="71628" y="552703"/>
                  </a:lnTo>
                  <a:lnTo>
                    <a:pt x="71628" y="512209"/>
                  </a:lnTo>
                  <a:close/>
                </a:path>
                <a:path w="744855" h="584200">
                  <a:moveTo>
                    <a:pt x="744728" y="0"/>
                  </a:moveTo>
                  <a:lnTo>
                    <a:pt x="46228" y="0"/>
                  </a:lnTo>
                  <a:lnTo>
                    <a:pt x="46228" y="512209"/>
                  </a:lnTo>
                  <a:lnTo>
                    <a:pt x="58928" y="533980"/>
                  </a:lnTo>
                  <a:lnTo>
                    <a:pt x="71628" y="512209"/>
                  </a:lnTo>
                  <a:lnTo>
                    <a:pt x="71628" y="25400"/>
                  </a:lnTo>
                  <a:lnTo>
                    <a:pt x="58928" y="25400"/>
                  </a:lnTo>
                  <a:lnTo>
                    <a:pt x="71628" y="12700"/>
                  </a:lnTo>
                  <a:lnTo>
                    <a:pt x="744728" y="12700"/>
                  </a:lnTo>
                  <a:lnTo>
                    <a:pt x="744728" y="0"/>
                  </a:lnTo>
                  <a:close/>
                </a:path>
                <a:path w="744855" h="584200">
                  <a:moveTo>
                    <a:pt x="71628" y="12700"/>
                  </a:moveTo>
                  <a:lnTo>
                    <a:pt x="58928" y="25400"/>
                  </a:lnTo>
                  <a:lnTo>
                    <a:pt x="71628" y="25400"/>
                  </a:lnTo>
                  <a:lnTo>
                    <a:pt x="71628" y="12700"/>
                  </a:lnTo>
                  <a:close/>
                </a:path>
                <a:path w="744855" h="584200">
                  <a:moveTo>
                    <a:pt x="744728" y="12700"/>
                  </a:moveTo>
                  <a:lnTo>
                    <a:pt x="71628" y="12700"/>
                  </a:lnTo>
                  <a:lnTo>
                    <a:pt x="71628" y="25400"/>
                  </a:lnTo>
                  <a:lnTo>
                    <a:pt x="744728" y="25400"/>
                  </a:lnTo>
                  <a:lnTo>
                    <a:pt x="744728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25038" y="1683257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4">
                  <a:moveTo>
                    <a:pt x="14224" y="142112"/>
                  </a:moveTo>
                  <a:lnTo>
                    <a:pt x="8255" y="145668"/>
                  </a:lnTo>
                  <a:lnTo>
                    <a:pt x="2159" y="149097"/>
                  </a:lnTo>
                  <a:lnTo>
                    <a:pt x="0" y="156844"/>
                  </a:lnTo>
                  <a:lnTo>
                    <a:pt x="3556" y="162940"/>
                  </a:lnTo>
                  <a:lnTo>
                    <a:pt x="58547" y="258190"/>
                  </a:lnTo>
                  <a:lnTo>
                    <a:pt x="73378" y="233044"/>
                  </a:lnTo>
                  <a:lnTo>
                    <a:pt x="45974" y="232917"/>
                  </a:lnTo>
                  <a:lnTo>
                    <a:pt x="46178" y="186068"/>
                  </a:lnTo>
                  <a:lnTo>
                    <a:pt x="25527" y="150240"/>
                  </a:lnTo>
                  <a:lnTo>
                    <a:pt x="22098" y="144144"/>
                  </a:lnTo>
                  <a:lnTo>
                    <a:pt x="14224" y="142112"/>
                  </a:lnTo>
                  <a:close/>
                </a:path>
                <a:path w="118110" h="258444">
                  <a:moveTo>
                    <a:pt x="46178" y="186068"/>
                  </a:moveTo>
                  <a:lnTo>
                    <a:pt x="45974" y="232917"/>
                  </a:lnTo>
                  <a:lnTo>
                    <a:pt x="71374" y="233044"/>
                  </a:lnTo>
                  <a:lnTo>
                    <a:pt x="71401" y="226694"/>
                  </a:lnTo>
                  <a:lnTo>
                    <a:pt x="47752" y="226567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4">
                  <a:moveTo>
                    <a:pt x="103886" y="142493"/>
                  </a:moveTo>
                  <a:lnTo>
                    <a:pt x="96012" y="144525"/>
                  </a:lnTo>
                  <a:lnTo>
                    <a:pt x="92456" y="150621"/>
                  </a:lnTo>
                  <a:lnTo>
                    <a:pt x="71591" y="186068"/>
                  </a:lnTo>
                  <a:lnTo>
                    <a:pt x="71374" y="233044"/>
                  </a:lnTo>
                  <a:lnTo>
                    <a:pt x="73378" y="233044"/>
                  </a:lnTo>
                  <a:lnTo>
                    <a:pt x="114427" y="163449"/>
                  </a:lnTo>
                  <a:lnTo>
                    <a:pt x="117983" y="157479"/>
                  </a:lnTo>
                  <a:lnTo>
                    <a:pt x="115950" y="149605"/>
                  </a:lnTo>
                  <a:lnTo>
                    <a:pt x="109855" y="146050"/>
                  </a:lnTo>
                  <a:lnTo>
                    <a:pt x="103886" y="142493"/>
                  </a:lnTo>
                  <a:close/>
                </a:path>
                <a:path w="118110" h="258444">
                  <a:moveTo>
                    <a:pt x="58751" y="207881"/>
                  </a:moveTo>
                  <a:lnTo>
                    <a:pt x="47752" y="226567"/>
                  </a:lnTo>
                  <a:lnTo>
                    <a:pt x="69596" y="226694"/>
                  </a:lnTo>
                  <a:lnTo>
                    <a:pt x="58751" y="207881"/>
                  </a:lnTo>
                  <a:close/>
                </a:path>
                <a:path w="118110" h="258444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10" h="258444">
                  <a:moveTo>
                    <a:pt x="72390" y="0"/>
                  </a:moveTo>
                  <a:lnTo>
                    <a:pt x="46990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5428234" y="1713738"/>
            <a:ext cx="927100" cy="1635125"/>
            <a:chOff x="5428234" y="1713738"/>
            <a:chExt cx="927100" cy="1635125"/>
          </a:xfrm>
        </p:grpSpPr>
        <p:sp>
          <p:nvSpPr>
            <p:cNvPr id="19" name="object 19"/>
            <p:cNvSpPr/>
            <p:nvPr/>
          </p:nvSpPr>
          <p:spPr>
            <a:xfrm>
              <a:off x="5434584" y="2507107"/>
              <a:ext cx="914400" cy="0"/>
            </a:xfrm>
            <a:custGeom>
              <a:avLst/>
              <a:gdLst/>
              <a:ahLst/>
              <a:cxnLst/>
              <a:rect l="l" t="t" r="r" b="b"/>
              <a:pathLst>
                <a:path w="914400">
                  <a:moveTo>
                    <a:pt x="0" y="0"/>
                  </a:moveTo>
                  <a:lnTo>
                    <a:pt x="914400" y="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34584" y="197053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52159" y="1970532"/>
              <a:ext cx="0" cy="533400"/>
            </a:xfrm>
            <a:custGeom>
              <a:avLst/>
              <a:gdLst/>
              <a:ahLst/>
              <a:cxnLst/>
              <a:rect l="l" t="t" r="r" b="b"/>
              <a:pathLst>
                <a:path h="533400">
                  <a:moveTo>
                    <a:pt x="0" y="0"/>
                  </a:moveTo>
                  <a:lnTo>
                    <a:pt x="0" y="53340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434584" y="197053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434584" y="197053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533400"/>
                  </a:moveTo>
                  <a:lnTo>
                    <a:pt x="914400" y="5334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5334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434584" y="3345307"/>
              <a:ext cx="914400" cy="0"/>
            </a:xfrm>
            <a:custGeom>
              <a:avLst/>
              <a:gdLst/>
              <a:ahLst/>
              <a:cxnLst/>
              <a:rect l="l" t="t" r="r" b="b"/>
              <a:pathLst>
                <a:path w="914400">
                  <a:moveTo>
                    <a:pt x="0" y="0"/>
                  </a:moveTo>
                  <a:lnTo>
                    <a:pt x="914400" y="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434584" y="280873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352159" y="2808732"/>
              <a:ext cx="0" cy="533400"/>
            </a:xfrm>
            <a:custGeom>
              <a:avLst/>
              <a:gdLst/>
              <a:ahLst/>
              <a:cxnLst/>
              <a:rect l="l" t="t" r="r" b="b"/>
              <a:pathLst>
                <a:path h="533400">
                  <a:moveTo>
                    <a:pt x="0" y="0"/>
                  </a:moveTo>
                  <a:lnTo>
                    <a:pt x="0" y="53340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434584" y="280873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434584" y="280873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533400"/>
                  </a:moveTo>
                  <a:lnTo>
                    <a:pt x="914400" y="5334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5334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832094" y="2506218"/>
              <a:ext cx="118110" cy="304800"/>
            </a:xfrm>
            <a:custGeom>
              <a:avLst/>
              <a:gdLst/>
              <a:ahLst/>
              <a:cxnLst/>
              <a:rect l="l" t="t" r="r" b="b"/>
              <a:pathLst>
                <a:path w="118110" h="304800">
                  <a:moveTo>
                    <a:pt x="14096" y="188976"/>
                  </a:moveTo>
                  <a:lnTo>
                    <a:pt x="8127" y="192532"/>
                  </a:lnTo>
                  <a:lnTo>
                    <a:pt x="2031" y="195961"/>
                  </a:lnTo>
                  <a:lnTo>
                    <a:pt x="0" y="203835"/>
                  </a:lnTo>
                  <a:lnTo>
                    <a:pt x="3555" y="209804"/>
                  </a:lnTo>
                  <a:lnTo>
                    <a:pt x="58927" y="304800"/>
                  </a:lnTo>
                  <a:lnTo>
                    <a:pt x="73585" y="279654"/>
                  </a:lnTo>
                  <a:lnTo>
                    <a:pt x="46227" y="279654"/>
                  </a:lnTo>
                  <a:lnTo>
                    <a:pt x="46227" y="232809"/>
                  </a:lnTo>
                  <a:lnTo>
                    <a:pt x="25400" y="197104"/>
                  </a:lnTo>
                  <a:lnTo>
                    <a:pt x="21970" y="191008"/>
                  </a:lnTo>
                  <a:lnTo>
                    <a:pt x="14096" y="188976"/>
                  </a:lnTo>
                  <a:close/>
                </a:path>
                <a:path w="118110" h="304800">
                  <a:moveTo>
                    <a:pt x="46227" y="232809"/>
                  </a:moveTo>
                  <a:lnTo>
                    <a:pt x="46227" y="279654"/>
                  </a:lnTo>
                  <a:lnTo>
                    <a:pt x="71627" y="279654"/>
                  </a:lnTo>
                  <a:lnTo>
                    <a:pt x="71627" y="273304"/>
                  </a:lnTo>
                  <a:lnTo>
                    <a:pt x="48005" y="273304"/>
                  </a:lnTo>
                  <a:lnTo>
                    <a:pt x="58927" y="254580"/>
                  </a:lnTo>
                  <a:lnTo>
                    <a:pt x="46227" y="232809"/>
                  </a:lnTo>
                  <a:close/>
                </a:path>
                <a:path w="118110" h="304800">
                  <a:moveTo>
                    <a:pt x="103758" y="188976"/>
                  </a:moveTo>
                  <a:lnTo>
                    <a:pt x="95884" y="191008"/>
                  </a:lnTo>
                  <a:lnTo>
                    <a:pt x="92455" y="197104"/>
                  </a:lnTo>
                  <a:lnTo>
                    <a:pt x="71627" y="232809"/>
                  </a:lnTo>
                  <a:lnTo>
                    <a:pt x="71627" y="279654"/>
                  </a:lnTo>
                  <a:lnTo>
                    <a:pt x="73585" y="279654"/>
                  </a:lnTo>
                  <a:lnTo>
                    <a:pt x="114300" y="209804"/>
                  </a:lnTo>
                  <a:lnTo>
                    <a:pt x="117855" y="203835"/>
                  </a:lnTo>
                  <a:lnTo>
                    <a:pt x="115823" y="195961"/>
                  </a:lnTo>
                  <a:lnTo>
                    <a:pt x="109727" y="192532"/>
                  </a:lnTo>
                  <a:lnTo>
                    <a:pt x="103758" y="188976"/>
                  </a:lnTo>
                  <a:close/>
                </a:path>
                <a:path w="118110" h="304800">
                  <a:moveTo>
                    <a:pt x="58927" y="254580"/>
                  </a:moveTo>
                  <a:lnTo>
                    <a:pt x="48005" y="273304"/>
                  </a:lnTo>
                  <a:lnTo>
                    <a:pt x="69850" y="273304"/>
                  </a:lnTo>
                  <a:lnTo>
                    <a:pt x="58927" y="254580"/>
                  </a:lnTo>
                  <a:close/>
                </a:path>
                <a:path w="118110" h="304800">
                  <a:moveTo>
                    <a:pt x="71627" y="232809"/>
                  </a:moveTo>
                  <a:lnTo>
                    <a:pt x="58927" y="254580"/>
                  </a:lnTo>
                  <a:lnTo>
                    <a:pt x="69850" y="273304"/>
                  </a:lnTo>
                  <a:lnTo>
                    <a:pt x="71627" y="273304"/>
                  </a:lnTo>
                  <a:lnTo>
                    <a:pt x="71627" y="232809"/>
                  </a:lnTo>
                  <a:close/>
                </a:path>
                <a:path w="118110" h="304800">
                  <a:moveTo>
                    <a:pt x="47878" y="139700"/>
                  </a:moveTo>
                  <a:lnTo>
                    <a:pt x="46227" y="139700"/>
                  </a:lnTo>
                  <a:lnTo>
                    <a:pt x="46227" y="232809"/>
                  </a:lnTo>
                  <a:lnTo>
                    <a:pt x="58927" y="254580"/>
                  </a:lnTo>
                  <a:lnTo>
                    <a:pt x="71627" y="232809"/>
                  </a:lnTo>
                  <a:lnTo>
                    <a:pt x="71627" y="165100"/>
                  </a:lnTo>
                  <a:lnTo>
                    <a:pt x="58927" y="165100"/>
                  </a:lnTo>
                  <a:lnTo>
                    <a:pt x="71627" y="152400"/>
                  </a:lnTo>
                  <a:lnTo>
                    <a:pt x="47878" y="152400"/>
                  </a:lnTo>
                  <a:lnTo>
                    <a:pt x="47878" y="139700"/>
                  </a:lnTo>
                  <a:close/>
                </a:path>
                <a:path w="118110" h="304800">
                  <a:moveTo>
                    <a:pt x="71627" y="152400"/>
                  </a:moveTo>
                  <a:lnTo>
                    <a:pt x="58927" y="165100"/>
                  </a:lnTo>
                  <a:lnTo>
                    <a:pt x="71627" y="165100"/>
                  </a:lnTo>
                  <a:lnTo>
                    <a:pt x="71627" y="152400"/>
                  </a:lnTo>
                  <a:close/>
                </a:path>
                <a:path w="118110" h="304800">
                  <a:moveTo>
                    <a:pt x="73278" y="139700"/>
                  </a:moveTo>
                  <a:lnTo>
                    <a:pt x="60578" y="139700"/>
                  </a:lnTo>
                  <a:lnTo>
                    <a:pt x="47878" y="152400"/>
                  </a:lnTo>
                  <a:lnTo>
                    <a:pt x="71627" y="152400"/>
                  </a:lnTo>
                  <a:lnTo>
                    <a:pt x="71627" y="165100"/>
                  </a:lnTo>
                  <a:lnTo>
                    <a:pt x="73278" y="165100"/>
                  </a:lnTo>
                  <a:lnTo>
                    <a:pt x="73278" y="139700"/>
                  </a:lnTo>
                  <a:close/>
                </a:path>
                <a:path w="118110" h="304800">
                  <a:moveTo>
                    <a:pt x="73278" y="0"/>
                  </a:moveTo>
                  <a:lnTo>
                    <a:pt x="47878" y="0"/>
                  </a:lnTo>
                  <a:lnTo>
                    <a:pt x="47878" y="152400"/>
                  </a:lnTo>
                  <a:lnTo>
                    <a:pt x="60578" y="139700"/>
                  </a:lnTo>
                  <a:lnTo>
                    <a:pt x="73278" y="139700"/>
                  </a:lnTo>
                  <a:lnTo>
                    <a:pt x="732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833999" y="1713738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4">
                  <a:moveTo>
                    <a:pt x="14224" y="142112"/>
                  </a:moveTo>
                  <a:lnTo>
                    <a:pt x="8254" y="145669"/>
                  </a:lnTo>
                  <a:lnTo>
                    <a:pt x="2159" y="149098"/>
                  </a:lnTo>
                  <a:lnTo>
                    <a:pt x="0" y="156845"/>
                  </a:lnTo>
                  <a:lnTo>
                    <a:pt x="3555" y="162940"/>
                  </a:lnTo>
                  <a:lnTo>
                    <a:pt x="58547" y="258190"/>
                  </a:lnTo>
                  <a:lnTo>
                    <a:pt x="73378" y="233045"/>
                  </a:lnTo>
                  <a:lnTo>
                    <a:pt x="45974" y="232917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8" y="144145"/>
                  </a:lnTo>
                  <a:lnTo>
                    <a:pt x="14224" y="142112"/>
                  </a:lnTo>
                  <a:close/>
                </a:path>
                <a:path w="118110" h="258444">
                  <a:moveTo>
                    <a:pt x="46178" y="186068"/>
                  </a:moveTo>
                  <a:lnTo>
                    <a:pt x="45974" y="232917"/>
                  </a:lnTo>
                  <a:lnTo>
                    <a:pt x="71374" y="233045"/>
                  </a:lnTo>
                  <a:lnTo>
                    <a:pt x="71401" y="226695"/>
                  </a:lnTo>
                  <a:lnTo>
                    <a:pt x="47751" y="226567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4">
                  <a:moveTo>
                    <a:pt x="103886" y="142494"/>
                  </a:moveTo>
                  <a:lnTo>
                    <a:pt x="96012" y="144525"/>
                  </a:lnTo>
                  <a:lnTo>
                    <a:pt x="92455" y="150622"/>
                  </a:lnTo>
                  <a:lnTo>
                    <a:pt x="71591" y="186068"/>
                  </a:lnTo>
                  <a:lnTo>
                    <a:pt x="71374" y="233045"/>
                  </a:lnTo>
                  <a:lnTo>
                    <a:pt x="73378" y="233045"/>
                  </a:lnTo>
                  <a:lnTo>
                    <a:pt x="114426" y="163449"/>
                  </a:lnTo>
                  <a:lnTo>
                    <a:pt x="117983" y="157479"/>
                  </a:lnTo>
                  <a:lnTo>
                    <a:pt x="115950" y="149606"/>
                  </a:lnTo>
                  <a:lnTo>
                    <a:pt x="109854" y="146050"/>
                  </a:lnTo>
                  <a:lnTo>
                    <a:pt x="103886" y="142494"/>
                  </a:lnTo>
                  <a:close/>
                </a:path>
                <a:path w="118110" h="258444">
                  <a:moveTo>
                    <a:pt x="58751" y="207881"/>
                  </a:moveTo>
                  <a:lnTo>
                    <a:pt x="47751" y="226567"/>
                  </a:lnTo>
                  <a:lnTo>
                    <a:pt x="69596" y="226695"/>
                  </a:lnTo>
                  <a:lnTo>
                    <a:pt x="58751" y="207881"/>
                  </a:lnTo>
                  <a:close/>
                </a:path>
                <a:path w="118110" h="258444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10" h="258444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8596630" y="1661922"/>
            <a:ext cx="2070100" cy="1636395"/>
            <a:chOff x="8596630" y="1661922"/>
            <a:chExt cx="2070100" cy="1636395"/>
          </a:xfrm>
        </p:grpSpPr>
        <p:sp>
          <p:nvSpPr>
            <p:cNvPr id="32" name="object 32"/>
            <p:cNvSpPr/>
            <p:nvPr/>
          </p:nvSpPr>
          <p:spPr>
            <a:xfrm>
              <a:off x="8602980" y="2456815"/>
              <a:ext cx="914400" cy="0"/>
            </a:xfrm>
            <a:custGeom>
              <a:avLst/>
              <a:gdLst/>
              <a:ahLst/>
              <a:cxnLst/>
              <a:rect l="l" t="t" r="r" b="b"/>
              <a:pathLst>
                <a:path w="914400">
                  <a:moveTo>
                    <a:pt x="0" y="0"/>
                  </a:moveTo>
                  <a:lnTo>
                    <a:pt x="914400" y="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602980" y="1920240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520555" y="1920240"/>
              <a:ext cx="0" cy="533400"/>
            </a:xfrm>
            <a:custGeom>
              <a:avLst/>
              <a:gdLst/>
              <a:ahLst/>
              <a:cxnLst/>
              <a:rect l="l" t="t" r="r" b="b"/>
              <a:pathLst>
                <a:path h="533400">
                  <a:moveTo>
                    <a:pt x="0" y="0"/>
                  </a:moveTo>
                  <a:lnTo>
                    <a:pt x="0" y="53340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602980" y="1920240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602980" y="1920240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533400"/>
                  </a:moveTo>
                  <a:lnTo>
                    <a:pt x="914400" y="5334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5334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745980" y="3295014"/>
              <a:ext cx="914400" cy="0"/>
            </a:xfrm>
            <a:custGeom>
              <a:avLst/>
              <a:gdLst/>
              <a:ahLst/>
              <a:cxnLst/>
              <a:rect l="l" t="t" r="r" b="b"/>
              <a:pathLst>
                <a:path w="914400">
                  <a:moveTo>
                    <a:pt x="0" y="0"/>
                  </a:moveTo>
                  <a:lnTo>
                    <a:pt x="914400" y="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745980" y="275843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663555" y="2758439"/>
              <a:ext cx="0" cy="533400"/>
            </a:xfrm>
            <a:custGeom>
              <a:avLst/>
              <a:gdLst/>
              <a:ahLst/>
              <a:cxnLst/>
              <a:rect l="l" t="t" r="r" b="b"/>
              <a:pathLst>
                <a:path h="533400">
                  <a:moveTo>
                    <a:pt x="0" y="0"/>
                  </a:moveTo>
                  <a:lnTo>
                    <a:pt x="0" y="53340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745980" y="275843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745980" y="275843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533400"/>
                  </a:moveTo>
                  <a:lnTo>
                    <a:pt x="914400" y="5334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5334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518142" y="2175002"/>
              <a:ext cx="744855" cy="584200"/>
            </a:xfrm>
            <a:custGeom>
              <a:avLst/>
              <a:gdLst/>
              <a:ahLst/>
              <a:cxnLst/>
              <a:rect l="l" t="t" r="r" b="b"/>
              <a:pathLst>
                <a:path w="744854" h="584200">
                  <a:moveTo>
                    <a:pt x="640968" y="468375"/>
                  </a:moveTo>
                  <a:lnTo>
                    <a:pt x="635000" y="471932"/>
                  </a:lnTo>
                  <a:lnTo>
                    <a:pt x="628903" y="475361"/>
                  </a:lnTo>
                  <a:lnTo>
                    <a:pt x="626872" y="483235"/>
                  </a:lnTo>
                  <a:lnTo>
                    <a:pt x="630427" y="489203"/>
                  </a:lnTo>
                  <a:lnTo>
                    <a:pt x="685800" y="584200"/>
                  </a:lnTo>
                  <a:lnTo>
                    <a:pt x="700457" y="559053"/>
                  </a:lnTo>
                  <a:lnTo>
                    <a:pt x="673100" y="559053"/>
                  </a:lnTo>
                  <a:lnTo>
                    <a:pt x="673100" y="512209"/>
                  </a:lnTo>
                  <a:lnTo>
                    <a:pt x="652272" y="476503"/>
                  </a:lnTo>
                  <a:lnTo>
                    <a:pt x="648842" y="470408"/>
                  </a:lnTo>
                  <a:lnTo>
                    <a:pt x="640968" y="468375"/>
                  </a:lnTo>
                  <a:close/>
                </a:path>
                <a:path w="744854" h="584200">
                  <a:moveTo>
                    <a:pt x="673100" y="512209"/>
                  </a:moveTo>
                  <a:lnTo>
                    <a:pt x="673100" y="559053"/>
                  </a:lnTo>
                  <a:lnTo>
                    <a:pt x="698500" y="559053"/>
                  </a:lnTo>
                  <a:lnTo>
                    <a:pt x="698500" y="552703"/>
                  </a:lnTo>
                  <a:lnTo>
                    <a:pt x="674877" y="552703"/>
                  </a:lnTo>
                  <a:lnTo>
                    <a:pt x="685800" y="533980"/>
                  </a:lnTo>
                  <a:lnTo>
                    <a:pt x="673100" y="512209"/>
                  </a:lnTo>
                  <a:close/>
                </a:path>
                <a:path w="744854" h="584200">
                  <a:moveTo>
                    <a:pt x="730630" y="468375"/>
                  </a:moveTo>
                  <a:lnTo>
                    <a:pt x="722756" y="470408"/>
                  </a:lnTo>
                  <a:lnTo>
                    <a:pt x="719327" y="476503"/>
                  </a:lnTo>
                  <a:lnTo>
                    <a:pt x="698500" y="512209"/>
                  </a:lnTo>
                  <a:lnTo>
                    <a:pt x="698500" y="559053"/>
                  </a:lnTo>
                  <a:lnTo>
                    <a:pt x="700457" y="559053"/>
                  </a:lnTo>
                  <a:lnTo>
                    <a:pt x="741172" y="489203"/>
                  </a:lnTo>
                  <a:lnTo>
                    <a:pt x="744727" y="483235"/>
                  </a:lnTo>
                  <a:lnTo>
                    <a:pt x="742696" y="475361"/>
                  </a:lnTo>
                  <a:lnTo>
                    <a:pt x="736600" y="471932"/>
                  </a:lnTo>
                  <a:lnTo>
                    <a:pt x="730630" y="468375"/>
                  </a:lnTo>
                  <a:close/>
                </a:path>
                <a:path w="744854" h="584200">
                  <a:moveTo>
                    <a:pt x="685800" y="533980"/>
                  </a:moveTo>
                  <a:lnTo>
                    <a:pt x="674877" y="552703"/>
                  </a:lnTo>
                  <a:lnTo>
                    <a:pt x="696722" y="552703"/>
                  </a:lnTo>
                  <a:lnTo>
                    <a:pt x="685800" y="533980"/>
                  </a:lnTo>
                  <a:close/>
                </a:path>
                <a:path w="744854" h="584200">
                  <a:moveTo>
                    <a:pt x="698500" y="512209"/>
                  </a:moveTo>
                  <a:lnTo>
                    <a:pt x="685800" y="533980"/>
                  </a:lnTo>
                  <a:lnTo>
                    <a:pt x="696722" y="552703"/>
                  </a:lnTo>
                  <a:lnTo>
                    <a:pt x="698500" y="552703"/>
                  </a:lnTo>
                  <a:lnTo>
                    <a:pt x="698500" y="512209"/>
                  </a:lnTo>
                  <a:close/>
                </a:path>
                <a:path w="744854" h="584200">
                  <a:moveTo>
                    <a:pt x="673100" y="12700"/>
                  </a:moveTo>
                  <a:lnTo>
                    <a:pt x="673100" y="512209"/>
                  </a:lnTo>
                  <a:lnTo>
                    <a:pt x="685800" y="533980"/>
                  </a:lnTo>
                  <a:lnTo>
                    <a:pt x="698500" y="512209"/>
                  </a:lnTo>
                  <a:lnTo>
                    <a:pt x="698500" y="25400"/>
                  </a:lnTo>
                  <a:lnTo>
                    <a:pt x="685800" y="25400"/>
                  </a:lnTo>
                  <a:lnTo>
                    <a:pt x="673100" y="12700"/>
                  </a:lnTo>
                  <a:close/>
                </a:path>
                <a:path w="744854" h="584200">
                  <a:moveTo>
                    <a:pt x="698500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673100" y="25400"/>
                  </a:lnTo>
                  <a:lnTo>
                    <a:pt x="673100" y="12700"/>
                  </a:lnTo>
                  <a:lnTo>
                    <a:pt x="698500" y="12700"/>
                  </a:lnTo>
                  <a:lnTo>
                    <a:pt x="698500" y="0"/>
                  </a:lnTo>
                  <a:close/>
                </a:path>
                <a:path w="744854" h="584200">
                  <a:moveTo>
                    <a:pt x="698500" y="12700"/>
                  </a:moveTo>
                  <a:lnTo>
                    <a:pt x="673100" y="12700"/>
                  </a:lnTo>
                  <a:lnTo>
                    <a:pt x="685800" y="25400"/>
                  </a:lnTo>
                  <a:lnTo>
                    <a:pt x="698500" y="25400"/>
                  </a:lnTo>
                  <a:lnTo>
                    <a:pt x="698500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000871" y="1661922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4">
                  <a:moveTo>
                    <a:pt x="14224" y="142112"/>
                  </a:moveTo>
                  <a:lnTo>
                    <a:pt x="8254" y="145668"/>
                  </a:lnTo>
                  <a:lnTo>
                    <a:pt x="2158" y="149098"/>
                  </a:lnTo>
                  <a:lnTo>
                    <a:pt x="0" y="156844"/>
                  </a:lnTo>
                  <a:lnTo>
                    <a:pt x="3555" y="162940"/>
                  </a:lnTo>
                  <a:lnTo>
                    <a:pt x="58547" y="258190"/>
                  </a:lnTo>
                  <a:lnTo>
                    <a:pt x="73378" y="233044"/>
                  </a:lnTo>
                  <a:lnTo>
                    <a:pt x="45974" y="232917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8" y="144144"/>
                  </a:lnTo>
                  <a:lnTo>
                    <a:pt x="14224" y="142112"/>
                  </a:lnTo>
                  <a:close/>
                </a:path>
                <a:path w="118109" h="258444">
                  <a:moveTo>
                    <a:pt x="46178" y="186068"/>
                  </a:moveTo>
                  <a:lnTo>
                    <a:pt x="45974" y="232917"/>
                  </a:lnTo>
                  <a:lnTo>
                    <a:pt x="71374" y="233044"/>
                  </a:lnTo>
                  <a:lnTo>
                    <a:pt x="71401" y="226694"/>
                  </a:lnTo>
                  <a:lnTo>
                    <a:pt x="47751" y="226567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4">
                  <a:moveTo>
                    <a:pt x="103885" y="142493"/>
                  </a:moveTo>
                  <a:lnTo>
                    <a:pt x="96011" y="144525"/>
                  </a:lnTo>
                  <a:lnTo>
                    <a:pt x="92455" y="150622"/>
                  </a:lnTo>
                  <a:lnTo>
                    <a:pt x="71591" y="186068"/>
                  </a:lnTo>
                  <a:lnTo>
                    <a:pt x="71374" y="233044"/>
                  </a:lnTo>
                  <a:lnTo>
                    <a:pt x="73378" y="233044"/>
                  </a:lnTo>
                  <a:lnTo>
                    <a:pt x="114426" y="163449"/>
                  </a:lnTo>
                  <a:lnTo>
                    <a:pt x="117982" y="157479"/>
                  </a:lnTo>
                  <a:lnTo>
                    <a:pt x="115950" y="149605"/>
                  </a:lnTo>
                  <a:lnTo>
                    <a:pt x="109854" y="146050"/>
                  </a:lnTo>
                  <a:lnTo>
                    <a:pt x="103885" y="142493"/>
                  </a:lnTo>
                  <a:close/>
                </a:path>
                <a:path w="118109" h="258444">
                  <a:moveTo>
                    <a:pt x="58751" y="207881"/>
                  </a:moveTo>
                  <a:lnTo>
                    <a:pt x="47751" y="226567"/>
                  </a:lnTo>
                  <a:lnTo>
                    <a:pt x="69596" y="226694"/>
                  </a:lnTo>
                  <a:lnTo>
                    <a:pt x="58751" y="207881"/>
                  </a:lnTo>
                  <a:close/>
                </a:path>
                <a:path w="118109" h="258444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09" h="258444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4" name="object 44"/>
          <p:cNvGrpSpPr/>
          <p:nvPr/>
        </p:nvGrpSpPr>
        <p:grpSpPr>
          <a:xfrm>
            <a:off x="947674" y="3554729"/>
            <a:ext cx="2125345" cy="3125470"/>
            <a:chOff x="947674" y="3554729"/>
            <a:chExt cx="2125345" cy="3125470"/>
          </a:xfrm>
        </p:grpSpPr>
        <p:sp>
          <p:nvSpPr>
            <p:cNvPr id="45" name="object 45"/>
            <p:cNvSpPr/>
            <p:nvPr/>
          </p:nvSpPr>
          <p:spPr>
            <a:xfrm>
              <a:off x="2097024" y="3811523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014599" y="3811523"/>
              <a:ext cx="0" cy="533400"/>
            </a:xfrm>
            <a:custGeom>
              <a:avLst/>
              <a:gdLst/>
              <a:ahLst/>
              <a:cxnLst/>
              <a:rect l="l" t="t" r="r" b="b"/>
              <a:pathLst>
                <a:path h="533400">
                  <a:moveTo>
                    <a:pt x="0" y="0"/>
                  </a:moveTo>
                  <a:lnTo>
                    <a:pt x="0" y="53340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097024" y="3811523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097024" y="3811523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533400"/>
                  </a:moveTo>
                  <a:lnTo>
                    <a:pt x="914400" y="5334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5334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54024" y="4649723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457200" y="0"/>
                  </a:lnTo>
                  <a:close/>
                </a:path>
                <a:path w="914400" h="533400">
                  <a:moveTo>
                    <a:pt x="457200" y="0"/>
                  </a:move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54024" y="4649723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</a:path>
                <a:path w="914400" h="533400">
                  <a:moveTo>
                    <a:pt x="457200" y="533400"/>
                  </a:moveTo>
                  <a:lnTo>
                    <a:pt x="0" y="266700"/>
                  </a:lnTo>
                </a:path>
                <a:path w="914400" h="533400">
                  <a:moveTo>
                    <a:pt x="457200" y="0"/>
                  </a:moveTo>
                  <a:lnTo>
                    <a:pt x="914400" y="266700"/>
                  </a:lnTo>
                  <a:lnTo>
                    <a:pt x="45720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54024" y="4649723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54024" y="4649723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  <a:lnTo>
                    <a:pt x="914400" y="266700"/>
                  </a:lnTo>
                  <a:lnTo>
                    <a:pt x="457200" y="533400"/>
                  </a:lnTo>
                  <a:lnTo>
                    <a:pt x="0" y="2667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353058" y="4075429"/>
              <a:ext cx="744855" cy="584200"/>
            </a:xfrm>
            <a:custGeom>
              <a:avLst/>
              <a:gdLst/>
              <a:ahLst/>
              <a:cxnLst/>
              <a:rect l="l" t="t" r="r" b="b"/>
              <a:pathLst>
                <a:path w="744855" h="584200">
                  <a:moveTo>
                    <a:pt x="14096" y="468376"/>
                  </a:moveTo>
                  <a:lnTo>
                    <a:pt x="8128" y="471932"/>
                  </a:lnTo>
                  <a:lnTo>
                    <a:pt x="2031" y="475361"/>
                  </a:lnTo>
                  <a:lnTo>
                    <a:pt x="0" y="483235"/>
                  </a:lnTo>
                  <a:lnTo>
                    <a:pt x="3555" y="489204"/>
                  </a:lnTo>
                  <a:lnTo>
                    <a:pt x="58928" y="584200"/>
                  </a:lnTo>
                  <a:lnTo>
                    <a:pt x="73585" y="559054"/>
                  </a:lnTo>
                  <a:lnTo>
                    <a:pt x="46228" y="559054"/>
                  </a:lnTo>
                  <a:lnTo>
                    <a:pt x="46228" y="512209"/>
                  </a:lnTo>
                  <a:lnTo>
                    <a:pt x="25400" y="476504"/>
                  </a:lnTo>
                  <a:lnTo>
                    <a:pt x="21970" y="470408"/>
                  </a:lnTo>
                  <a:lnTo>
                    <a:pt x="14096" y="468376"/>
                  </a:lnTo>
                  <a:close/>
                </a:path>
                <a:path w="744855" h="584200">
                  <a:moveTo>
                    <a:pt x="46228" y="512209"/>
                  </a:moveTo>
                  <a:lnTo>
                    <a:pt x="46228" y="559054"/>
                  </a:lnTo>
                  <a:lnTo>
                    <a:pt x="71628" y="559054"/>
                  </a:lnTo>
                  <a:lnTo>
                    <a:pt x="71628" y="552704"/>
                  </a:lnTo>
                  <a:lnTo>
                    <a:pt x="48005" y="552704"/>
                  </a:lnTo>
                  <a:lnTo>
                    <a:pt x="58928" y="533980"/>
                  </a:lnTo>
                  <a:lnTo>
                    <a:pt x="46228" y="512209"/>
                  </a:lnTo>
                  <a:close/>
                </a:path>
                <a:path w="744855" h="584200">
                  <a:moveTo>
                    <a:pt x="103758" y="468376"/>
                  </a:moveTo>
                  <a:lnTo>
                    <a:pt x="95884" y="470408"/>
                  </a:lnTo>
                  <a:lnTo>
                    <a:pt x="92455" y="476504"/>
                  </a:lnTo>
                  <a:lnTo>
                    <a:pt x="71628" y="512209"/>
                  </a:lnTo>
                  <a:lnTo>
                    <a:pt x="71628" y="559054"/>
                  </a:lnTo>
                  <a:lnTo>
                    <a:pt x="73585" y="559054"/>
                  </a:lnTo>
                  <a:lnTo>
                    <a:pt x="114300" y="489204"/>
                  </a:lnTo>
                  <a:lnTo>
                    <a:pt x="117855" y="483235"/>
                  </a:lnTo>
                  <a:lnTo>
                    <a:pt x="115823" y="475361"/>
                  </a:lnTo>
                  <a:lnTo>
                    <a:pt x="109728" y="471932"/>
                  </a:lnTo>
                  <a:lnTo>
                    <a:pt x="103758" y="468376"/>
                  </a:lnTo>
                  <a:close/>
                </a:path>
                <a:path w="744855" h="584200">
                  <a:moveTo>
                    <a:pt x="58928" y="533980"/>
                  </a:moveTo>
                  <a:lnTo>
                    <a:pt x="48005" y="552704"/>
                  </a:lnTo>
                  <a:lnTo>
                    <a:pt x="69850" y="552704"/>
                  </a:lnTo>
                  <a:lnTo>
                    <a:pt x="58928" y="533980"/>
                  </a:lnTo>
                  <a:close/>
                </a:path>
                <a:path w="744855" h="584200">
                  <a:moveTo>
                    <a:pt x="71628" y="512209"/>
                  </a:moveTo>
                  <a:lnTo>
                    <a:pt x="58928" y="533980"/>
                  </a:lnTo>
                  <a:lnTo>
                    <a:pt x="69850" y="552704"/>
                  </a:lnTo>
                  <a:lnTo>
                    <a:pt x="71628" y="552704"/>
                  </a:lnTo>
                  <a:lnTo>
                    <a:pt x="71628" y="512209"/>
                  </a:lnTo>
                  <a:close/>
                </a:path>
                <a:path w="744855" h="584200">
                  <a:moveTo>
                    <a:pt x="744728" y="0"/>
                  </a:moveTo>
                  <a:lnTo>
                    <a:pt x="46228" y="0"/>
                  </a:lnTo>
                  <a:lnTo>
                    <a:pt x="46228" y="512209"/>
                  </a:lnTo>
                  <a:lnTo>
                    <a:pt x="58928" y="533980"/>
                  </a:lnTo>
                  <a:lnTo>
                    <a:pt x="71627" y="512209"/>
                  </a:lnTo>
                  <a:lnTo>
                    <a:pt x="71628" y="25400"/>
                  </a:lnTo>
                  <a:lnTo>
                    <a:pt x="58928" y="25400"/>
                  </a:lnTo>
                  <a:lnTo>
                    <a:pt x="71628" y="12700"/>
                  </a:lnTo>
                  <a:lnTo>
                    <a:pt x="744728" y="12700"/>
                  </a:lnTo>
                  <a:lnTo>
                    <a:pt x="744728" y="0"/>
                  </a:lnTo>
                  <a:close/>
                </a:path>
                <a:path w="744855" h="584200">
                  <a:moveTo>
                    <a:pt x="71628" y="12700"/>
                  </a:moveTo>
                  <a:lnTo>
                    <a:pt x="58928" y="25400"/>
                  </a:lnTo>
                  <a:lnTo>
                    <a:pt x="71628" y="25400"/>
                  </a:lnTo>
                  <a:lnTo>
                    <a:pt x="71628" y="12700"/>
                  </a:lnTo>
                  <a:close/>
                </a:path>
                <a:path w="744855" h="584200">
                  <a:moveTo>
                    <a:pt x="744728" y="12700"/>
                  </a:moveTo>
                  <a:lnTo>
                    <a:pt x="71628" y="12700"/>
                  </a:lnTo>
                  <a:lnTo>
                    <a:pt x="71628" y="25400"/>
                  </a:lnTo>
                  <a:lnTo>
                    <a:pt x="744728" y="25400"/>
                  </a:lnTo>
                  <a:lnTo>
                    <a:pt x="744728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869186" y="4345685"/>
              <a:ext cx="744855" cy="584200"/>
            </a:xfrm>
            <a:custGeom>
              <a:avLst/>
              <a:gdLst/>
              <a:ahLst/>
              <a:cxnLst/>
              <a:rect l="l" t="t" r="r" b="b"/>
              <a:pathLst>
                <a:path w="744855" h="584200">
                  <a:moveTo>
                    <a:pt x="673100" y="558800"/>
                  </a:moveTo>
                  <a:lnTo>
                    <a:pt x="0" y="558800"/>
                  </a:lnTo>
                  <a:lnTo>
                    <a:pt x="0" y="584200"/>
                  </a:lnTo>
                  <a:lnTo>
                    <a:pt x="698500" y="584200"/>
                  </a:lnTo>
                  <a:lnTo>
                    <a:pt x="698500" y="571500"/>
                  </a:lnTo>
                  <a:lnTo>
                    <a:pt x="673100" y="571500"/>
                  </a:lnTo>
                  <a:lnTo>
                    <a:pt x="673100" y="558800"/>
                  </a:lnTo>
                  <a:close/>
                </a:path>
                <a:path w="744855" h="584200">
                  <a:moveTo>
                    <a:pt x="685800" y="50219"/>
                  </a:moveTo>
                  <a:lnTo>
                    <a:pt x="673100" y="71990"/>
                  </a:lnTo>
                  <a:lnTo>
                    <a:pt x="673100" y="571500"/>
                  </a:lnTo>
                  <a:lnTo>
                    <a:pt x="685800" y="558800"/>
                  </a:lnTo>
                  <a:lnTo>
                    <a:pt x="698500" y="558800"/>
                  </a:lnTo>
                  <a:lnTo>
                    <a:pt x="698500" y="71990"/>
                  </a:lnTo>
                  <a:lnTo>
                    <a:pt x="685800" y="50219"/>
                  </a:lnTo>
                  <a:close/>
                </a:path>
                <a:path w="744855" h="584200">
                  <a:moveTo>
                    <a:pt x="698500" y="558800"/>
                  </a:moveTo>
                  <a:lnTo>
                    <a:pt x="685800" y="558800"/>
                  </a:lnTo>
                  <a:lnTo>
                    <a:pt x="673100" y="571500"/>
                  </a:lnTo>
                  <a:lnTo>
                    <a:pt x="698500" y="571500"/>
                  </a:lnTo>
                  <a:lnTo>
                    <a:pt x="698500" y="558800"/>
                  </a:lnTo>
                  <a:close/>
                </a:path>
                <a:path w="744855" h="584200">
                  <a:moveTo>
                    <a:pt x="685800" y="0"/>
                  </a:moveTo>
                  <a:lnTo>
                    <a:pt x="630427" y="94995"/>
                  </a:lnTo>
                  <a:lnTo>
                    <a:pt x="626871" y="100964"/>
                  </a:lnTo>
                  <a:lnTo>
                    <a:pt x="628903" y="108838"/>
                  </a:lnTo>
                  <a:lnTo>
                    <a:pt x="635000" y="112268"/>
                  </a:lnTo>
                  <a:lnTo>
                    <a:pt x="640969" y="115824"/>
                  </a:lnTo>
                  <a:lnTo>
                    <a:pt x="648843" y="113791"/>
                  </a:lnTo>
                  <a:lnTo>
                    <a:pt x="652271" y="107695"/>
                  </a:lnTo>
                  <a:lnTo>
                    <a:pt x="673099" y="71990"/>
                  </a:lnTo>
                  <a:lnTo>
                    <a:pt x="673100" y="25145"/>
                  </a:lnTo>
                  <a:lnTo>
                    <a:pt x="700457" y="25145"/>
                  </a:lnTo>
                  <a:lnTo>
                    <a:pt x="685800" y="0"/>
                  </a:lnTo>
                  <a:close/>
                </a:path>
                <a:path w="744855" h="584200">
                  <a:moveTo>
                    <a:pt x="700457" y="25145"/>
                  </a:moveTo>
                  <a:lnTo>
                    <a:pt x="698500" y="25145"/>
                  </a:lnTo>
                  <a:lnTo>
                    <a:pt x="698500" y="71990"/>
                  </a:lnTo>
                  <a:lnTo>
                    <a:pt x="719327" y="107695"/>
                  </a:lnTo>
                  <a:lnTo>
                    <a:pt x="722757" y="113791"/>
                  </a:lnTo>
                  <a:lnTo>
                    <a:pt x="730631" y="115824"/>
                  </a:lnTo>
                  <a:lnTo>
                    <a:pt x="736600" y="112268"/>
                  </a:lnTo>
                  <a:lnTo>
                    <a:pt x="742695" y="108838"/>
                  </a:lnTo>
                  <a:lnTo>
                    <a:pt x="744727" y="100964"/>
                  </a:lnTo>
                  <a:lnTo>
                    <a:pt x="741171" y="94995"/>
                  </a:lnTo>
                  <a:lnTo>
                    <a:pt x="700457" y="25145"/>
                  </a:lnTo>
                  <a:close/>
                </a:path>
                <a:path w="744855" h="584200">
                  <a:moveTo>
                    <a:pt x="698500" y="25145"/>
                  </a:moveTo>
                  <a:lnTo>
                    <a:pt x="673100" y="25145"/>
                  </a:lnTo>
                  <a:lnTo>
                    <a:pt x="673100" y="71990"/>
                  </a:lnTo>
                  <a:lnTo>
                    <a:pt x="685800" y="50219"/>
                  </a:lnTo>
                  <a:lnTo>
                    <a:pt x="674877" y="31495"/>
                  </a:lnTo>
                  <a:lnTo>
                    <a:pt x="698500" y="31495"/>
                  </a:lnTo>
                  <a:lnTo>
                    <a:pt x="698500" y="25145"/>
                  </a:lnTo>
                  <a:close/>
                </a:path>
                <a:path w="744855" h="584200">
                  <a:moveTo>
                    <a:pt x="698500" y="31495"/>
                  </a:moveTo>
                  <a:lnTo>
                    <a:pt x="696721" y="31495"/>
                  </a:lnTo>
                  <a:lnTo>
                    <a:pt x="685800" y="50219"/>
                  </a:lnTo>
                  <a:lnTo>
                    <a:pt x="698500" y="71990"/>
                  </a:lnTo>
                  <a:lnTo>
                    <a:pt x="698500" y="31495"/>
                  </a:lnTo>
                  <a:close/>
                </a:path>
                <a:path w="744855" h="584200">
                  <a:moveTo>
                    <a:pt x="696721" y="31495"/>
                  </a:moveTo>
                  <a:lnTo>
                    <a:pt x="674877" y="31495"/>
                  </a:lnTo>
                  <a:lnTo>
                    <a:pt x="685800" y="50219"/>
                  </a:lnTo>
                  <a:lnTo>
                    <a:pt x="696721" y="31495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496438" y="3554729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5">
                  <a:moveTo>
                    <a:pt x="14224" y="142113"/>
                  </a:moveTo>
                  <a:lnTo>
                    <a:pt x="8255" y="145669"/>
                  </a:lnTo>
                  <a:lnTo>
                    <a:pt x="2159" y="149098"/>
                  </a:lnTo>
                  <a:lnTo>
                    <a:pt x="0" y="156845"/>
                  </a:lnTo>
                  <a:lnTo>
                    <a:pt x="3556" y="162941"/>
                  </a:lnTo>
                  <a:lnTo>
                    <a:pt x="58547" y="258191"/>
                  </a:lnTo>
                  <a:lnTo>
                    <a:pt x="73378" y="233045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7" y="150241"/>
                  </a:lnTo>
                  <a:lnTo>
                    <a:pt x="22098" y="144145"/>
                  </a:lnTo>
                  <a:lnTo>
                    <a:pt x="14224" y="142113"/>
                  </a:lnTo>
                  <a:close/>
                </a:path>
                <a:path w="118110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5"/>
                  </a:lnTo>
                  <a:lnTo>
                    <a:pt x="71401" y="226695"/>
                  </a:lnTo>
                  <a:lnTo>
                    <a:pt x="47752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5">
                  <a:moveTo>
                    <a:pt x="103886" y="142494"/>
                  </a:moveTo>
                  <a:lnTo>
                    <a:pt x="96012" y="144526"/>
                  </a:lnTo>
                  <a:lnTo>
                    <a:pt x="92456" y="150622"/>
                  </a:lnTo>
                  <a:lnTo>
                    <a:pt x="71591" y="186068"/>
                  </a:lnTo>
                  <a:lnTo>
                    <a:pt x="71374" y="233045"/>
                  </a:lnTo>
                  <a:lnTo>
                    <a:pt x="73378" y="233045"/>
                  </a:lnTo>
                  <a:lnTo>
                    <a:pt x="114427" y="163449"/>
                  </a:lnTo>
                  <a:lnTo>
                    <a:pt x="117983" y="157480"/>
                  </a:lnTo>
                  <a:lnTo>
                    <a:pt x="115950" y="149606"/>
                  </a:lnTo>
                  <a:lnTo>
                    <a:pt x="109855" y="146050"/>
                  </a:lnTo>
                  <a:lnTo>
                    <a:pt x="103886" y="142494"/>
                  </a:lnTo>
                  <a:close/>
                </a:path>
                <a:path w="118110" h="258445">
                  <a:moveTo>
                    <a:pt x="58751" y="207881"/>
                  </a:moveTo>
                  <a:lnTo>
                    <a:pt x="47752" y="226568"/>
                  </a:lnTo>
                  <a:lnTo>
                    <a:pt x="69596" y="226695"/>
                  </a:lnTo>
                  <a:lnTo>
                    <a:pt x="58751" y="207881"/>
                  </a:lnTo>
                  <a:close/>
                </a:path>
                <a:path w="118110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10" h="258445">
                  <a:moveTo>
                    <a:pt x="72390" y="0"/>
                  </a:moveTo>
                  <a:lnTo>
                    <a:pt x="46990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151888" y="545439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399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069463" y="5454395"/>
              <a:ext cx="0" cy="533400"/>
            </a:xfrm>
            <a:custGeom>
              <a:avLst/>
              <a:gdLst/>
              <a:ahLst/>
              <a:cxnLst/>
              <a:rect l="l" t="t" r="r" b="b"/>
              <a:pathLst>
                <a:path h="533400">
                  <a:moveTo>
                    <a:pt x="0" y="0"/>
                  </a:moveTo>
                  <a:lnTo>
                    <a:pt x="0" y="533399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151888" y="545439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399"/>
                  </a:lnTo>
                  <a:lnTo>
                    <a:pt x="914400" y="533399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151888" y="545439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533399"/>
                  </a:moveTo>
                  <a:lnTo>
                    <a:pt x="914400" y="533399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533399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008888" y="6292595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767334" y="0"/>
                  </a:moveTo>
                  <a:lnTo>
                    <a:pt x="147104" y="0"/>
                  </a:lnTo>
                  <a:lnTo>
                    <a:pt x="107998" y="6805"/>
                  </a:lnTo>
                  <a:lnTo>
                    <a:pt x="72858" y="26009"/>
                  </a:lnTo>
                  <a:lnTo>
                    <a:pt x="43086" y="55797"/>
                  </a:lnTo>
                  <a:lnTo>
                    <a:pt x="20084" y="94352"/>
                  </a:lnTo>
                  <a:lnTo>
                    <a:pt x="5254" y="139858"/>
                  </a:lnTo>
                  <a:lnTo>
                    <a:pt x="0" y="190499"/>
                  </a:lnTo>
                  <a:lnTo>
                    <a:pt x="5254" y="241141"/>
                  </a:lnTo>
                  <a:lnTo>
                    <a:pt x="20084" y="286647"/>
                  </a:lnTo>
                  <a:lnTo>
                    <a:pt x="43086" y="325202"/>
                  </a:lnTo>
                  <a:lnTo>
                    <a:pt x="72858" y="354990"/>
                  </a:lnTo>
                  <a:lnTo>
                    <a:pt x="107998" y="374194"/>
                  </a:lnTo>
                  <a:lnTo>
                    <a:pt x="147104" y="380999"/>
                  </a:lnTo>
                  <a:lnTo>
                    <a:pt x="767334" y="0"/>
                  </a:lnTo>
                  <a:close/>
                </a:path>
                <a:path w="914400" h="381000">
                  <a:moveTo>
                    <a:pt x="767334" y="0"/>
                  </a:moveTo>
                  <a:lnTo>
                    <a:pt x="767334" y="380999"/>
                  </a:lnTo>
                  <a:lnTo>
                    <a:pt x="806405" y="374194"/>
                  </a:lnTo>
                  <a:lnTo>
                    <a:pt x="841530" y="354990"/>
                  </a:lnTo>
                  <a:lnTo>
                    <a:pt x="871299" y="325202"/>
                  </a:lnTo>
                  <a:lnTo>
                    <a:pt x="894305" y="286647"/>
                  </a:lnTo>
                  <a:lnTo>
                    <a:pt x="909141" y="241141"/>
                  </a:lnTo>
                  <a:lnTo>
                    <a:pt x="914400" y="190499"/>
                  </a:lnTo>
                  <a:lnTo>
                    <a:pt x="909141" y="139858"/>
                  </a:lnTo>
                  <a:lnTo>
                    <a:pt x="894305" y="94352"/>
                  </a:lnTo>
                  <a:lnTo>
                    <a:pt x="871299" y="55797"/>
                  </a:lnTo>
                  <a:lnTo>
                    <a:pt x="841530" y="26009"/>
                  </a:lnTo>
                  <a:lnTo>
                    <a:pt x="806405" y="6805"/>
                  </a:lnTo>
                  <a:lnTo>
                    <a:pt x="76733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008888" y="6292595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147104" y="0"/>
                  </a:moveTo>
                  <a:lnTo>
                    <a:pt x="767334" y="0"/>
                  </a:lnTo>
                </a:path>
                <a:path w="914400" h="381000">
                  <a:moveTo>
                    <a:pt x="147104" y="380999"/>
                  </a:moveTo>
                  <a:lnTo>
                    <a:pt x="107998" y="374194"/>
                  </a:lnTo>
                  <a:lnTo>
                    <a:pt x="72858" y="354990"/>
                  </a:lnTo>
                  <a:lnTo>
                    <a:pt x="43086" y="325202"/>
                  </a:lnTo>
                  <a:lnTo>
                    <a:pt x="20084" y="286647"/>
                  </a:lnTo>
                  <a:lnTo>
                    <a:pt x="5254" y="241141"/>
                  </a:lnTo>
                  <a:lnTo>
                    <a:pt x="0" y="190499"/>
                  </a:lnTo>
                  <a:lnTo>
                    <a:pt x="5254" y="139858"/>
                  </a:lnTo>
                  <a:lnTo>
                    <a:pt x="20084" y="94352"/>
                  </a:lnTo>
                  <a:lnTo>
                    <a:pt x="43086" y="55797"/>
                  </a:lnTo>
                  <a:lnTo>
                    <a:pt x="72858" y="26009"/>
                  </a:lnTo>
                  <a:lnTo>
                    <a:pt x="107998" y="6805"/>
                  </a:lnTo>
                  <a:lnTo>
                    <a:pt x="147104" y="0"/>
                  </a:lnTo>
                </a:path>
                <a:path w="914400" h="381000">
                  <a:moveTo>
                    <a:pt x="767334" y="0"/>
                  </a:moveTo>
                  <a:lnTo>
                    <a:pt x="806405" y="6805"/>
                  </a:lnTo>
                  <a:lnTo>
                    <a:pt x="841530" y="26009"/>
                  </a:lnTo>
                  <a:lnTo>
                    <a:pt x="871299" y="55797"/>
                  </a:lnTo>
                  <a:lnTo>
                    <a:pt x="894305" y="94352"/>
                  </a:lnTo>
                  <a:lnTo>
                    <a:pt x="909141" y="139858"/>
                  </a:lnTo>
                  <a:lnTo>
                    <a:pt x="914400" y="190499"/>
                  </a:lnTo>
                  <a:lnTo>
                    <a:pt x="909141" y="241141"/>
                  </a:lnTo>
                  <a:lnTo>
                    <a:pt x="894305" y="286647"/>
                  </a:lnTo>
                  <a:lnTo>
                    <a:pt x="871299" y="325202"/>
                  </a:lnTo>
                  <a:lnTo>
                    <a:pt x="841530" y="354990"/>
                  </a:lnTo>
                  <a:lnTo>
                    <a:pt x="806405" y="374194"/>
                  </a:lnTo>
                  <a:lnTo>
                    <a:pt x="767334" y="380999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008888" y="6292595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767334" y="0"/>
                  </a:moveTo>
                  <a:lnTo>
                    <a:pt x="147104" y="0"/>
                  </a:lnTo>
                  <a:lnTo>
                    <a:pt x="107998" y="6805"/>
                  </a:lnTo>
                  <a:lnTo>
                    <a:pt x="72858" y="26009"/>
                  </a:lnTo>
                  <a:lnTo>
                    <a:pt x="43086" y="55797"/>
                  </a:lnTo>
                  <a:lnTo>
                    <a:pt x="20084" y="94352"/>
                  </a:lnTo>
                  <a:lnTo>
                    <a:pt x="5254" y="139858"/>
                  </a:lnTo>
                  <a:lnTo>
                    <a:pt x="0" y="190499"/>
                  </a:lnTo>
                  <a:lnTo>
                    <a:pt x="5254" y="241141"/>
                  </a:lnTo>
                  <a:lnTo>
                    <a:pt x="20084" y="286647"/>
                  </a:lnTo>
                  <a:lnTo>
                    <a:pt x="43086" y="325202"/>
                  </a:lnTo>
                  <a:lnTo>
                    <a:pt x="72858" y="354990"/>
                  </a:lnTo>
                  <a:lnTo>
                    <a:pt x="107998" y="374194"/>
                  </a:lnTo>
                  <a:lnTo>
                    <a:pt x="147104" y="380999"/>
                  </a:lnTo>
                  <a:lnTo>
                    <a:pt x="767334" y="380999"/>
                  </a:lnTo>
                  <a:lnTo>
                    <a:pt x="806405" y="374194"/>
                  </a:lnTo>
                  <a:lnTo>
                    <a:pt x="841530" y="354990"/>
                  </a:lnTo>
                  <a:lnTo>
                    <a:pt x="871299" y="325202"/>
                  </a:lnTo>
                  <a:lnTo>
                    <a:pt x="894305" y="286647"/>
                  </a:lnTo>
                  <a:lnTo>
                    <a:pt x="909141" y="241141"/>
                  </a:lnTo>
                  <a:lnTo>
                    <a:pt x="914400" y="190499"/>
                  </a:lnTo>
                  <a:lnTo>
                    <a:pt x="909141" y="139858"/>
                  </a:lnTo>
                  <a:lnTo>
                    <a:pt x="894305" y="94352"/>
                  </a:lnTo>
                  <a:lnTo>
                    <a:pt x="871299" y="55797"/>
                  </a:lnTo>
                  <a:lnTo>
                    <a:pt x="841530" y="26009"/>
                  </a:lnTo>
                  <a:lnTo>
                    <a:pt x="806405" y="6805"/>
                  </a:lnTo>
                  <a:lnTo>
                    <a:pt x="76733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008888" y="6292595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147104" y="0"/>
                  </a:moveTo>
                  <a:lnTo>
                    <a:pt x="767334" y="0"/>
                  </a:lnTo>
                  <a:lnTo>
                    <a:pt x="806405" y="6805"/>
                  </a:lnTo>
                  <a:lnTo>
                    <a:pt x="841530" y="26009"/>
                  </a:lnTo>
                  <a:lnTo>
                    <a:pt x="871299" y="55797"/>
                  </a:lnTo>
                  <a:lnTo>
                    <a:pt x="894305" y="94352"/>
                  </a:lnTo>
                  <a:lnTo>
                    <a:pt x="909141" y="139858"/>
                  </a:lnTo>
                  <a:lnTo>
                    <a:pt x="914400" y="190499"/>
                  </a:lnTo>
                  <a:lnTo>
                    <a:pt x="909141" y="241141"/>
                  </a:lnTo>
                  <a:lnTo>
                    <a:pt x="894305" y="286647"/>
                  </a:lnTo>
                  <a:lnTo>
                    <a:pt x="871299" y="325202"/>
                  </a:lnTo>
                  <a:lnTo>
                    <a:pt x="841530" y="354990"/>
                  </a:lnTo>
                  <a:lnTo>
                    <a:pt x="806405" y="374194"/>
                  </a:lnTo>
                  <a:lnTo>
                    <a:pt x="767334" y="380999"/>
                  </a:lnTo>
                  <a:lnTo>
                    <a:pt x="147104" y="380999"/>
                  </a:lnTo>
                  <a:lnTo>
                    <a:pt x="107998" y="374194"/>
                  </a:lnTo>
                  <a:lnTo>
                    <a:pt x="72858" y="354990"/>
                  </a:lnTo>
                  <a:lnTo>
                    <a:pt x="43086" y="325202"/>
                  </a:lnTo>
                  <a:lnTo>
                    <a:pt x="20084" y="286647"/>
                  </a:lnTo>
                  <a:lnTo>
                    <a:pt x="5254" y="241141"/>
                  </a:lnTo>
                  <a:lnTo>
                    <a:pt x="0" y="190499"/>
                  </a:lnTo>
                  <a:lnTo>
                    <a:pt x="5254" y="139858"/>
                  </a:lnTo>
                  <a:lnTo>
                    <a:pt x="20084" y="94352"/>
                  </a:lnTo>
                  <a:lnTo>
                    <a:pt x="43086" y="55797"/>
                  </a:lnTo>
                  <a:lnTo>
                    <a:pt x="72858" y="26009"/>
                  </a:lnTo>
                  <a:lnTo>
                    <a:pt x="107998" y="6805"/>
                  </a:lnTo>
                  <a:lnTo>
                    <a:pt x="147104" y="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407922" y="5709157"/>
              <a:ext cx="744855" cy="584835"/>
            </a:xfrm>
            <a:custGeom>
              <a:avLst/>
              <a:gdLst/>
              <a:ahLst/>
              <a:cxnLst/>
              <a:rect l="l" t="t" r="r" b="b"/>
              <a:pathLst>
                <a:path w="744855" h="584835">
                  <a:moveTo>
                    <a:pt x="14096" y="468350"/>
                  </a:moveTo>
                  <a:lnTo>
                    <a:pt x="8128" y="471881"/>
                  </a:lnTo>
                  <a:lnTo>
                    <a:pt x="2031" y="475411"/>
                  </a:lnTo>
                  <a:lnTo>
                    <a:pt x="0" y="483196"/>
                  </a:lnTo>
                  <a:lnTo>
                    <a:pt x="3556" y="489254"/>
                  </a:lnTo>
                  <a:lnTo>
                    <a:pt x="58928" y="584250"/>
                  </a:lnTo>
                  <a:lnTo>
                    <a:pt x="73614" y="559053"/>
                  </a:lnTo>
                  <a:lnTo>
                    <a:pt x="46228" y="559053"/>
                  </a:lnTo>
                  <a:lnTo>
                    <a:pt x="46228" y="512158"/>
                  </a:lnTo>
                  <a:lnTo>
                    <a:pt x="25400" y="476453"/>
                  </a:lnTo>
                  <a:lnTo>
                    <a:pt x="21971" y="470395"/>
                  </a:lnTo>
                  <a:lnTo>
                    <a:pt x="14096" y="468350"/>
                  </a:lnTo>
                  <a:close/>
                </a:path>
                <a:path w="744855" h="584835">
                  <a:moveTo>
                    <a:pt x="46228" y="512158"/>
                  </a:moveTo>
                  <a:lnTo>
                    <a:pt x="46228" y="559053"/>
                  </a:lnTo>
                  <a:lnTo>
                    <a:pt x="71628" y="559053"/>
                  </a:lnTo>
                  <a:lnTo>
                    <a:pt x="71628" y="552653"/>
                  </a:lnTo>
                  <a:lnTo>
                    <a:pt x="48006" y="552653"/>
                  </a:lnTo>
                  <a:lnTo>
                    <a:pt x="58928" y="533929"/>
                  </a:lnTo>
                  <a:lnTo>
                    <a:pt x="46228" y="512158"/>
                  </a:lnTo>
                  <a:close/>
                </a:path>
                <a:path w="744855" h="584835">
                  <a:moveTo>
                    <a:pt x="103759" y="468350"/>
                  </a:moveTo>
                  <a:lnTo>
                    <a:pt x="95884" y="470395"/>
                  </a:lnTo>
                  <a:lnTo>
                    <a:pt x="92456" y="476453"/>
                  </a:lnTo>
                  <a:lnTo>
                    <a:pt x="71628" y="512158"/>
                  </a:lnTo>
                  <a:lnTo>
                    <a:pt x="71628" y="559053"/>
                  </a:lnTo>
                  <a:lnTo>
                    <a:pt x="73614" y="559053"/>
                  </a:lnTo>
                  <a:lnTo>
                    <a:pt x="114300" y="489254"/>
                  </a:lnTo>
                  <a:lnTo>
                    <a:pt x="117856" y="483196"/>
                  </a:lnTo>
                  <a:lnTo>
                    <a:pt x="115824" y="475411"/>
                  </a:lnTo>
                  <a:lnTo>
                    <a:pt x="109728" y="471881"/>
                  </a:lnTo>
                  <a:lnTo>
                    <a:pt x="103759" y="468350"/>
                  </a:lnTo>
                  <a:close/>
                </a:path>
                <a:path w="744855" h="584835">
                  <a:moveTo>
                    <a:pt x="58928" y="533929"/>
                  </a:moveTo>
                  <a:lnTo>
                    <a:pt x="48006" y="552653"/>
                  </a:lnTo>
                  <a:lnTo>
                    <a:pt x="69850" y="552653"/>
                  </a:lnTo>
                  <a:lnTo>
                    <a:pt x="58928" y="533929"/>
                  </a:lnTo>
                  <a:close/>
                </a:path>
                <a:path w="744855" h="584835">
                  <a:moveTo>
                    <a:pt x="71628" y="512158"/>
                  </a:moveTo>
                  <a:lnTo>
                    <a:pt x="58928" y="533929"/>
                  </a:lnTo>
                  <a:lnTo>
                    <a:pt x="69850" y="552653"/>
                  </a:lnTo>
                  <a:lnTo>
                    <a:pt x="71628" y="552653"/>
                  </a:lnTo>
                  <a:lnTo>
                    <a:pt x="71628" y="512158"/>
                  </a:lnTo>
                  <a:close/>
                </a:path>
                <a:path w="744855" h="584835">
                  <a:moveTo>
                    <a:pt x="744728" y="0"/>
                  </a:moveTo>
                  <a:lnTo>
                    <a:pt x="46228" y="0"/>
                  </a:lnTo>
                  <a:lnTo>
                    <a:pt x="46228" y="512158"/>
                  </a:lnTo>
                  <a:lnTo>
                    <a:pt x="58928" y="533929"/>
                  </a:lnTo>
                  <a:lnTo>
                    <a:pt x="71628" y="512158"/>
                  </a:lnTo>
                  <a:lnTo>
                    <a:pt x="71628" y="25399"/>
                  </a:lnTo>
                  <a:lnTo>
                    <a:pt x="58928" y="25399"/>
                  </a:lnTo>
                  <a:lnTo>
                    <a:pt x="71628" y="12699"/>
                  </a:lnTo>
                  <a:lnTo>
                    <a:pt x="744728" y="12699"/>
                  </a:lnTo>
                  <a:lnTo>
                    <a:pt x="744728" y="0"/>
                  </a:lnTo>
                  <a:close/>
                </a:path>
                <a:path w="744855" h="584835">
                  <a:moveTo>
                    <a:pt x="71628" y="12699"/>
                  </a:moveTo>
                  <a:lnTo>
                    <a:pt x="58928" y="25399"/>
                  </a:lnTo>
                  <a:lnTo>
                    <a:pt x="71628" y="25399"/>
                  </a:lnTo>
                  <a:lnTo>
                    <a:pt x="71628" y="12699"/>
                  </a:lnTo>
                  <a:close/>
                </a:path>
                <a:path w="744855" h="584835">
                  <a:moveTo>
                    <a:pt x="744728" y="12699"/>
                  </a:moveTo>
                  <a:lnTo>
                    <a:pt x="71628" y="12699"/>
                  </a:lnTo>
                  <a:lnTo>
                    <a:pt x="71628" y="25399"/>
                  </a:lnTo>
                  <a:lnTo>
                    <a:pt x="744728" y="25399"/>
                  </a:lnTo>
                  <a:lnTo>
                    <a:pt x="744728" y="126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551302" y="5197601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5">
                  <a:moveTo>
                    <a:pt x="14224" y="142113"/>
                  </a:moveTo>
                  <a:lnTo>
                    <a:pt x="8255" y="145669"/>
                  </a:lnTo>
                  <a:lnTo>
                    <a:pt x="2159" y="149098"/>
                  </a:lnTo>
                  <a:lnTo>
                    <a:pt x="0" y="156845"/>
                  </a:lnTo>
                  <a:lnTo>
                    <a:pt x="3556" y="162941"/>
                  </a:lnTo>
                  <a:lnTo>
                    <a:pt x="58547" y="258191"/>
                  </a:lnTo>
                  <a:lnTo>
                    <a:pt x="73378" y="233045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7" y="150241"/>
                  </a:lnTo>
                  <a:lnTo>
                    <a:pt x="22098" y="144145"/>
                  </a:lnTo>
                  <a:lnTo>
                    <a:pt x="14224" y="142113"/>
                  </a:lnTo>
                  <a:close/>
                </a:path>
                <a:path w="118110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5"/>
                  </a:lnTo>
                  <a:lnTo>
                    <a:pt x="71401" y="226695"/>
                  </a:lnTo>
                  <a:lnTo>
                    <a:pt x="47752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5">
                  <a:moveTo>
                    <a:pt x="103886" y="142494"/>
                  </a:moveTo>
                  <a:lnTo>
                    <a:pt x="96012" y="144526"/>
                  </a:lnTo>
                  <a:lnTo>
                    <a:pt x="92456" y="150622"/>
                  </a:lnTo>
                  <a:lnTo>
                    <a:pt x="71591" y="186068"/>
                  </a:lnTo>
                  <a:lnTo>
                    <a:pt x="71374" y="233045"/>
                  </a:lnTo>
                  <a:lnTo>
                    <a:pt x="73378" y="233045"/>
                  </a:lnTo>
                  <a:lnTo>
                    <a:pt x="114427" y="163449"/>
                  </a:lnTo>
                  <a:lnTo>
                    <a:pt x="117983" y="157480"/>
                  </a:lnTo>
                  <a:lnTo>
                    <a:pt x="115951" y="149606"/>
                  </a:lnTo>
                  <a:lnTo>
                    <a:pt x="109855" y="146050"/>
                  </a:lnTo>
                  <a:lnTo>
                    <a:pt x="103886" y="142494"/>
                  </a:lnTo>
                  <a:close/>
                </a:path>
                <a:path w="118110" h="258445">
                  <a:moveTo>
                    <a:pt x="58751" y="207881"/>
                  </a:moveTo>
                  <a:lnTo>
                    <a:pt x="47752" y="226568"/>
                  </a:lnTo>
                  <a:lnTo>
                    <a:pt x="69596" y="226695"/>
                  </a:lnTo>
                  <a:lnTo>
                    <a:pt x="58751" y="207881"/>
                  </a:lnTo>
                  <a:close/>
                </a:path>
                <a:path w="118110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10" h="258445">
                  <a:moveTo>
                    <a:pt x="72390" y="0"/>
                  </a:moveTo>
                  <a:lnTo>
                    <a:pt x="46990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/>
          <p:cNvGrpSpPr/>
          <p:nvPr/>
        </p:nvGrpSpPr>
        <p:grpSpPr>
          <a:xfrm>
            <a:off x="6214617" y="3554729"/>
            <a:ext cx="1163320" cy="1635125"/>
            <a:chOff x="6214617" y="3554729"/>
            <a:chExt cx="1163320" cy="1635125"/>
          </a:xfrm>
        </p:grpSpPr>
        <p:sp>
          <p:nvSpPr>
            <p:cNvPr id="67" name="object 67"/>
            <p:cNvSpPr/>
            <p:nvPr/>
          </p:nvSpPr>
          <p:spPr>
            <a:xfrm>
              <a:off x="6220967" y="3811523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399" y="0"/>
                  </a:moveTo>
                  <a:lnTo>
                    <a:pt x="0" y="0"/>
                  </a:lnTo>
                  <a:lnTo>
                    <a:pt x="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138542" y="3811523"/>
              <a:ext cx="0" cy="533400"/>
            </a:xfrm>
            <a:custGeom>
              <a:avLst/>
              <a:gdLst/>
              <a:ahLst/>
              <a:cxnLst/>
              <a:rect l="l" t="t" r="r" b="b"/>
              <a:pathLst>
                <a:path h="533400">
                  <a:moveTo>
                    <a:pt x="0" y="0"/>
                  </a:moveTo>
                  <a:lnTo>
                    <a:pt x="0" y="53340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6220967" y="3811523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399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399" y="533400"/>
                  </a:lnTo>
                  <a:lnTo>
                    <a:pt x="91439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220967" y="3811523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533400"/>
                  </a:moveTo>
                  <a:lnTo>
                    <a:pt x="914399" y="533400"/>
                  </a:lnTo>
                  <a:lnTo>
                    <a:pt x="914399" y="0"/>
                  </a:lnTo>
                  <a:lnTo>
                    <a:pt x="0" y="0"/>
                  </a:lnTo>
                  <a:lnTo>
                    <a:pt x="0" y="5334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220967" y="4649723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457200" y="0"/>
                  </a:lnTo>
                  <a:close/>
                </a:path>
                <a:path w="914400" h="533400">
                  <a:moveTo>
                    <a:pt x="457200" y="0"/>
                  </a:move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220967" y="4649723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</a:path>
                <a:path w="914400" h="533400">
                  <a:moveTo>
                    <a:pt x="457200" y="533400"/>
                  </a:moveTo>
                  <a:lnTo>
                    <a:pt x="0" y="266700"/>
                  </a:lnTo>
                </a:path>
                <a:path w="914400" h="533400">
                  <a:moveTo>
                    <a:pt x="457200" y="0"/>
                  </a:moveTo>
                  <a:lnTo>
                    <a:pt x="914400" y="266700"/>
                  </a:lnTo>
                  <a:lnTo>
                    <a:pt x="45720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220967" y="4649723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220967" y="4649723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  <a:lnTo>
                    <a:pt x="914400" y="266700"/>
                  </a:lnTo>
                  <a:lnTo>
                    <a:pt x="457200" y="533400"/>
                  </a:lnTo>
                  <a:lnTo>
                    <a:pt x="0" y="2667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620001" y="4347209"/>
              <a:ext cx="118110" cy="304800"/>
            </a:xfrm>
            <a:custGeom>
              <a:avLst/>
              <a:gdLst/>
              <a:ahLst/>
              <a:cxnLst/>
              <a:rect l="l" t="t" r="r" b="b"/>
              <a:pathLst>
                <a:path w="118109" h="304800">
                  <a:moveTo>
                    <a:pt x="14097" y="188975"/>
                  </a:moveTo>
                  <a:lnTo>
                    <a:pt x="8127" y="192531"/>
                  </a:lnTo>
                  <a:lnTo>
                    <a:pt x="2031" y="195960"/>
                  </a:lnTo>
                  <a:lnTo>
                    <a:pt x="0" y="203834"/>
                  </a:lnTo>
                  <a:lnTo>
                    <a:pt x="3555" y="209803"/>
                  </a:lnTo>
                  <a:lnTo>
                    <a:pt x="58927" y="304800"/>
                  </a:lnTo>
                  <a:lnTo>
                    <a:pt x="73585" y="279653"/>
                  </a:lnTo>
                  <a:lnTo>
                    <a:pt x="46227" y="279653"/>
                  </a:lnTo>
                  <a:lnTo>
                    <a:pt x="46227" y="232809"/>
                  </a:lnTo>
                  <a:lnTo>
                    <a:pt x="25400" y="197103"/>
                  </a:lnTo>
                  <a:lnTo>
                    <a:pt x="21971" y="191007"/>
                  </a:lnTo>
                  <a:lnTo>
                    <a:pt x="14097" y="188975"/>
                  </a:lnTo>
                  <a:close/>
                </a:path>
                <a:path w="118109" h="304800">
                  <a:moveTo>
                    <a:pt x="46227" y="232809"/>
                  </a:moveTo>
                  <a:lnTo>
                    <a:pt x="46227" y="279653"/>
                  </a:lnTo>
                  <a:lnTo>
                    <a:pt x="71627" y="279653"/>
                  </a:lnTo>
                  <a:lnTo>
                    <a:pt x="71627" y="273303"/>
                  </a:lnTo>
                  <a:lnTo>
                    <a:pt x="48005" y="273303"/>
                  </a:lnTo>
                  <a:lnTo>
                    <a:pt x="58927" y="254580"/>
                  </a:lnTo>
                  <a:lnTo>
                    <a:pt x="46227" y="232809"/>
                  </a:lnTo>
                  <a:close/>
                </a:path>
                <a:path w="118109" h="304800">
                  <a:moveTo>
                    <a:pt x="103758" y="188975"/>
                  </a:moveTo>
                  <a:lnTo>
                    <a:pt x="95884" y="191007"/>
                  </a:lnTo>
                  <a:lnTo>
                    <a:pt x="92455" y="197103"/>
                  </a:lnTo>
                  <a:lnTo>
                    <a:pt x="71627" y="232809"/>
                  </a:lnTo>
                  <a:lnTo>
                    <a:pt x="71627" y="279653"/>
                  </a:lnTo>
                  <a:lnTo>
                    <a:pt x="73585" y="279653"/>
                  </a:lnTo>
                  <a:lnTo>
                    <a:pt x="114300" y="209803"/>
                  </a:lnTo>
                  <a:lnTo>
                    <a:pt x="117855" y="203834"/>
                  </a:lnTo>
                  <a:lnTo>
                    <a:pt x="115824" y="195960"/>
                  </a:lnTo>
                  <a:lnTo>
                    <a:pt x="109727" y="192531"/>
                  </a:lnTo>
                  <a:lnTo>
                    <a:pt x="103758" y="188975"/>
                  </a:lnTo>
                  <a:close/>
                </a:path>
                <a:path w="118109" h="304800">
                  <a:moveTo>
                    <a:pt x="58927" y="254580"/>
                  </a:moveTo>
                  <a:lnTo>
                    <a:pt x="48005" y="273303"/>
                  </a:lnTo>
                  <a:lnTo>
                    <a:pt x="69850" y="273303"/>
                  </a:lnTo>
                  <a:lnTo>
                    <a:pt x="58927" y="254580"/>
                  </a:lnTo>
                  <a:close/>
                </a:path>
                <a:path w="118109" h="304800">
                  <a:moveTo>
                    <a:pt x="71627" y="232809"/>
                  </a:moveTo>
                  <a:lnTo>
                    <a:pt x="58927" y="254580"/>
                  </a:lnTo>
                  <a:lnTo>
                    <a:pt x="69850" y="273303"/>
                  </a:lnTo>
                  <a:lnTo>
                    <a:pt x="71627" y="273303"/>
                  </a:lnTo>
                  <a:lnTo>
                    <a:pt x="71627" y="232809"/>
                  </a:lnTo>
                  <a:close/>
                </a:path>
                <a:path w="118109" h="304800">
                  <a:moveTo>
                    <a:pt x="47878" y="139700"/>
                  </a:moveTo>
                  <a:lnTo>
                    <a:pt x="46227" y="139700"/>
                  </a:lnTo>
                  <a:lnTo>
                    <a:pt x="46227" y="232809"/>
                  </a:lnTo>
                  <a:lnTo>
                    <a:pt x="58927" y="254580"/>
                  </a:lnTo>
                  <a:lnTo>
                    <a:pt x="71627" y="232809"/>
                  </a:lnTo>
                  <a:lnTo>
                    <a:pt x="71627" y="165100"/>
                  </a:lnTo>
                  <a:lnTo>
                    <a:pt x="58927" y="165100"/>
                  </a:lnTo>
                  <a:lnTo>
                    <a:pt x="71627" y="152400"/>
                  </a:lnTo>
                  <a:lnTo>
                    <a:pt x="47878" y="152400"/>
                  </a:lnTo>
                  <a:lnTo>
                    <a:pt x="47878" y="139700"/>
                  </a:lnTo>
                  <a:close/>
                </a:path>
                <a:path w="118109" h="304800">
                  <a:moveTo>
                    <a:pt x="71627" y="152400"/>
                  </a:moveTo>
                  <a:lnTo>
                    <a:pt x="58927" y="165100"/>
                  </a:lnTo>
                  <a:lnTo>
                    <a:pt x="71627" y="165100"/>
                  </a:lnTo>
                  <a:lnTo>
                    <a:pt x="71627" y="152400"/>
                  </a:lnTo>
                  <a:close/>
                </a:path>
                <a:path w="118109" h="304800">
                  <a:moveTo>
                    <a:pt x="73278" y="139700"/>
                  </a:moveTo>
                  <a:lnTo>
                    <a:pt x="60578" y="139700"/>
                  </a:lnTo>
                  <a:lnTo>
                    <a:pt x="47878" y="152400"/>
                  </a:lnTo>
                  <a:lnTo>
                    <a:pt x="71627" y="152400"/>
                  </a:lnTo>
                  <a:lnTo>
                    <a:pt x="71627" y="165100"/>
                  </a:lnTo>
                  <a:lnTo>
                    <a:pt x="73278" y="165100"/>
                  </a:lnTo>
                  <a:lnTo>
                    <a:pt x="73278" y="139700"/>
                  </a:lnTo>
                  <a:close/>
                </a:path>
                <a:path w="118109" h="304800">
                  <a:moveTo>
                    <a:pt x="73278" y="0"/>
                  </a:moveTo>
                  <a:lnTo>
                    <a:pt x="47878" y="0"/>
                  </a:lnTo>
                  <a:lnTo>
                    <a:pt x="47878" y="152400"/>
                  </a:lnTo>
                  <a:lnTo>
                    <a:pt x="60578" y="139700"/>
                  </a:lnTo>
                  <a:lnTo>
                    <a:pt x="73278" y="139700"/>
                  </a:lnTo>
                  <a:lnTo>
                    <a:pt x="732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136129" y="4020057"/>
              <a:ext cx="241300" cy="909955"/>
            </a:xfrm>
            <a:custGeom>
              <a:avLst/>
              <a:gdLst/>
              <a:ahLst/>
              <a:cxnLst/>
              <a:rect l="l" t="t" r="r" b="b"/>
              <a:pathLst>
                <a:path w="241300" h="909954">
                  <a:moveTo>
                    <a:pt x="215900" y="884428"/>
                  </a:moveTo>
                  <a:lnTo>
                    <a:pt x="0" y="884428"/>
                  </a:lnTo>
                  <a:lnTo>
                    <a:pt x="0" y="909828"/>
                  </a:lnTo>
                  <a:lnTo>
                    <a:pt x="241300" y="909828"/>
                  </a:lnTo>
                  <a:lnTo>
                    <a:pt x="241300" y="897128"/>
                  </a:lnTo>
                  <a:lnTo>
                    <a:pt x="215900" y="897128"/>
                  </a:lnTo>
                  <a:lnTo>
                    <a:pt x="215900" y="884428"/>
                  </a:lnTo>
                  <a:close/>
                </a:path>
                <a:path w="241300" h="909954">
                  <a:moveTo>
                    <a:pt x="215900" y="58928"/>
                  </a:moveTo>
                  <a:lnTo>
                    <a:pt x="215900" y="897128"/>
                  </a:lnTo>
                  <a:lnTo>
                    <a:pt x="228600" y="884428"/>
                  </a:lnTo>
                  <a:lnTo>
                    <a:pt x="241300" y="884428"/>
                  </a:lnTo>
                  <a:lnTo>
                    <a:pt x="241300" y="71628"/>
                  </a:lnTo>
                  <a:lnTo>
                    <a:pt x="228600" y="71628"/>
                  </a:lnTo>
                  <a:lnTo>
                    <a:pt x="215900" y="58928"/>
                  </a:lnTo>
                  <a:close/>
                </a:path>
                <a:path w="241300" h="909954">
                  <a:moveTo>
                    <a:pt x="241300" y="884428"/>
                  </a:moveTo>
                  <a:lnTo>
                    <a:pt x="228600" y="884428"/>
                  </a:lnTo>
                  <a:lnTo>
                    <a:pt x="215900" y="897128"/>
                  </a:lnTo>
                  <a:lnTo>
                    <a:pt x="241300" y="897128"/>
                  </a:lnTo>
                  <a:lnTo>
                    <a:pt x="241300" y="884428"/>
                  </a:lnTo>
                  <a:close/>
                </a:path>
                <a:path w="241300" h="909954">
                  <a:moveTo>
                    <a:pt x="102616" y="0"/>
                  </a:moveTo>
                  <a:lnTo>
                    <a:pt x="1524" y="58928"/>
                  </a:lnTo>
                  <a:lnTo>
                    <a:pt x="102616" y="117856"/>
                  </a:lnTo>
                  <a:lnTo>
                    <a:pt x="110363" y="115824"/>
                  </a:lnTo>
                  <a:lnTo>
                    <a:pt x="113919" y="109728"/>
                  </a:lnTo>
                  <a:lnTo>
                    <a:pt x="117475" y="103759"/>
                  </a:lnTo>
                  <a:lnTo>
                    <a:pt x="115443" y="95885"/>
                  </a:lnTo>
                  <a:lnTo>
                    <a:pt x="109347" y="92456"/>
                  </a:lnTo>
                  <a:lnTo>
                    <a:pt x="73641" y="71628"/>
                  </a:lnTo>
                  <a:lnTo>
                    <a:pt x="26670" y="71628"/>
                  </a:lnTo>
                  <a:lnTo>
                    <a:pt x="26670" y="46228"/>
                  </a:lnTo>
                  <a:lnTo>
                    <a:pt x="73641" y="46228"/>
                  </a:lnTo>
                  <a:lnTo>
                    <a:pt x="109347" y="25400"/>
                  </a:lnTo>
                  <a:lnTo>
                    <a:pt x="115443" y="21971"/>
                  </a:lnTo>
                  <a:lnTo>
                    <a:pt x="117475" y="14097"/>
                  </a:lnTo>
                  <a:lnTo>
                    <a:pt x="113919" y="8128"/>
                  </a:lnTo>
                  <a:lnTo>
                    <a:pt x="110363" y="2032"/>
                  </a:lnTo>
                  <a:lnTo>
                    <a:pt x="102616" y="0"/>
                  </a:lnTo>
                  <a:close/>
                </a:path>
                <a:path w="241300" h="909954">
                  <a:moveTo>
                    <a:pt x="73641" y="46228"/>
                  </a:moveTo>
                  <a:lnTo>
                    <a:pt x="26670" y="46228"/>
                  </a:lnTo>
                  <a:lnTo>
                    <a:pt x="26670" y="71628"/>
                  </a:lnTo>
                  <a:lnTo>
                    <a:pt x="73641" y="71628"/>
                  </a:lnTo>
                  <a:lnTo>
                    <a:pt x="70593" y="69850"/>
                  </a:lnTo>
                  <a:lnTo>
                    <a:pt x="33147" y="69850"/>
                  </a:lnTo>
                  <a:lnTo>
                    <a:pt x="33147" y="48006"/>
                  </a:lnTo>
                  <a:lnTo>
                    <a:pt x="70593" y="48006"/>
                  </a:lnTo>
                  <a:lnTo>
                    <a:pt x="73641" y="46228"/>
                  </a:lnTo>
                  <a:close/>
                </a:path>
                <a:path w="241300" h="909954">
                  <a:moveTo>
                    <a:pt x="241300" y="46228"/>
                  </a:moveTo>
                  <a:lnTo>
                    <a:pt x="73641" y="46228"/>
                  </a:lnTo>
                  <a:lnTo>
                    <a:pt x="51870" y="58928"/>
                  </a:lnTo>
                  <a:lnTo>
                    <a:pt x="73641" y="71628"/>
                  </a:lnTo>
                  <a:lnTo>
                    <a:pt x="215900" y="71628"/>
                  </a:lnTo>
                  <a:lnTo>
                    <a:pt x="215900" y="58928"/>
                  </a:lnTo>
                  <a:lnTo>
                    <a:pt x="241300" y="58928"/>
                  </a:lnTo>
                  <a:lnTo>
                    <a:pt x="241300" y="46228"/>
                  </a:lnTo>
                  <a:close/>
                </a:path>
                <a:path w="241300" h="909954">
                  <a:moveTo>
                    <a:pt x="241300" y="58928"/>
                  </a:moveTo>
                  <a:lnTo>
                    <a:pt x="215900" y="58928"/>
                  </a:lnTo>
                  <a:lnTo>
                    <a:pt x="228600" y="71628"/>
                  </a:lnTo>
                  <a:lnTo>
                    <a:pt x="241300" y="71628"/>
                  </a:lnTo>
                  <a:lnTo>
                    <a:pt x="241300" y="58928"/>
                  </a:lnTo>
                  <a:close/>
                </a:path>
                <a:path w="241300" h="909954">
                  <a:moveTo>
                    <a:pt x="33147" y="48006"/>
                  </a:moveTo>
                  <a:lnTo>
                    <a:pt x="33147" y="69850"/>
                  </a:lnTo>
                  <a:lnTo>
                    <a:pt x="51870" y="58928"/>
                  </a:lnTo>
                  <a:lnTo>
                    <a:pt x="33147" y="48006"/>
                  </a:lnTo>
                  <a:close/>
                </a:path>
                <a:path w="241300" h="909954">
                  <a:moveTo>
                    <a:pt x="51870" y="58928"/>
                  </a:moveTo>
                  <a:lnTo>
                    <a:pt x="33147" y="69850"/>
                  </a:lnTo>
                  <a:lnTo>
                    <a:pt x="70593" y="69850"/>
                  </a:lnTo>
                  <a:lnTo>
                    <a:pt x="51870" y="58928"/>
                  </a:lnTo>
                  <a:close/>
                </a:path>
                <a:path w="241300" h="909954">
                  <a:moveTo>
                    <a:pt x="70593" y="48006"/>
                  </a:moveTo>
                  <a:lnTo>
                    <a:pt x="33147" y="48006"/>
                  </a:lnTo>
                  <a:lnTo>
                    <a:pt x="51870" y="58928"/>
                  </a:lnTo>
                  <a:lnTo>
                    <a:pt x="70593" y="48006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618858" y="3554729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5">
                  <a:moveTo>
                    <a:pt x="14224" y="142113"/>
                  </a:moveTo>
                  <a:lnTo>
                    <a:pt x="8255" y="145669"/>
                  </a:lnTo>
                  <a:lnTo>
                    <a:pt x="2159" y="149098"/>
                  </a:lnTo>
                  <a:lnTo>
                    <a:pt x="0" y="156845"/>
                  </a:lnTo>
                  <a:lnTo>
                    <a:pt x="3556" y="162941"/>
                  </a:lnTo>
                  <a:lnTo>
                    <a:pt x="58547" y="258191"/>
                  </a:lnTo>
                  <a:lnTo>
                    <a:pt x="73378" y="233045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6" y="150241"/>
                  </a:lnTo>
                  <a:lnTo>
                    <a:pt x="22098" y="144145"/>
                  </a:lnTo>
                  <a:lnTo>
                    <a:pt x="14224" y="142113"/>
                  </a:lnTo>
                  <a:close/>
                </a:path>
                <a:path w="118109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5"/>
                  </a:lnTo>
                  <a:lnTo>
                    <a:pt x="71401" y="226695"/>
                  </a:lnTo>
                  <a:lnTo>
                    <a:pt x="47751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5">
                  <a:moveTo>
                    <a:pt x="103886" y="142494"/>
                  </a:moveTo>
                  <a:lnTo>
                    <a:pt x="96012" y="144526"/>
                  </a:lnTo>
                  <a:lnTo>
                    <a:pt x="92456" y="150622"/>
                  </a:lnTo>
                  <a:lnTo>
                    <a:pt x="71591" y="186068"/>
                  </a:lnTo>
                  <a:lnTo>
                    <a:pt x="71374" y="233045"/>
                  </a:lnTo>
                  <a:lnTo>
                    <a:pt x="73378" y="233045"/>
                  </a:lnTo>
                  <a:lnTo>
                    <a:pt x="114426" y="163449"/>
                  </a:lnTo>
                  <a:lnTo>
                    <a:pt x="117983" y="157480"/>
                  </a:lnTo>
                  <a:lnTo>
                    <a:pt x="115950" y="149606"/>
                  </a:lnTo>
                  <a:lnTo>
                    <a:pt x="109855" y="146050"/>
                  </a:lnTo>
                  <a:lnTo>
                    <a:pt x="103886" y="142494"/>
                  </a:lnTo>
                  <a:close/>
                </a:path>
                <a:path w="118109" h="258445">
                  <a:moveTo>
                    <a:pt x="58751" y="207881"/>
                  </a:moveTo>
                  <a:lnTo>
                    <a:pt x="47751" y="226568"/>
                  </a:lnTo>
                  <a:lnTo>
                    <a:pt x="69596" y="226695"/>
                  </a:lnTo>
                  <a:lnTo>
                    <a:pt x="58751" y="207881"/>
                  </a:lnTo>
                  <a:close/>
                </a:path>
                <a:path w="118109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09" h="258445">
                  <a:moveTo>
                    <a:pt x="72390" y="0"/>
                  </a:moveTo>
                  <a:lnTo>
                    <a:pt x="46990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8" name="object 78"/>
          <p:cNvGrpSpPr/>
          <p:nvPr/>
        </p:nvGrpSpPr>
        <p:grpSpPr>
          <a:xfrm>
            <a:off x="8633206" y="3422141"/>
            <a:ext cx="2070100" cy="1636395"/>
            <a:chOff x="8633206" y="3422141"/>
            <a:chExt cx="2070100" cy="1636395"/>
          </a:xfrm>
        </p:grpSpPr>
        <p:sp>
          <p:nvSpPr>
            <p:cNvPr id="79" name="object 79"/>
            <p:cNvSpPr/>
            <p:nvPr/>
          </p:nvSpPr>
          <p:spPr>
            <a:xfrm>
              <a:off x="8639556" y="4217034"/>
              <a:ext cx="914400" cy="0"/>
            </a:xfrm>
            <a:custGeom>
              <a:avLst/>
              <a:gdLst/>
              <a:ahLst/>
              <a:cxnLst/>
              <a:rect l="l" t="t" r="r" b="b"/>
              <a:pathLst>
                <a:path w="914400">
                  <a:moveTo>
                    <a:pt x="0" y="0"/>
                  </a:moveTo>
                  <a:lnTo>
                    <a:pt x="914400" y="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8639556" y="368045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9557131" y="3680459"/>
              <a:ext cx="0" cy="533400"/>
            </a:xfrm>
            <a:custGeom>
              <a:avLst/>
              <a:gdLst/>
              <a:ahLst/>
              <a:cxnLst/>
              <a:rect l="l" t="t" r="r" b="b"/>
              <a:pathLst>
                <a:path h="533400">
                  <a:moveTo>
                    <a:pt x="0" y="0"/>
                  </a:moveTo>
                  <a:lnTo>
                    <a:pt x="0" y="53340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8639556" y="368045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8639556" y="368045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533400"/>
                  </a:moveTo>
                  <a:lnTo>
                    <a:pt x="914400" y="5334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5334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9782556" y="451865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457200" y="0"/>
                  </a:lnTo>
                  <a:close/>
                </a:path>
                <a:path w="914400" h="533400">
                  <a:moveTo>
                    <a:pt x="457200" y="0"/>
                  </a:move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9782556" y="451865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</a:path>
                <a:path w="914400" h="533400">
                  <a:moveTo>
                    <a:pt x="457200" y="533400"/>
                  </a:moveTo>
                  <a:lnTo>
                    <a:pt x="0" y="266700"/>
                  </a:lnTo>
                </a:path>
                <a:path w="914400" h="533400">
                  <a:moveTo>
                    <a:pt x="457200" y="0"/>
                  </a:moveTo>
                  <a:lnTo>
                    <a:pt x="914400" y="266700"/>
                  </a:lnTo>
                  <a:lnTo>
                    <a:pt x="45720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9782556" y="451865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9782556" y="451865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  <a:lnTo>
                    <a:pt x="914400" y="266700"/>
                  </a:lnTo>
                  <a:lnTo>
                    <a:pt x="457200" y="533400"/>
                  </a:lnTo>
                  <a:lnTo>
                    <a:pt x="0" y="2667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9554718" y="3935221"/>
              <a:ext cx="744855" cy="584200"/>
            </a:xfrm>
            <a:custGeom>
              <a:avLst/>
              <a:gdLst/>
              <a:ahLst/>
              <a:cxnLst/>
              <a:rect l="l" t="t" r="r" b="b"/>
              <a:pathLst>
                <a:path w="744854" h="584200">
                  <a:moveTo>
                    <a:pt x="640968" y="468375"/>
                  </a:moveTo>
                  <a:lnTo>
                    <a:pt x="635000" y="471931"/>
                  </a:lnTo>
                  <a:lnTo>
                    <a:pt x="628903" y="475360"/>
                  </a:lnTo>
                  <a:lnTo>
                    <a:pt x="626872" y="483234"/>
                  </a:lnTo>
                  <a:lnTo>
                    <a:pt x="630427" y="489203"/>
                  </a:lnTo>
                  <a:lnTo>
                    <a:pt x="685800" y="584200"/>
                  </a:lnTo>
                  <a:lnTo>
                    <a:pt x="700457" y="559053"/>
                  </a:lnTo>
                  <a:lnTo>
                    <a:pt x="673100" y="559053"/>
                  </a:lnTo>
                  <a:lnTo>
                    <a:pt x="673100" y="512209"/>
                  </a:lnTo>
                  <a:lnTo>
                    <a:pt x="652272" y="476503"/>
                  </a:lnTo>
                  <a:lnTo>
                    <a:pt x="648842" y="470407"/>
                  </a:lnTo>
                  <a:lnTo>
                    <a:pt x="640968" y="468375"/>
                  </a:lnTo>
                  <a:close/>
                </a:path>
                <a:path w="744854" h="584200">
                  <a:moveTo>
                    <a:pt x="673100" y="512209"/>
                  </a:moveTo>
                  <a:lnTo>
                    <a:pt x="673100" y="559053"/>
                  </a:lnTo>
                  <a:lnTo>
                    <a:pt x="698500" y="559053"/>
                  </a:lnTo>
                  <a:lnTo>
                    <a:pt x="698500" y="552703"/>
                  </a:lnTo>
                  <a:lnTo>
                    <a:pt x="674877" y="552703"/>
                  </a:lnTo>
                  <a:lnTo>
                    <a:pt x="685800" y="533980"/>
                  </a:lnTo>
                  <a:lnTo>
                    <a:pt x="673100" y="512209"/>
                  </a:lnTo>
                  <a:close/>
                </a:path>
                <a:path w="744854" h="584200">
                  <a:moveTo>
                    <a:pt x="730630" y="468375"/>
                  </a:moveTo>
                  <a:lnTo>
                    <a:pt x="722756" y="470407"/>
                  </a:lnTo>
                  <a:lnTo>
                    <a:pt x="719327" y="476503"/>
                  </a:lnTo>
                  <a:lnTo>
                    <a:pt x="698500" y="512209"/>
                  </a:lnTo>
                  <a:lnTo>
                    <a:pt x="698500" y="559053"/>
                  </a:lnTo>
                  <a:lnTo>
                    <a:pt x="700457" y="559053"/>
                  </a:lnTo>
                  <a:lnTo>
                    <a:pt x="741172" y="489203"/>
                  </a:lnTo>
                  <a:lnTo>
                    <a:pt x="744727" y="483234"/>
                  </a:lnTo>
                  <a:lnTo>
                    <a:pt x="742696" y="475360"/>
                  </a:lnTo>
                  <a:lnTo>
                    <a:pt x="736600" y="471931"/>
                  </a:lnTo>
                  <a:lnTo>
                    <a:pt x="730630" y="468375"/>
                  </a:lnTo>
                  <a:close/>
                </a:path>
                <a:path w="744854" h="584200">
                  <a:moveTo>
                    <a:pt x="685800" y="533980"/>
                  </a:moveTo>
                  <a:lnTo>
                    <a:pt x="674877" y="552703"/>
                  </a:lnTo>
                  <a:lnTo>
                    <a:pt x="696722" y="552703"/>
                  </a:lnTo>
                  <a:lnTo>
                    <a:pt x="685800" y="533980"/>
                  </a:lnTo>
                  <a:close/>
                </a:path>
                <a:path w="744854" h="584200">
                  <a:moveTo>
                    <a:pt x="698500" y="512209"/>
                  </a:moveTo>
                  <a:lnTo>
                    <a:pt x="685800" y="533980"/>
                  </a:lnTo>
                  <a:lnTo>
                    <a:pt x="696722" y="552703"/>
                  </a:lnTo>
                  <a:lnTo>
                    <a:pt x="698500" y="552703"/>
                  </a:lnTo>
                  <a:lnTo>
                    <a:pt x="698500" y="512209"/>
                  </a:lnTo>
                  <a:close/>
                </a:path>
                <a:path w="744854" h="584200">
                  <a:moveTo>
                    <a:pt x="673100" y="12700"/>
                  </a:moveTo>
                  <a:lnTo>
                    <a:pt x="673100" y="512209"/>
                  </a:lnTo>
                  <a:lnTo>
                    <a:pt x="685800" y="533980"/>
                  </a:lnTo>
                  <a:lnTo>
                    <a:pt x="698500" y="512209"/>
                  </a:lnTo>
                  <a:lnTo>
                    <a:pt x="698500" y="25400"/>
                  </a:lnTo>
                  <a:lnTo>
                    <a:pt x="685800" y="25400"/>
                  </a:lnTo>
                  <a:lnTo>
                    <a:pt x="673100" y="12700"/>
                  </a:lnTo>
                  <a:close/>
                </a:path>
                <a:path w="744854" h="584200">
                  <a:moveTo>
                    <a:pt x="698500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673100" y="25400"/>
                  </a:lnTo>
                  <a:lnTo>
                    <a:pt x="673100" y="12700"/>
                  </a:lnTo>
                  <a:lnTo>
                    <a:pt x="698500" y="12700"/>
                  </a:lnTo>
                  <a:lnTo>
                    <a:pt x="698500" y="0"/>
                  </a:lnTo>
                  <a:close/>
                </a:path>
                <a:path w="744854" h="584200">
                  <a:moveTo>
                    <a:pt x="698500" y="12700"/>
                  </a:moveTo>
                  <a:lnTo>
                    <a:pt x="673100" y="12700"/>
                  </a:lnTo>
                  <a:lnTo>
                    <a:pt x="685800" y="25400"/>
                  </a:lnTo>
                  <a:lnTo>
                    <a:pt x="698500" y="25400"/>
                  </a:lnTo>
                  <a:lnTo>
                    <a:pt x="698500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9038590" y="4214621"/>
              <a:ext cx="744855" cy="584200"/>
            </a:xfrm>
            <a:custGeom>
              <a:avLst/>
              <a:gdLst/>
              <a:ahLst/>
              <a:cxnLst/>
              <a:rect l="l" t="t" r="r" b="b"/>
              <a:pathLst>
                <a:path w="744854" h="584200">
                  <a:moveTo>
                    <a:pt x="58927" y="50219"/>
                  </a:moveTo>
                  <a:lnTo>
                    <a:pt x="46227" y="71990"/>
                  </a:lnTo>
                  <a:lnTo>
                    <a:pt x="46227" y="584200"/>
                  </a:lnTo>
                  <a:lnTo>
                    <a:pt x="744727" y="584200"/>
                  </a:lnTo>
                  <a:lnTo>
                    <a:pt x="744727" y="571500"/>
                  </a:lnTo>
                  <a:lnTo>
                    <a:pt x="71627" y="571500"/>
                  </a:lnTo>
                  <a:lnTo>
                    <a:pt x="58927" y="558800"/>
                  </a:lnTo>
                  <a:lnTo>
                    <a:pt x="71627" y="558800"/>
                  </a:lnTo>
                  <a:lnTo>
                    <a:pt x="71627" y="71990"/>
                  </a:lnTo>
                  <a:lnTo>
                    <a:pt x="58927" y="50219"/>
                  </a:lnTo>
                  <a:close/>
                </a:path>
                <a:path w="744854" h="584200">
                  <a:moveTo>
                    <a:pt x="71627" y="558800"/>
                  </a:moveTo>
                  <a:lnTo>
                    <a:pt x="58927" y="558800"/>
                  </a:lnTo>
                  <a:lnTo>
                    <a:pt x="71627" y="571500"/>
                  </a:lnTo>
                  <a:lnTo>
                    <a:pt x="71627" y="558800"/>
                  </a:lnTo>
                  <a:close/>
                </a:path>
                <a:path w="744854" h="584200">
                  <a:moveTo>
                    <a:pt x="744727" y="558800"/>
                  </a:moveTo>
                  <a:lnTo>
                    <a:pt x="71627" y="558800"/>
                  </a:lnTo>
                  <a:lnTo>
                    <a:pt x="71627" y="571500"/>
                  </a:lnTo>
                  <a:lnTo>
                    <a:pt x="744727" y="571500"/>
                  </a:lnTo>
                  <a:lnTo>
                    <a:pt x="744727" y="558800"/>
                  </a:lnTo>
                  <a:close/>
                </a:path>
                <a:path w="744854" h="584200">
                  <a:moveTo>
                    <a:pt x="58927" y="0"/>
                  </a:moveTo>
                  <a:lnTo>
                    <a:pt x="3555" y="94995"/>
                  </a:lnTo>
                  <a:lnTo>
                    <a:pt x="0" y="100964"/>
                  </a:lnTo>
                  <a:lnTo>
                    <a:pt x="2031" y="108838"/>
                  </a:lnTo>
                  <a:lnTo>
                    <a:pt x="8127" y="112267"/>
                  </a:lnTo>
                  <a:lnTo>
                    <a:pt x="14096" y="115823"/>
                  </a:lnTo>
                  <a:lnTo>
                    <a:pt x="21970" y="113791"/>
                  </a:lnTo>
                  <a:lnTo>
                    <a:pt x="25400" y="107695"/>
                  </a:lnTo>
                  <a:lnTo>
                    <a:pt x="46227" y="71990"/>
                  </a:lnTo>
                  <a:lnTo>
                    <a:pt x="46227" y="25145"/>
                  </a:lnTo>
                  <a:lnTo>
                    <a:pt x="73585" y="25145"/>
                  </a:lnTo>
                  <a:lnTo>
                    <a:pt x="58927" y="0"/>
                  </a:lnTo>
                  <a:close/>
                </a:path>
                <a:path w="744854" h="584200">
                  <a:moveTo>
                    <a:pt x="73585" y="25145"/>
                  </a:moveTo>
                  <a:lnTo>
                    <a:pt x="71627" y="25145"/>
                  </a:lnTo>
                  <a:lnTo>
                    <a:pt x="71627" y="71990"/>
                  </a:lnTo>
                  <a:lnTo>
                    <a:pt x="92455" y="107695"/>
                  </a:lnTo>
                  <a:lnTo>
                    <a:pt x="95884" y="113791"/>
                  </a:lnTo>
                  <a:lnTo>
                    <a:pt x="103758" y="115823"/>
                  </a:lnTo>
                  <a:lnTo>
                    <a:pt x="109727" y="112267"/>
                  </a:lnTo>
                  <a:lnTo>
                    <a:pt x="115824" y="108838"/>
                  </a:lnTo>
                  <a:lnTo>
                    <a:pt x="117855" y="100964"/>
                  </a:lnTo>
                  <a:lnTo>
                    <a:pt x="114300" y="94995"/>
                  </a:lnTo>
                  <a:lnTo>
                    <a:pt x="73585" y="25145"/>
                  </a:lnTo>
                  <a:close/>
                </a:path>
                <a:path w="744854" h="584200">
                  <a:moveTo>
                    <a:pt x="71627" y="25145"/>
                  </a:moveTo>
                  <a:lnTo>
                    <a:pt x="46227" y="25145"/>
                  </a:lnTo>
                  <a:lnTo>
                    <a:pt x="46227" y="71990"/>
                  </a:lnTo>
                  <a:lnTo>
                    <a:pt x="58927" y="50219"/>
                  </a:lnTo>
                  <a:lnTo>
                    <a:pt x="48005" y="31495"/>
                  </a:lnTo>
                  <a:lnTo>
                    <a:pt x="71627" y="31495"/>
                  </a:lnTo>
                  <a:lnTo>
                    <a:pt x="71627" y="25145"/>
                  </a:lnTo>
                  <a:close/>
                </a:path>
                <a:path w="744854" h="584200">
                  <a:moveTo>
                    <a:pt x="71627" y="31495"/>
                  </a:moveTo>
                  <a:lnTo>
                    <a:pt x="69850" y="31495"/>
                  </a:lnTo>
                  <a:lnTo>
                    <a:pt x="58927" y="50219"/>
                  </a:lnTo>
                  <a:lnTo>
                    <a:pt x="71627" y="71990"/>
                  </a:lnTo>
                  <a:lnTo>
                    <a:pt x="71627" y="31495"/>
                  </a:lnTo>
                  <a:close/>
                </a:path>
                <a:path w="744854" h="584200">
                  <a:moveTo>
                    <a:pt x="69850" y="31495"/>
                  </a:moveTo>
                  <a:lnTo>
                    <a:pt x="48005" y="31495"/>
                  </a:lnTo>
                  <a:lnTo>
                    <a:pt x="58927" y="50219"/>
                  </a:lnTo>
                  <a:lnTo>
                    <a:pt x="69850" y="31495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9037447" y="3422141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5">
                  <a:moveTo>
                    <a:pt x="14224" y="142112"/>
                  </a:moveTo>
                  <a:lnTo>
                    <a:pt x="8254" y="145669"/>
                  </a:lnTo>
                  <a:lnTo>
                    <a:pt x="2158" y="149098"/>
                  </a:lnTo>
                  <a:lnTo>
                    <a:pt x="0" y="156845"/>
                  </a:lnTo>
                  <a:lnTo>
                    <a:pt x="3555" y="162941"/>
                  </a:lnTo>
                  <a:lnTo>
                    <a:pt x="58547" y="258191"/>
                  </a:lnTo>
                  <a:lnTo>
                    <a:pt x="73378" y="233045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6" y="150241"/>
                  </a:lnTo>
                  <a:lnTo>
                    <a:pt x="22098" y="144145"/>
                  </a:lnTo>
                  <a:lnTo>
                    <a:pt x="14224" y="142112"/>
                  </a:lnTo>
                  <a:close/>
                </a:path>
                <a:path w="118109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5"/>
                  </a:lnTo>
                  <a:lnTo>
                    <a:pt x="71401" y="226695"/>
                  </a:lnTo>
                  <a:lnTo>
                    <a:pt x="47751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5">
                  <a:moveTo>
                    <a:pt x="103885" y="142494"/>
                  </a:moveTo>
                  <a:lnTo>
                    <a:pt x="96011" y="144525"/>
                  </a:lnTo>
                  <a:lnTo>
                    <a:pt x="92455" y="150622"/>
                  </a:lnTo>
                  <a:lnTo>
                    <a:pt x="71591" y="186068"/>
                  </a:lnTo>
                  <a:lnTo>
                    <a:pt x="71374" y="233045"/>
                  </a:lnTo>
                  <a:lnTo>
                    <a:pt x="73378" y="233045"/>
                  </a:lnTo>
                  <a:lnTo>
                    <a:pt x="114426" y="163449"/>
                  </a:lnTo>
                  <a:lnTo>
                    <a:pt x="117982" y="157480"/>
                  </a:lnTo>
                  <a:lnTo>
                    <a:pt x="115950" y="149606"/>
                  </a:lnTo>
                  <a:lnTo>
                    <a:pt x="109854" y="146050"/>
                  </a:lnTo>
                  <a:lnTo>
                    <a:pt x="103885" y="142494"/>
                  </a:lnTo>
                  <a:close/>
                </a:path>
                <a:path w="118109" h="258445">
                  <a:moveTo>
                    <a:pt x="58751" y="207881"/>
                  </a:moveTo>
                  <a:lnTo>
                    <a:pt x="47751" y="226568"/>
                  </a:lnTo>
                  <a:lnTo>
                    <a:pt x="69596" y="226695"/>
                  </a:lnTo>
                  <a:lnTo>
                    <a:pt x="58751" y="207881"/>
                  </a:lnTo>
                  <a:close/>
                </a:path>
                <a:path w="118109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09" h="258445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1" name="object 91"/>
          <p:cNvGrpSpPr/>
          <p:nvPr/>
        </p:nvGrpSpPr>
        <p:grpSpPr>
          <a:xfrm>
            <a:off x="4442840" y="3582161"/>
            <a:ext cx="1889760" cy="3159125"/>
            <a:chOff x="4442840" y="3582161"/>
            <a:chExt cx="1889760" cy="3159125"/>
          </a:xfrm>
        </p:grpSpPr>
        <p:sp>
          <p:nvSpPr>
            <p:cNvPr id="92" name="object 92"/>
            <p:cNvSpPr/>
            <p:nvPr/>
          </p:nvSpPr>
          <p:spPr>
            <a:xfrm>
              <a:off x="5408548" y="5515355"/>
              <a:ext cx="920750" cy="533400"/>
            </a:xfrm>
            <a:custGeom>
              <a:avLst/>
              <a:gdLst/>
              <a:ahLst/>
              <a:cxnLst/>
              <a:rect l="l" t="t" r="r" b="b"/>
              <a:pathLst>
                <a:path w="920750" h="533400">
                  <a:moveTo>
                    <a:pt x="0" y="0"/>
                  </a:moveTo>
                  <a:lnTo>
                    <a:pt x="0" y="533400"/>
                  </a:lnTo>
                </a:path>
                <a:path w="920750" h="533400">
                  <a:moveTo>
                    <a:pt x="920750" y="0"/>
                  </a:moveTo>
                  <a:lnTo>
                    <a:pt x="920750" y="53340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5411723" y="55153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5411723" y="55153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533400"/>
                  </a:moveTo>
                  <a:lnTo>
                    <a:pt x="914400" y="5334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5334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5411723" y="6353555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0" y="190500"/>
                  </a:moveTo>
                  <a:lnTo>
                    <a:pt x="5258" y="241141"/>
                  </a:lnTo>
                  <a:lnTo>
                    <a:pt x="20094" y="286647"/>
                  </a:lnTo>
                  <a:lnTo>
                    <a:pt x="43100" y="325202"/>
                  </a:lnTo>
                  <a:lnTo>
                    <a:pt x="72869" y="354990"/>
                  </a:lnTo>
                  <a:lnTo>
                    <a:pt x="107994" y="374194"/>
                  </a:lnTo>
                  <a:lnTo>
                    <a:pt x="147051" y="380997"/>
                  </a:lnTo>
                  <a:lnTo>
                    <a:pt x="107994" y="374192"/>
                  </a:lnTo>
                  <a:lnTo>
                    <a:pt x="72869" y="354988"/>
                  </a:lnTo>
                  <a:lnTo>
                    <a:pt x="43100" y="325201"/>
                  </a:lnTo>
                  <a:lnTo>
                    <a:pt x="20094" y="286646"/>
                  </a:lnTo>
                  <a:lnTo>
                    <a:pt x="5258" y="241141"/>
                  </a:lnTo>
                  <a:lnTo>
                    <a:pt x="0" y="190500"/>
                  </a:lnTo>
                  <a:close/>
                </a:path>
                <a:path w="914400" h="381000">
                  <a:moveTo>
                    <a:pt x="914399" y="190500"/>
                  </a:moveTo>
                  <a:lnTo>
                    <a:pt x="909141" y="241141"/>
                  </a:lnTo>
                  <a:lnTo>
                    <a:pt x="894305" y="286647"/>
                  </a:lnTo>
                  <a:lnTo>
                    <a:pt x="871298" y="325202"/>
                  </a:lnTo>
                  <a:lnTo>
                    <a:pt x="841526" y="354990"/>
                  </a:lnTo>
                  <a:lnTo>
                    <a:pt x="806392" y="374194"/>
                  </a:lnTo>
                  <a:lnTo>
                    <a:pt x="767333" y="380997"/>
                  </a:lnTo>
                  <a:lnTo>
                    <a:pt x="806410" y="374192"/>
                  </a:lnTo>
                  <a:lnTo>
                    <a:pt x="841532" y="354988"/>
                  </a:lnTo>
                  <a:lnTo>
                    <a:pt x="871300" y="325201"/>
                  </a:lnTo>
                  <a:lnTo>
                    <a:pt x="894305" y="286646"/>
                  </a:lnTo>
                  <a:lnTo>
                    <a:pt x="909141" y="241141"/>
                  </a:lnTo>
                  <a:lnTo>
                    <a:pt x="914399" y="190500"/>
                  </a:lnTo>
                  <a:close/>
                </a:path>
                <a:path w="914400" h="381000">
                  <a:moveTo>
                    <a:pt x="147065" y="0"/>
                  </a:moveTo>
                  <a:lnTo>
                    <a:pt x="107994" y="6805"/>
                  </a:lnTo>
                  <a:lnTo>
                    <a:pt x="72869" y="26009"/>
                  </a:lnTo>
                  <a:lnTo>
                    <a:pt x="43100" y="55797"/>
                  </a:lnTo>
                  <a:lnTo>
                    <a:pt x="20094" y="94352"/>
                  </a:lnTo>
                  <a:lnTo>
                    <a:pt x="5258" y="139858"/>
                  </a:lnTo>
                  <a:lnTo>
                    <a:pt x="0" y="190500"/>
                  </a:lnTo>
                  <a:lnTo>
                    <a:pt x="147065" y="0"/>
                  </a:lnTo>
                  <a:close/>
                </a:path>
                <a:path w="914400" h="381000">
                  <a:moveTo>
                    <a:pt x="767333" y="0"/>
                  </a:moveTo>
                  <a:lnTo>
                    <a:pt x="914399" y="190500"/>
                  </a:lnTo>
                  <a:lnTo>
                    <a:pt x="909141" y="139858"/>
                  </a:lnTo>
                  <a:lnTo>
                    <a:pt x="894305" y="94352"/>
                  </a:lnTo>
                  <a:lnTo>
                    <a:pt x="871299" y="55797"/>
                  </a:lnTo>
                  <a:lnTo>
                    <a:pt x="841530" y="26009"/>
                  </a:lnTo>
                  <a:lnTo>
                    <a:pt x="806405" y="6805"/>
                  </a:lnTo>
                  <a:lnTo>
                    <a:pt x="76733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5411723" y="6353555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767348" y="380997"/>
                  </a:moveTo>
                  <a:lnTo>
                    <a:pt x="147065" y="381000"/>
                  </a:lnTo>
                  <a:lnTo>
                    <a:pt x="107994" y="374194"/>
                  </a:lnTo>
                  <a:lnTo>
                    <a:pt x="72869" y="354990"/>
                  </a:lnTo>
                  <a:lnTo>
                    <a:pt x="43100" y="325202"/>
                  </a:lnTo>
                  <a:lnTo>
                    <a:pt x="20094" y="286647"/>
                  </a:lnTo>
                  <a:lnTo>
                    <a:pt x="5258" y="241141"/>
                  </a:lnTo>
                  <a:lnTo>
                    <a:pt x="0" y="190500"/>
                  </a:lnTo>
                  <a:lnTo>
                    <a:pt x="5258" y="139858"/>
                  </a:lnTo>
                  <a:lnTo>
                    <a:pt x="20094" y="94352"/>
                  </a:lnTo>
                  <a:lnTo>
                    <a:pt x="43100" y="55797"/>
                  </a:lnTo>
                  <a:lnTo>
                    <a:pt x="72869" y="26009"/>
                  </a:lnTo>
                  <a:lnTo>
                    <a:pt x="107994" y="6805"/>
                  </a:lnTo>
                  <a:lnTo>
                    <a:pt x="147065" y="0"/>
                  </a:lnTo>
                </a:path>
                <a:path w="914400" h="381000">
                  <a:moveTo>
                    <a:pt x="767333" y="0"/>
                  </a:moveTo>
                  <a:lnTo>
                    <a:pt x="806405" y="6805"/>
                  </a:lnTo>
                  <a:lnTo>
                    <a:pt x="841530" y="26009"/>
                  </a:lnTo>
                  <a:lnTo>
                    <a:pt x="871299" y="55797"/>
                  </a:lnTo>
                  <a:lnTo>
                    <a:pt x="894305" y="94352"/>
                  </a:lnTo>
                  <a:lnTo>
                    <a:pt x="909141" y="139858"/>
                  </a:lnTo>
                  <a:lnTo>
                    <a:pt x="914400" y="190500"/>
                  </a:lnTo>
                  <a:lnTo>
                    <a:pt x="909141" y="241141"/>
                  </a:lnTo>
                  <a:lnTo>
                    <a:pt x="894305" y="286647"/>
                  </a:lnTo>
                  <a:lnTo>
                    <a:pt x="871299" y="325202"/>
                  </a:lnTo>
                  <a:lnTo>
                    <a:pt x="841530" y="354990"/>
                  </a:lnTo>
                  <a:lnTo>
                    <a:pt x="806405" y="374194"/>
                  </a:lnTo>
                  <a:lnTo>
                    <a:pt x="767348" y="380997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5411723" y="6353555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767334" y="0"/>
                  </a:moveTo>
                  <a:lnTo>
                    <a:pt x="147065" y="0"/>
                  </a:lnTo>
                  <a:lnTo>
                    <a:pt x="107994" y="6805"/>
                  </a:lnTo>
                  <a:lnTo>
                    <a:pt x="72869" y="26009"/>
                  </a:lnTo>
                  <a:lnTo>
                    <a:pt x="43100" y="55797"/>
                  </a:lnTo>
                  <a:lnTo>
                    <a:pt x="20094" y="94352"/>
                  </a:lnTo>
                  <a:lnTo>
                    <a:pt x="5258" y="139858"/>
                  </a:lnTo>
                  <a:lnTo>
                    <a:pt x="0" y="190500"/>
                  </a:lnTo>
                  <a:lnTo>
                    <a:pt x="5258" y="241141"/>
                  </a:lnTo>
                  <a:lnTo>
                    <a:pt x="20094" y="286647"/>
                  </a:lnTo>
                  <a:lnTo>
                    <a:pt x="43100" y="325202"/>
                  </a:lnTo>
                  <a:lnTo>
                    <a:pt x="72869" y="354990"/>
                  </a:lnTo>
                  <a:lnTo>
                    <a:pt x="107994" y="374194"/>
                  </a:lnTo>
                  <a:lnTo>
                    <a:pt x="147065" y="381000"/>
                  </a:lnTo>
                  <a:lnTo>
                    <a:pt x="767334" y="381000"/>
                  </a:lnTo>
                  <a:lnTo>
                    <a:pt x="806405" y="374194"/>
                  </a:lnTo>
                  <a:lnTo>
                    <a:pt x="841530" y="354990"/>
                  </a:lnTo>
                  <a:lnTo>
                    <a:pt x="871299" y="325202"/>
                  </a:lnTo>
                  <a:lnTo>
                    <a:pt x="894305" y="286647"/>
                  </a:lnTo>
                  <a:lnTo>
                    <a:pt x="909141" y="241141"/>
                  </a:lnTo>
                  <a:lnTo>
                    <a:pt x="914400" y="190500"/>
                  </a:lnTo>
                  <a:lnTo>
                    <a:pt x="909141" y="139858"/>
                  </a:lnTo>
                  <a:lnTo>
                    <a:pt x="894305" y="94352"/>
                  </a:lnTo>
                  <a:lnTo>
                    <a:pt x="871299" y="55797"/>
                  </a:lnTo>
                  <a:lnTo>
                    <a:pt x="841530" y="26009"/>
                  </a:lnTo>
                  <a:lnTo>
                    <a:pt x="806405" y="6805"/>
                  </a:lnTo>
                  <a:lnTo>
                    <a:pt x="76733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5411723" y="6353555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147065" y="0"/>
                  </a:moveTo>
                  <a:lnTo>
                    <a:pt x="767334" y="0"/>
                  </a:lnTo>
                  <a:lnTo>
                    <a:pt x="806405" y="6805"/>
                  </a:lnTo>
                  <a:lnTo>
                    <a:pt x="841530" y="26009"/>
                  </a:lnTo>
                  <a:lnTo>
                    <a:pt x="871299" y="55797"/>
                  </a:lnTo>
                  <a:lnTo>
                    <a:pt x="894305" y="94352"/>
                  </a:lnTo>
                  <a:lnTo>
                    <a:pt x="909141" y="139858"/>
                  </a:lnTo>
                  <a:lnTo>
                    <a:pt x="914400" y="190500"/>
                  </a:lnTo>
                  <a:lnTo>
                    <a:pt x="909141" y="241141"/>
                  </a:lnTo>
                  <a:lnTo>
                    <a:pt x="894305" y="286647"/>
                  </a:lnTo>
                  <a:lnTo>
                    <a:pt x="871299" y="325202"/>
                  </a:lnTo>
                  <a:lnTo>
                    <a:pt x="841530" y="354990"/>
                  </a:lnTo>
                  <a:lnTo>
                    <a:pt x="806405" y="374194"/>
                  </a:lnTo>
                  <a:lnTo>
                    <a:pt x="767334" y="381000"/>
                  </a:lnTo>
                  <a:lnTo>
                    <a:pt x="147065" y="381000"/>
                  </a:lnTo>
                  <a:lnTo>
                    <a:pt x="107994" y="374194"/>
                  </a:lnTo>
                  <a:lnTo>
                    <a:pt x="72869" y="354990"/>
                  </a:lnTo>
                  <a:lnTo>
                    <a:pt x="43100" y="325202"/>
                  </a:lnTo>
                  <a:lnTo>
                    <a:pt x="20094" y="286647"/>
                  </a:lnTo>
                  <a:lnTo>
                    <a:pt x="5258" y="241141"/>
                  </a:lnTo>
                  <a:lnTo>
                    <a:pt x="0" y="190500"/>
                  </a:lnTo>
                  <a:lnTo>
                    <a:pt x="5258" y="139858"/>
                  </a:lnTo>
                  <a:lnTo>
                    <a:pt x="20094" y="94352"/>
                  </a:lnTo>
                  <a:lnTo>
                    <a:pt x="43100" y="55797"/>
                  </a:lnTo>
                  <a:lnTo>
                    <a:pt x="72869" y="26009"/>
                  </a:lnTo>
                  <a:lnTo>
                    <a:pt x="107994" y="6805"/>
                  </a:lnTo>
                  <a:lnTo>
                    <a:pt x="147065" y="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5810757" y="6051041"/>
              <a:ext cx="118110" cy="305435"/>
            </a:xfrm>
            <a:custGeom>
              <a:avLst/>
              <a:gdLst/>
              <a:ahLst/>
              <a:cxnLst/>
              <a:rect l="l" t="t" r="r" b="b"/>
              <a:pathLst>
                <a:path w="118110" h="305435">
                  <a:moveTo>
                    <a:pt x="14096" y="188950"/>
                  </a:moveTo>
                  <a:lnTo>
                    <a:pt x="8127" y="192481"/>
                  </a:lnTo>
                  <a:lnTo>
                    <a:pt x="2031" y="196011"/>
                  </a:lnTo>
                  <a:lnTo>
                    <a:pt x="0" y="203796"/>
                  </a:lnTo>
                  <a:lnTo>
                    <a:pt x="3555" y="209854"/>
                  </a:lnTo>
                  <a:lnTo>
                    <a:pt x="58927" y="304850"/>
                  </a:lnTo>
                  <a:lnTo>
                    <a:pt x="73614" y="279654"/>
                  </a:lnTo>
                  <a:lnTo>
                    <a:pt x="46227" y="279654"/>
                  </a:lnTo>
                  <a:lnTo>
                    <a:pt x="46227" y="232758"/>
                  </a:lnTo>
                  <a:lnTo>
                    <a:pt x="25400" y="197053"/>
                  </a:lnTo>
                  <a:lnTo>
                    <a:pt x="21970" y="190995"/>
                  </a:lnTo>
                  <a:lnTo>
                    <a:pt x="14096" y="188950"/>
                  </a:lnTo>
                  <a:close/>
                </a:path>
                <a:path w="118110" h="305435">
                  <a:moveTo>
                    <a:pt x="46227" y="232758"/>
                  </a:moveTo>
                  <a:lnTo>
                    <a:pt x="46227" y="279654"/>
                  </a:lnTo>
                  <a:lnTo>
                    <a:pt x="71627" y="279654"/>
                  </a:lnTo>
                  <a:lnTo>
                    <a:pt x="71627" y="273253"/>
                  </a:lnTo>
                  <a:lnTo>
                    <a:pt x="48005" y="273253"/>
                  </a:lnTo>
                  <a:lnTo>
                    <a:pt x="58927" y="254529"/>
                  </a:lnTo>
                  <a:lnTo>
                    <a:pt x="46227" y="232758"/>
                  </a:lnTo>
                  <a:close/>
                </a:path>
                <a:path w="118110" h="305435">
                  <a:moveTo>
                    <a:pt x="103758" y="188950"/>
                  </a:moveTo>
                  <a:lnTo>
                    <a:pt x="95884" y="190995"/>
                  </a:lnTo>
                  <a:lnTo>
                    <a:pt x="92455" y="197053"/>
                  </a:lnTo>
                  <a:lnTo>
                    <a:pt x="71627" y="232758"/>
                  </a:lnTo>
                  <a:lnTo>
                    <a:pt x="71627" y="279654"/>
                  </a:lnTo>
                  <a:lnTo>
                    <a:pt x="73614" y="279654"/>
                  </a:lnTo>
                  <a:lnTo>
                    <a:pt x="114300" y="209854"/>
                  </a:lnTo>
                  <a:lnTo>
                    <a:pt x="117855" y="203796"/>
                  </a:lnTo>
                  <a:lnTo>
                    <a:pt x="115824" y="196011"/>
                  </a:lnTo>
                  <a:lnTo>
                    <a:pt x="109727" y="192481"/>
                  </a:lnTo>
                  <a:lnTo>
                    <a:pt x="103758" y="188950"/>
                  </a:lnTo>
                  <a:close/>
                </a:path>
                <a:path w="118110" h="305435">
                  <a:moveTo>
                    <a:pt x="58927" y="254529"/>
                  </a:moveTo>
                  <a:lnTo>
                    <a:pt x="48005" y="273253"/>
                  </a:lnTo>
                  <a:lnTo>
                    <a:pt x="69850" y="273253"/>
                  </a:lnTo>
                  <a:lnTo>
                    <a:pt x="58927" y="254529"/>
                  </a:lnTo>
                  <a:close/>
                </a:path>
                <a:path w="118110" h="305435">
                  <a:moveTo>
                    <a:pt x="71627" y="232758"/>
                  </a:moveTo>
                  <a:lnTo>
                    <a:pt x="58927" y="254529"/>
                  </a:lnTo>
                  <a:lnTo>
                    <a:pt x="69850" y="273253"/>
                  </a:lnTo>
                  <a:lnTo>
                    <a:pt x="71627" y="273253"/>
                  </a:lnTo>
                  <a:lnTo>
                    <a:pt x="71627" y="232758"/>
                  </a:lnTo>
                  <a:close/>
                </a:path>
                <a:path w="118110" h="305435">
                  <a:moveTo>
                    <a:pt x="47878" y="139700"/>
                  </a:moveTo>
                  <a:lnTo>
                    <a:pt x="46227" y="139700"/>
                  </a:lnTo>
                  <a:lnTo>
                    <a:pt x="46227" y="232758"/>
                  </a:lnTo>
                  <a:lnTo>
                    <a:pt x="58927" y="254529"/>
                  </a:lnTo>
                  <a:lnTo>
                    <a:pt x="71627" y="232758"/>
                  </a:lnTo>
                  <a:lnTo>
                    <a:pt x="71627" y="165100"/>
                  </a:lnTo>
                  <a:lnTo>
                    <a:pt x="58927" y="165100"/>
                  </a:lnTo>
                  <a:lnTo>
                    <a:pt x="71627" y="152400"/>
                  </a:lnTo>
                  <a:lnTo>
                    <a:pt x="47878" y="152400"/>
                  </a:lnTo>
                  <a:lnTo>
                    <a:pt x="47878" y="139700"/>
                  </a:lnTo>
                  <a:close/>
                </a:path>
                <a:path w="118110" h="305435">
                  <a:moveTo>
                    <a:pt x="71627" y="152400"/>
                  </a:moveTo>
                  <a:lnTo>
                    <a:pt x="58927" y="165100"/>
                  </a:lnTo>
                  <a:lnTo>
                    <a:pt x="71627" y="165100"/>
                  </a:lnTo>
                  <a:lnTo>
                    <a:pt x="71627" y="152400"/>
                  </a:lnTo>
                  <a:close/>
                </a:path>
                <a:path w="118110" h="305435">
                  <a:moveTo>
                    <a:pt x="73278" y="139700"/>
                  </a:moveTo>
                  <a:lnTo>
                    <a:pt x="60578" y="139700"/>
                  </a:lnTo>
                  <a:lnTo>
                    <a:pt x="47878" y="152400"/>
                  </a:lnTo>
                  <a:lnTo>
                    <a:pt x="71627" y="152400"/>
                  </a:lnTo>
                  <a:lnTo>
                    <a:pt x="71627" y="165100"/>
                  </a:lnTo>
                  <a:lnTo>
                    <a:pt x="73278" y="165100"/>
                  </a:lnTo>
                  <a:lnTo>
                    <a:pt x="73278" y="139700"/>
                  </a:lnTo>
                  <a:close/>
                </a:path>
                <a:path w="118110" h="305435">
                  <a:moveTo>
                    <a:pt x="73278" y="0"/>
                  </a:moveTo>
                  <a:lnTo>
                    <a:pt x="47878" y="0"/>
                  </a:lnTo>
                  <a:lnTo>
                    <a:pt x="47878" y="152400"/>
                  </a:lnTo>
                  <a:lnTo>
                    <a:pt x="60578" y="139700"/>
                  </a:lnTo>
                  <a:lnTo>
                    <a:pt x="73278" y="139700"/>
                  </a:lnTo>
                  <a:lnTo>
                    <a:pt x="732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5809614" y="5258561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5">
                  <a:moveTo>
                    <a:pt x="14224" y="142112"/>
                  </a:moveTo>
                  <a:lnTo>
                    <a:pt x="8255" y="145669"/>
                  </a:lnTo>
                  <a:lnTo>
                    <a:pt x="2159" y="149097"/>
                  </a:lnTo>
                  <a:lnTo>
                    <a:pt x="0" y="156844"/>
                  </a:lnTo>
                  <a:lnTo>
                    <a:pt x="3556" y="162940"/>
                  </a:lnTo>
                  <a:lnTo>
                    <a:pt x="58547" y="258190"/>
                  </a:lnTo>
                  <a:lnTo>
                    <a:pt x="73378" y="233044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8" y="144144"/>
                  </a:lnTo>
                  <a:lnTo>
                    <a:pt x="14224" y="142112"/>
                  </a:lnTo>
                  <a:close/>
                </a:path>
                <a:path w="118110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4"/>
                  </a:lnTo>
                  <a:lnTo>
                    <a:pt x="71401" y="226694"/>
                  </a:lnTo>
                  <a:lnTo>
                    <a:pt x="47751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5">
                  <a:moveTo>
                    <a:pt x="103886" y="142494"/>
                  </a:moveTo>
                  <a:lnTo>
                    <a:pt x="96012" y="144525"/>
                  </a:lnTo>
                  <a:lnTo>
                    <a:pt x="92456" y="150622"/>
                  </a:lnTo>
                  <a:lnTo>
                    <a:pt x="71591" y="186068"/>
                  </a:lnTo>
                  <a:lnTo>
                    <a:pt x="71374" y="233044"/>
                  </a:lnTo>
                  <a:lnTo>
                    <a:pt x="73378" y="233044"/>
                  </a:lnTo>
                  <a:lnTo>
                    <a:pt x="114426" y="163449"/>
                  </a:lnTo>
                  <a:lnTo>
                    <a:pt x="117983" y="157479"/>
                  </a:lnTo>
                  <a:lnTo>
                    <a:pt x="115950" y="149606"/>
                  </a:lnTo>
                  <a:lnTo>
                    <a:pt x="109855" y="146050"/>
                  </a:lnTo>
                  <a:lnTo>
                    <a:pt x="103886" y="142494"/>
                  </a:lnTo>
                  <a:close/>
                </a:path>
                <a:path w="118110" h="258445">
                  <a:moveTo>
                    <a:pt x="58751" y="207881"/>
                  </a:moveTo>
                  <a:lnTo>
                    <a:pt x="47751" y="226568"/>
                  </a:lnTo>
                  <a:lnTo>
                    <a:pt x="69596" y="226694"/>
                  </a:lnTo>
                  <a:lnTo>
                    <a:pt x="58751" y="207881"/>
                  </a:lnTo>
                  <a:close/>
                </a:path>
                <a:path w="118110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10" h="258445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4681727" y="46771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457200" y="0"/>
                  </a:lnTo>
                  <a:close/>
                </a:path>
                <a:path w="914400" h="533400">
                  <a:moveTo>
                    <a:pt x="457200" y="0"/>
                  </a:move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4681727" y="46771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</a:path>
                <a:path w="914400" h="533400">
                  <a:moveTo>
                    <a:pt x="457200" y="533400"/>
                  </a:moveTo>
                  <a:lnTo>
                    <a:pt x="0" y="266700"/>
                  </a:lnTo>
                </a:path>
                <a:path w="914400" h="533400">
                  <a:moveTo>
                    <a:pt x="457200" y="0"/>
                  </a:moveTo>
                  <a:lnTo>
                    <a:pt x="914400" y="266700"/>
                  </a:lnTo>
                  <a:lnTo>
                    <a:pt x="45720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4681727" y="46771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4681727" y="46771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  <a:lnTo>
                    <a:pt x="914400" y="266700"/>
                  </a:lnTo>
                  <a:lnTo>
                    <a:pt x="457200" y="533400"/>
                  </a:lnTo>
                  <a:lnTo>
                    <a:pt x="0" y="2667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4681727" y="4375530"/>
              <a:ext cx="914400" cy="0"/>
            </a:xfrm>
            <a:custGeom>
              <a:avLst/>
              <a:gdLst/>
              <a:ahLst/>
              <a:cxnLst/>
              <a:rect l="l" t="t" r="r" b="b"/>
              <a:pathLst>
                <a:path w="914400">
                  <a:moveTo>
                    <a:pt x="0" y="0"/>
                  </a:moveTo>
                  <a:lnTo>
                    <a:pt x="914400" y="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4681727" y="38389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5599302" y="3838955"/>
              <a:ext cx="0" cy="533400"/>
            </a:xfrm>
            <a:custGeom>
              <a:avLst/>
              <a:gdLst/>
              <a:ahLst/>
              <a:cxnLst/>
              <a:rect l="l" t="t" r="r" b="b"/>
              <a:pathLst>
                <a:path h="533400">
                  <a:moveTo>
                    <a:pt x="0" y="0"/>
                  </a:moveTo>
                  <a:lnTo>
                    <a:pt x="0" y="53340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4681727" y="38389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681727" y="38389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533400"/>
                  </a:moveTo>
                  <a:lnTo>
                    <a:pt x="914400" y="5334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5334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5082285" y="4374641"/>
              <a:ext cx="118110" cy="304800"/>
            </a:xfrm>
            <a:custGeom>
              <a:avLst/>
              <a:gdLst/>
              <a:ahLst/>
              <a:cxnLst/>
              <a:rect l="l" t="t" r="r" b="b"/>
              <a:pathLst>
                <a:path w="118110" h="304800">
                  <a:moveTo>
                    <a:pt x="14097" y="188975"/>
                  </a:moveTo>
                  <a:lnTo>
                    <a:pt x="8127" y="192531"/>
                  </a:lnTo>
                  <a:lnTo>
                    <a:pt x="2031" y="195960"/>
                  </a:lnTo>
                  <a:lnTo>
                    <a:pt x="0" y="203834"/>
                  </a:lnTo>
                  <a:lnTo>
                    <a:pt x="3555" y="209803"/>
                  </a:lnTo>
                  <a:lnTo>
                    <a:pt x="58927" y="304799"/>
                  </a:lnTo>
                  <a:lnTo>
                    <a:pt x="73585" y="279653"/>
                  </a:lnTo>
                  <a:lnTo>
                    <a:pt x="46227" y="279653"/>
                  </a:lnTo>
                  <a:lnTo>
                    <a:pt x="46227" y="232809"/>
                  </a:lnTo>
                  <a:lnTo>
                    <a:pt x="25400" y="197103"/>
                  </a:lnTo>
                  <a:lnTo>
                    <a:pt x="21971" y="191007"/>
                  </a:lnTo>
                  <a:lnTo>
                    <a:pt x="14097" y="188975"/>
                  </a:lnTo>
                  <a:close/>
                </a:path>
                <a:path w="118110" h="304800">
                  <a:moveTo>
                    <a:pt x="46227" y="232809"/>
                  </a:moveTo>
                  <a:lnTo>
                    <a:pt x="46227" y="279653"/>
                  </a:lnTo>
                  <a:lnTo>
                    <a:pt x="71627" y="279653"/>
                  </a:lnTo>
                  <a:lnTo>
                    <a:pt x="71627" y="273303"/>
                  </a:lnTo>
                  <a:lnTo>
                    <a:pt x="48005" y="273303"/>
                  </a:lnTo>
                  <a:lnTo>
                    <a:pt x="58927" y="254580"/>
                  </a:lnTo>
                  <a:lnTo>
                    <a:pt x="46227" y="232809"/>
                  </a:lnTo>
                  <a:close/>
                </a:path>
                <a:path w="118110" h="304800">
                  <a:moveTo>
                    <a:pt x="103759" y="188975"/>
                  </a:moveTo>
                  <a:lnTo>
                    <a:pt x="95885" y="191007"/>
                  </a:lnTo>
                  <a:lnTo>
                    <a:pt x="92455" y="197103"/>
                  </a:lnTo>
                  <a:lnTo>
                    <a:pt x="71627" y="232809"/>
                  </a:lnTo>
                  <a:lnTo>
                    <a:pt x="71627" y="279653"/>
                  </a:lnTo>
                  <a:lnTo>
                    <a:pt x="73585" y="279653"/>
                  </a:lnTo>
                  <a:lnTo>
                    <a:pt x="114300" y="209803"/>
                  </a:lnTo>
                  <a:lnTo>
                    <a:pt x="117855" y="203834"/>
                  </a:lnTo>
                  <a:lnTo>
                    <a:pt x="115824" y="195960"/>
                  </a:lnTo>
                  <a:lnTo>
                    <a:pt x="109727" y="192531"/>
                  </a:lnTo>
                  <a:lnTo>
                    <a:pt x="103759" y="188975"/>
                  </a:lnTo>
                  <a:close/>
                </a:path>
                <a:path w="118110" h="304800">
                  <a:moveTo>
                    <a:pt x="58927" y="254580"/>
                  </a:moveTo>
                  <a:lnTo>
                    <a:pt x="48005" y="273303"/>
                  </a:lnTo>
                  <a:lnTo>
                    <a:pt x="69850" y="273303"/>
                  </a:lnTo>
                  <a:lnTo>
                    <a:pt x="58927" y="254580"/>
                  </a:lnTo>
                  <a:close/>
                </a:path>
                <a:path w="118110" h="304800">
                  <a:moveTo>
                    <a:pt x="71627" y="232809"/>
                  </a:moveTo>
                  <a:lnTo>
                    <a:pt x="58927" y="254580"/>
                  </a:lnTo>
                  <a:lnTo>
                    <a:pt x="69850" y="273303"/>
                  </a:lnTo>
                  <a:lnTo>
                    <a:pt x="71627" y="273303"/>
                  </a:lnTo>
                  <a:lnTo>
                    <a:pt x="71627" y="232809"/>
                  </a:lnTo>
                  <a:close/>
                </a:path>
                <a:path w="118110" h="304800">
                  <a:moveTo>
                    <a:pt x="47878" y="139699"/>
                  </a:moveTo>
                  <a:lnTo>
                    <a:pt x="46227" y="139699"/>
                  </a:lnTo>
                  <a:lnTo>
                    <a:pt x="46227" y="232809"/>
                  </a:lnTo>
                  <a:lnTo>
                    <a:pt x="58927" y="254580"/>
                  </a:lnTo>
                  <a:lnTo>
                    <a:pt x="71627" y="232809"/>
                  </a:lnTo>
                  <a:lnTo>
                    <a:pt x="71627" y="165099"/>
                  </a:lnTo>
                  <a:lnTo>
                    <a:pt x="58927" y="165099"/>
                  </a:lnTo>
                  <a:lnTo>
                    <a:pt x="71627" y="152399"/>
                  </a:lnTo>
                  <a:lnTo>
                    <a:pt x="47878" y="152399"/>
                  </a:lnTo>
                  <a:lnTo>
                    <a:pt x="47878" y="139699"/>
                  </a:lnTo>
                  <a:close/>
                </a:path>
                <a:path w="118110" h="304800">
                  <a:moveTo>
                    <a:pt x="71627" y="152399"/>
                  </a:moveTo>
                  <a:lnTo>
                    <a:pt x="58927" y="165099"/>
                  </a:lnTo>
                  <a:lnTo>
                    <a:pt x="71627" y="165099"/>
                  </a:lnTo>
                  <a:lnTo>
                    <a:pt x="71627" y="152399"/>
                  </a:lnTo>
                  <a:close/>
                </a:path>
                <a:path w="118110" h="304800">
                  <a:moveTo>
                    <a:pt x="73278" y="139699"/>
                  </a:moveTo>
                  <a:lnTo>
                    <a:pt x="60578" y="139699"/>
                  </a:lnTo>
                  <a:lnTo>
                    <a:pt x="47878" y="152399"/>
                  </a:lnTo>
                  <a:lnTo>
                    <a:pt x="71627" y="152399"/>
                  </a:lnTo>
                  <a:lnTo>
                    <a:pt x="71627" y="165099"/>
                  </a:lnTo>
                  <a:lnTo>
                    <a:pt x="73278" y="165099"/>
                  </a:lnTo>
                  <a:lnTo>
                    <a:pt x="73278" y="139699"/>
                  </a:lnTo>
                  <a:close/>
                </a:path>
                <a:path w="118110" h="304800">
                  <a:moveTo>
                    <a:pt x="73278" y="0"/>
                  </a:moveTo>
                  <a:lnTo>
                    <a:pt x="47878" y="0"/>
                  </a:lnTo>
                  <a:lnTo>
                    <a:pt x="47878" y="152399"/>
                  </a:lnTo>
                  <a:lnTo>
                    <a:pt x="60578" y="139699"/>
                  </a:lnTo>
                  <a:lnTo>
                    <a:pt x="73278" y="139699"/>
                  </a:lnTo>
                  <a:lnTo>
                    <a:pt x="732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4442840" y="4047489"/>
              <a:ext cx="241300" cy="909955"/>
            </a:xfrm>
            <a:custGeom>
              <a:avLst/>
              <a:gdLst/>
              <a:ahLst/>
              <a:cxnLst/>
              <a:rect l="l" t="t" r="r" b="b"/>
              <a:pathLst>
                <a:path w="241300" h="909954">
                  <a:moveTo>
                    <a:pt x="167658" y="46228"/>
                  </a:moveTo>
                  <a:lnTo>
                    <a:pt x="0" y="46228"/>
                  </a:lnTo>
                  <a:lnTo>
                    <a:pt x="0" y="909828"/>
                  </a:lnTo>
                  <a:lnTo>
                    <a:pt x="241300" y="909828"/>
                  </a:lnTo>
                  <a:lnTo>
                    <a:pt x="241300" y="897128"/>
                  </a:lnTo>
                  <a:lnTo>
                    <a:pt x="25400" y="897128"/>
                  </a:lnTo>
                  <a:lnTo>
                    <a:pt x="12700" y="884428"/>
                  </a:lnTo>
                  <a:lnTo>
                    <a:pt x="25400" y="884428"/>
                  </a:lnTo>
                  <a:lnTo>
                    <a:pt x="25400" y="71628"/>
                  </a:lnTo>
                  <a:lnTo>
                    <a:pt x="12700" y="71628"/>
                  </a:lnTo>
                  <a:lnTo>
                    <a:pt x="25400" y="58928"/>
                  </a:lnTo>
                  <a:lnTo>
                    <a:pt x="189429" y="58928"/>
                  </a:lnTo>
                  <a:lnTo>
                    <a:pt x="167658" y="46228"/>
                  </a:lnTo>
                  <a:close/>
                </a:path>
                <a:path w="241300" h="909954">
                  <a:moveTo>
                    <a:pt x="25400" y="884428"/>
                  </a:moveTo>
                  <a:lnTo>
                    <a:pt x="12700" y="884428"/>
                  </a:lnTo>
                  <a:lnTo>
                    <a:pt x="25400" y="897128"/>
                  </a:lnTo>
                  <a:lnTo>
                    <a:pt x="25400" y="884428"/>
                  </a:lnTo>
                  <a:close/>
                </a:path>
                <a:path w="241300" h="909954">
                  <a:moveTo>
                    <a:pt x="241300" y="884428"/>
                  </a:moveTo>
                  <a:lnTo>
                    <a:pt x="25400" y="884428"/>
                  </a:lnTo>
                  <a:lnTo>
                    <a:pt x="25400" y="897128"/>
                  </a:lnTo>
                  <a:lnTo>
                    <a:pt x="241300" y="897128"/>
                  </a:lnTo>
                  <a:lnTo>
                    <a:pt x="241300" y="884428"/>
                  </a:lnTo>
                  <a:close/>
                </a:path>
                <a:path w="241300" h="909954">
                  <a:moveTo>
                    <a:pt x="189429" y="58928"/>
                  </a:moveTo>
                  <a:lnTo>
                    <a:pt x="131953" y="92456"/>
                  </a:lnTo>
                  <a:lnTo>
                    <a:pt x="125857" y="95885"/>
                  </a:lnTo>
                  <a:lnTo>
                    <a:pt x="123825" y="103759"/>
                  </a:lnTo>
                  <a:lnTo>
                    <a:pt x="127381" y="109728"/>
                  </a:lnTo>
                  <a:lnTo>
                    <a:pt x="130810" y="115824"/>
                  </a:lnTo>
                  <a:lnTo>
                    <a:pt x="138684" y="117856"/>
                  </a:lnTo>
                  <a:lnTo>
                    <a:pt x="144653" y="114300"/>
                  </a:lnTo>
                  <a:lnTo>
                    <a:pt x="217860" y="71628"/>
                  </a:lnTo>
                  <a:lnTo>
                    <a:pt x="214503" y="71628"/>
                  </a:lnTo>
                  <a:lnTo>
                    <a:pt x="214503" y="69850"/>
                  </a:lnTo>
                  <a:lnTo>
                    <a:pt x="208153" y="69850"/>
                  </a:lnTo>
                  <a:lnTo>
                    <a:pt x="189429" y="58928"/>
                  </a:lnTo>
                  <a:close/>
                </a:path>
                <a:path w="241300" h="909954">
                  <a:moveTo>
                    <a:pt x="25400" y="58928"/>
                  </a:moveTo>
                  <a:lnTo>
                    <a:pt x="12700" y="71628"/>
                  </a:lnTo>
                  <a:lnTo>
                    <a:pt x="25400" y="71628"/>
                  </a:lnTo>
                  <a:lnTo>
                    <a:pt x="25400" y="58928"/>
                  </a:lnTo>
                  <a:close/>
                </a:path>
                <a:path w="241300" h="909954">
                  <a:moveTo>
                    <a:pt x="189429" y="58928"/>
                  </a:moveTo>
                  <a:lnTo>
                    <a:pt x="25400" y="58928"/>
                  </a:lnTo>
                  <a:lnTo>
                    <a:pt x="25400" y="71628"/>
                  </a:lnTo>
                  <a:lnTo>
                    <a:pt x="167658" y="71628"/>
                  </a:lnTo>
                  <a:lnTo>
                    <a:pt x="189429" y="58928"/>
                  </a:lnTo>
                  <a:close/>
                </a:path>
                <a:path w="241300" h="909954">
                  <a:moveTo>
                    <a:pt x="217860" y="46228"/>
                  </a:moveTo>
                  <a:lnTo>
                    <a:pt x="214503" y="46228"/>
                  </a:lnTo>
                  <a:lnTo>
                    <a:pt x="214503" y="71628"/>
                  </a:lnTo>
                  <a:lnTo>
                    <a:pt x="217860" y="71628"/>
                  </a:lnTo>
                  <a:lnTo>
                    <a:pt x="239649" y="58928"/>
                  </a:lnTo>
                  <a:lnTo>
                    <a:pt x="217860" y="46228"/>
                  </a:lnTo>
                  <a:close/>
                </a:path>
                <a:path w="241300" h="909954">
                  <a:moveTo>
                    <a:pt x="208153" y="48006"/>
                  </a:moveTo>
                  <a:lnTo>
                    <a:pt x="189429" y="58928"/>
                  </a:lnTo>
                  <a:lnTo>
                    <a:pt x="208153" y="69850"/>
                  </a:lnTo>
                  <a:lnTo>
                    <a:pt x="208153" y="48006"/>
                  </a:lnTo>
                  <a:close/>
                </a:path>
                <a:path w="241300" h="909954">
                  <a:moveTo>
                    <a:pt x="214503" y="48006"/>
                  </a:moveTo>
                  <a:lnTo>
                    <a:pt x="208153" y="48006"/>
                  </a:lnTo>
                  <a:lnTo>
                    <a:pt x="208153" y="69850"/>
                  </a:lnTo>
                  <a:lnTo>
                    <a:pt x="214503" y="69850"/>
                  </a:lnTo>
                  <a:lnTo>
                    <a:pt x="214503" y="48006"/>
                  </a:lnTo>
                  <a:close/>
                </a:path>
                <a:path w="241300" h="909954">
                  <a:moveTo>
                    <a:pt x="138684" y="0"/>
                  </a:moveTo>
                  <a:lnTo>
                    <a:pt x="130810" y="2032"/>
                  </a:lnTo>
                  <a:lnTo>
                    <a:pt x="127381" y="8128"/>
                  </a:lnTo>
                  <a:lnTo>
                    <a:pt x="123825" y="14097"/>
                  </a:lnTo>
                  <a:lnTo>
                    <a:pt x="125857" y="21971"/>
                  </a:lnTo>
                  <a:lnTo>
                    <a:pt x="131953" y="25400"/>
                  </a:lnTo>
                  <a:lnTo>
                    <a:pt x="189429" y="58928"/>
                  </a:lnTo>
                  <a:lnTo>
                    <a:pt x="208153" y="48006"/>
                  </a:lnTo>
                  <a:lnTo>
                    <a:pt x="214503" y="48006"/>
                  </a:lnTo>
                  <a:lnTo>
                    <a:pt x="214503" y="46228"/>
                  </a:lnTo>
                  <a:lnTo>
                    <a:pt x="217860" y="46228"/>
                  </a:lnTo>
                  <a:lnTo>
                    <a:pt x="144653" y="3556"/>
                  </a:lnTo>
                  <a:lnTo>
                    <a:pt x="138684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5079618" y="3582161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5">
                  <a:moveTo>
                    <a:pt x="14223" y="142112"/>
                  </a:moveTo>
                  <a:lnTo>
                    <a:pt x="8254" y="145669"/>
                  </a:lnTo>
                  <a:lnTo>
                    <a:pt x="2158" y="149098"/>
                  </a:lnTo>
                  <a:lnTo>
                    <a:pt x="0" y="156844"/>
                  </a:lnTo>
                  <a:lnTo>
                    <a:pt x="3555" y="162940"/>
                  </a:lnTo>
                  <a:lnTo>
                    <a:pt x="58546" y="258190"/>
                  </a:lnTo>
                  <a:lnTo>
                    <a:pt x="73378" y="233044"/>
                  </a:lnTo>
                  <a:lnTo>
                    <a:pt x="45973" y="232918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7" y="144144"/>
                  </a:lnTo>
                  <a:lnTo>
                    <a:pt x="14223" y="142112"/>
                  </a:lnTo>
                  <a:close/>
                </a:path>
                <a:path w="118110" h="258445">
                  <a:moveTo>
                    <a:pt x="46178" y="186068"/>
                  </a:moveTo>
                  <a:lnTo>
                    <a:pt x="45973" y="232918"/>
                  </a:lnTo>
                  <a:lnTo>
                    <a:pt x="71373" y="233044"/>
                  </a:lnTo>
                  <a:lnTo>
                    <a:pt x="71401" y="226694"/>
                  </a:lnTo>
                  <a:lnTo>
                    <a:pt x="47751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5">
                  <a:moveTo>
                    <a:pt x="103885" y="142494"/>
                  </a:moveTo>
                  <a:lnTo>
                    <a:pt x="96011" y="144525"/>
                  </a:lnTo>
                  <a:lnTo>
                    <a:pt x="92455" y="150621"/>
                  </a:lnTo>
                  <a:lnTo>
                    <a:pt x="71591" y="186068"/>
                  </a:lnTo>
                  <a:lnTo>
                    <a:pt x="71373" y="233044"/>
                  </a:lnTo>
                  <a:lnTo>
                    <a:pt x="73378" y="233044"/>
                  </a:lnTo>
                  <a:lnTo>
                    <a:pt x="114426" y="163449"/>
                  </a:lnTo>
                  <a:lnTo>
                    <a:pt x="117982" y="157480"/>
                  </a:lnTo>
                  <a:lnTo>
                    <a:pt x="115950" y="149606"/>
                  </a:lnTo>
                  <a:lnTo>
                    <a:pt x="109854" y="146050"/>
                  </a:lnTo>
                  <a:lnTo>
                    <a:pt x="103885" y="142494"/>
                  </a:lnTo>
                  <a:close/>
                </a:path>
                <a:path w="118110" h="258445">
                  <a:moveTo>
                    <a:pt x="58751" y="207881"/>
                  </a:moveTo>
                  <a:lnTo>
                    <a:pt x="47751" y="226568"/>
                  </a:lnTo>
                  <a:lnTo>
                    <a:pt x="69595" y="226694"/>
                  </a:lnTo>
                  <a:lnTo>
                    <a:pt x="58751" y="207881"/>
                  </a:lnTo>
                  <a:close/>
                </a:path>
                <a:path w="118110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5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10" h="258445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3" name="object 113"/>
          <p:cNvGrpSpPr/>
          <p:nvPr/>
        </p:nvGrpSpPr>
        <p:grpSpPr>
          <a:xfrm>
            <a:off x="8633206" y="5174741"/>
            <a:ext cx="2070100" cy="1483995"/>
            <a:chOff x="8633206" y="5174741"/>
            <a:chExt cx="2070100" cy="1483995"/>
          </a:xfrm>
        </p:grpSpPr>
        <p:sp>
          <p:nvSpPr>
            <p:cNvPr id="114" name="object 114"/>
            <p:cNvSpPr/>
            <p:nvPr/>
          </p:nvSpPr>
          <p:spPr>
            <a:xfrm>
              <a:off x="8639556" y="543305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399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9557131" y="5433059"/>
              <a:ext cx="0" cy="533400"/>
            </a:xfrm>
            <a:custGeom>
              <a:avLst/>
              <a:gdLst/>
              <a:ahLst/>
              <a:cxnLst/>
              <a:rect l="l" t="t" r="r" b="b"/>
              <a:pathLst>
                <a:path h="533400">
                  <a:moveTo>
                    <a:pt x="0" y="0"/>
                  </a:moveTo>
                  <a:lnTo>
                    <a:pt x="0" y="533399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8639556" y="543305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399"/>
                  </a:lnTo>
                  <a:lnTo>
                    <a:pt x="914400" y="533399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8639556" y="543305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533399"/>
                  </a:moveTo>
                  <a:lnTo>
                    <a:pt x="914400" y="533399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533399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9782556" y="6271259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767334" y="0"/>
                  </a:moveTo>
                  <a:lnTo>
                    <a:pt x="147066" y="0"/>
                  </a:lnTo>
                  <a:lnTo>
                    <a:pt x="107994" y="6805"/>
                  </a:lnTo>
                  <a:lnTo>
                    <a:pt x="72869" y="26009"/>
                  </a:lnTo>
                  <a:lnTo>
                    <a:pt x="43100" y="55797"/>
                  </a:lnTo>
                  <a:lnTo>
                    <a:pt x="20094" y="94352"/>
                  </a:lnTo>
                  <a:lnTo>
                    <a:pt x="5258" y="139858"/>
                  </a:lnTo>
                  <a:lnTo>
                    <a:pt x="0" y="190499"/>
                  </a:lnTo>
                  <a:lnTo>
                    <a:pt x="5258" y="241141"/>
                  </a:lnTo>
                  <a:lnTo>
                    <a:pt x="20094" y="286647"/>
                  </a:lnTo>
                  <a:lnTo>
                    <a:pt x="43100" y="325202"/>
                  </a:lnTo>
                  <a:lnTo>
                    <a:pt x="72869" y="354990"/>
                  </a:lnTo>
                  <a:lnTo>
                    <a:pt x="107994" y="374194"/>
                  </a:lnTo>
                  <a:lnTo>
                    <a:pt x="147066" y="380999"/>
                  </a:lnTo>
                  <a:lnTo>
                    <a:pt x="767334" y="0"/>
                  </a:lnTo>
                  <a:close/>
                </a:path>
                <a:path w="914400" h="381000">
                  <a:moveTo>
                    <a:pt x="767334" y="0"/>
                  </a:moveTo>
                  <a:lnTo>
                    <a:pt x="767334" y="380999"/>
                  </a:lnTo>
                  <a:lnTo>
                    <a:pt x="806405" y="374194"/>
                  </a:lnTo>
                  <a:lnTo>
                    <a:pt x="841530" y="354990"/>
                  </a:lnTo>
                  <a:lnTo>
                    <a:pt x="871299" y="325202"/>
                  </a:lnTo>
                  <a:lnTo>
                    <a:pt x="894305" y="286647"/>
                  </a:lnTo>
                  <a:lnTo>
                    <a:pt x="909141" y="241141"/>
                  </a:lnTo>
                  <a:lnTo>
                    <a:pt x="914400" y="190499"/>
                  </a:lnTo>
                  <a:lnTo>
                    <a:pt x="909141" y="139858"/>
                  </a:lnTo>
                  <a:lnTo>
                    <a:pt x="894305" y="94352"/>
                  </a:lnTo>
                  <a:lnTo>
                    <a:pt x="871299" y="55797"/>
                  </a:lnTo>
                  <a:lnTo>
                    <a:pt x="841530" y="26009"/>
                  </a:lnTo>
                  <a:lnTo>
                    <a:pt x="806405" y="6805"/>
                  </a:lnTo>
                  <a:lnTo>
                    <a:pt x="76733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9782556" y="6271259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147066" y="0"/>
                  </a:moveTo>
                  <a:lnTo>
                    <a:pt x="767334" y="0"/>
                  </a:lnTo>
                </a:path>
                <a:path w="914400" h="381000">
                  <a:moveTo>
                    <a:pt x="147066" y="380999"/>
                  </a:moveTo>
                  <a:lnTo>
                    <a:pt x="107994" y="374194"/>
                  </a:lnTo>
                  <a:lnTo>
                    <a:pt x="72869" y="354990"/>
                  </a:lnTo>
                  <a:lnTo>
                    <a:pt x="43100" y="325202"/>
                  </a:lnTo>
                  <a:lnTo>
                    <a:pt x="20094" y="286647"/>
                  </a:lnTo>
                  <a:lnTo>
                    <a:pt x="5258" y="241141"/>
                  </a:lnTo>
                  <a:lnTo>
                    <a:pt x="0" y="190499"/>
                  </a:lnTo>
                  <a:lnTo>
                    <a:pt x="5258" y="139858"/>
                  </a:lnTo>
                  <a:lnTo>
                    <a:pt x="20094" y="94352"/>
                  </a:lnTo>
                  <a:lnTo>
                    <a:pt x="43100" y="55797"/>
                  </a:lnTo>
                  <a:lnTo>
                    <a:pt x="72869" y="26009"/>
                  </a:lnTo>
                  <a:lnTo>
                    <a:pt x="107994" y="6805"/>
                  </a:lnTo>
                  <a:lnTo>
                    <a:pt x="147066" y="0"/>
                  </a:lnTo>
                </a:path>
                <a:path w="914400" h="381000">
                  <a:moveTo>
                    <a:pt x="767334" y="0"/>
                  </a:moveTo>
                  <a:lnTo>
                    <a:pt x="806405" y="6805"/>
                  </a:lnTo>
                  <a:lnTo>
                    <a:pt x="841530" y="26009"/>
                  </a:lnTo>
                  <a:lnTo>
                    <a:pt x="871299" y="55797"/>
                  </a:lnTo>
                  <a:lnTo>
                    <a:pt x="894305" y="94352"/>
                  </a:lnTo>
                  <a:lnTo>
                    <a:pt x="909141" y="139858"/>
                  </a:lnTo>
                  <a:lnTo>
                    <a:pt x="914400" y="190499"/>
                  </a:lnTo>
                  <a:lnTo>
                    <a:pt x="909141" y="241141"/>
                  </a:lnTo>
                  <a:lnTo>
                    <a:pt x="894305" y="286647"/>
                  </a:lnTo>
                  <a:lnTo>
                    <a:pt x="871299" y="325202"/>
                  </a:lnTo>
                  <a:lnTo>
                    <a:pt x="841530" y="354990"/>
                  </a:lnTo>
                  <a:lnTo>
                    <a:pt x="806405" y="374194"/>
                  </a:lnTo>
                  <a:lnTo>
                    <a:pt x="767334" y="380999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9782556" y="6271259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767334" y="0"/>
                  </a:moveTo>
                  <a:lnTo>
                    <a:pt x="147066" y="0"/>
                  </a:lnTo>
                  <a:lnTo>
                    <a:pt x="107994" y="6805"/>
                  </a:lnTo>
                  <a:lnTo>
                    <a:pt x="72869" y="26009"/>
                  </a:lnTo>
                  <a:lnTo>
                    <a:pt x="43100" y="55797"/>
                  </a:lnTo>
                  <a:lnTo>
                    <a:pt x="20094" y="94352"/>
                  </a:lnTo>
                  <a:lnTo>
                    <a:pt x="5258" y="139858"/>
                  </a:lnTo>
                  <a:lnTo>
                    <a:pt x="0" y="190499"/>
                  </a:lnTo>
                  <a:lnTo>
                    <a:pt x="5258" y="241141"/>
                  </a:lnTo>
                  <a:lnTo>
                    <a:pt x="20094" y="286647"/>
                  </a:lnTo>
                  <a:lnTo>
                    <a:pt x="43100" y="325202"/>
                  </a:lnTo>
                  <a:lnTo>
                    <a:pt x="72869" y="354990"/>
                  </a:lnTo>
                  <a:lnTo>
                    <a:pt x="107994" y="374194"/>
                  </a:lnTo>
                  <a:lnTo>
                    <a:pt x="147066" y="380999"/>
                  </a:lnTo>
                  <a:lnTo>
                    <a:pt x="767334" y="380999"/>
                  </a:lnTo>
                  <a:lnTo>
                    <a:pt x="806405" y="374194"/>
                  </a:lnTo>
                  <a:lnTo>
                    <a:pt x="841530" y="354990"/>
                  </a:lnTo>
                  <a:lnTo>
                    <a:pt x="871299" y="325202"/>
                  </a:lnTo>
                  <a:lnTo>
                    <a:pt x="894305" y="286647"/>
                  </a:lnTo>
                  <a:lnTo>
                    <a:pt x="909141" y="241141"/>
                  </a:lnTo>
                  <a:lnTo>
                    <a:pt x="914400" y="190499"/>
                  </a:lnTo>
                  <a:lnTo>
                    <a:pt x="909141" y="139858"/>
                  </a:lnTo>
                  <a:lnTo>
                    <a:pt x="894305" y="94352"/>
                  </a:lnTo>
                  <a:lnTo>
                    <a:pt x="871299" y="55797"/>
                  </a:lnTo>
                  <a:lnTo>
                    <a:pt x="841530" y="26009"/>
                  </a:lnTo>
                  <a:lnTo>
                    <a:pt x="806405" y="6805"/>
                  </a:lnTo>
                  <a:lnTo>
                    <a:pt x="76733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9782556" y="6271259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147066" y="0"/>
                  </a:moveTo>
                  <a:lnTo>
                    <a:pt x="767334" y="0"/>
                  </a:lnTo>
                  <a:lnTo>
                    <a:pt x="806405" y="6805"/>
                  </a:lnTo>
                  <a:lnTo>
                    <a:pt x="841530" y="26009"/>
                  </a:lnTo>
                  <a:lnTo>
                    <a:pt x="871299" y="55797"/>
                  </a:lnTo>
                  <a:lnTo>
                    <a:pt x="894305" y="94352"/>
                  </a:lnTo>
                  <a:lnTo>
                    <a:pt x="909141" y="139858"/>
                  </a:lnTo>
                  <a:lnTo>
                    <a:pt x="914400" y="190499"/>
                  </a:lnTo>
                  <a:lnTo>
                    <a:pt x="909141" y="241141"/>
                  </a:lnTo>
                  <a:lnTo>
                    <a:pt x="894305" y="286647"/>
                  </a:lnTo>
                  <a:lnTo>
                    <a:pt x="871299" y="325202"/>
                  </a:lnTo>
                  <a:lnTo>
                    <a:pt x="841530" y="354990"/>
                  </a:lnTo>
                  <a:lnTo>
                    <a:pt x="806405" y="374194"/>
                  </a:lnTo>
                  <a:lnTo>
                    <a:pt x="767334" y="380999"/>
                  </a:lnTo>
                  <a:lnTo>
                    <a:pt x="147066" y="380999"/>
                  </a:lnTo>
                  <a:lnTo>
                    <a:pt x="107994" y="374194"/>
                  </a:lnTo>
                  <a:lnTo>
                    <a:pt x="72869" y="354990"/>
                  </a:lnTo>
                  <a:lnTo>
                    <a:pt x="43100" y="325202"/>
                  </a:lnTo>
                  <a:lnTo>
                    <a:pt x="20094" y="286647"/>
                  </a:lnTo>
                  <a:lnTo>
                    <a:pt x="5258" y="241141"/>
                  </a:lnTo>
                  <a:lnTo>
                    <a:pt x="0" y="190499"/>
                  </a:lnTo>
                  <a:lnTo>
                    <a:pt x="5258" y="139858"/>
                  </a:lnTo>
                  <a:lnTo>
                    <a:pt x="20094" y="94352"/>
                  </a:lnTo>
                  <a:lnTo>
                    <a:pt x="43100" y="55797"/>
                  </a:lnTo>
                  <a:lnTo>
                    <a:pt x="72869" y="26009"/>
                  </a:lnTo>
                  <a:lnTo>
                    <a:pt x="107994" y="6805"/>
                  </a:lnTo>
                  <a:lnTo>
                    <a:pt x="147066" y="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9554718" y="5687821"/>
              <a:ext cx="744855" cy="584835"/>
            </a:xfrm>
            <a:custGeom>
              <a:avLst/>
              <a:gdLst/>
              <a:ahLst/>
              <a:cxnLst/>
              <a:rect l="l" t="t" r="r" b="b"/>
              <a:pathLst>
                <a:path w="744854" h="584835">
                  <a:moveTo>
                    <a:pt x="640968" y="468350"/>
                  </a:moveTo>
                  <a:lnTo>
                    <a:pt x="635000" y="471881"/>
                  </a:lnTo>
                  <a:lnTo>
                    <a:pt x="628903" y="475411"/>
                  </a:lnTo>
                  <a:lnTo>
                    <a:pt x="626872" y="483196"/>
                  </a:lnTo>
                  <a:lnTo>
                    <a:pt x="630427" y="489254"/>
                  </a:lnTo>
                  <a:lnTo>
                    <a:pt x="685800" y="584250"/>
                  </a:lnTo>
                  <a:lnTo>
                    <a:pt x="700486" y="559053"/>
                  </a:lnTo>
                  <a:lnTo>
                    <a:pt x="673100" y="559053"/>
                  </a:lnTo>
                  <a:lnTo>
                    <a:pt x="673100" y="512158"/>
                  </a:lnTo>
                  <a:lnTo>
                    <a:pt x="652272" y="476453"/>
                  </a:lnTo>
                  <a:lnTo>
                    <a:pt x="648842" y="470395"/>
                  </a:lnTo>
                  <a:lnTo>
                    <a:pt x="640968" y="468350"/>
                  </a:lnTo>
                  <a:close/>
                </a:path>
                <a:path w="744854" h="584835">
                  <a:moveTo>
                    <a:pt x="673100" y="512158"/>
                  </a:moveTo>
                  <a:lnTo>
                    <a:pt x="673100" y="559053"/>
                  </a:lnTo>
                  <a:lnTo>
                    <a:pt x="698500" y="559053"/>
                  </a:lnTo>
                  <a:lnTo>
                    <a:pt x="698500" y="552653"/>
                  </a:lnTo>
                  <a:lnTo>
                    <a:pt x="674877" y="552653"/>
                  </a:lnTo>
                  <a:lnTo>
                    <a:pt x="685800" y="533929"/>
                  </a:lnTo>
                  <a:lnTo>
                    <a:pt x="673100" y="512158"/>
                  </a:lnTo>
                  <a:close/>
                </a:path>
                <a:path w="744854" h="584835">
                  <a:moveTo>
                    <a:pt x="730630" y="468350"/>
                  </a:moveTo>
                  <a:lnTo>
                    <a:pt x="722756" y="470395"/>
                  </a:lnTo>
                  <a:lnTo>
                    <a:pt x="719327" y="476453"/>
                  </a:lnTo>
                  <a:lnTo>
                    <a:pt x="698500" y="512158"/>
                  </a:lnTo>
                  <a:lnTo>
                    <a:pt x="698500" y="559053"/>
                  </a:lnTo>
                  <a:lnTo>
                    <a:pt x="700486" y="559053"/>
                  </a:lnTo>
                  <a:lnTo>
                    <a:pt x="741172" y="489254"/>
                  </a:lnTo>
                  <a:lnTo>
                    <a:pt x="744727" y="483196"/>
                  </a:lnTo>
                  <a:lnTo>
                    <a:pt x="742696" y="475411"/>
                  </a:lnTo>
                  <a:lnTo>
                    <a:pt x="736600" y="471881"/>
                  </a:lnTo>
                  <a:lnTo>
                    <a:pt x="730630" y="468350"/>
                  </a:lnTo>
                  <a:close/>
                </a:path>
                <a:path w="744854" h="584835">
                  <a:moveTo>
                    <a:pt x="685800" y="533929"/>
                  </a:moveTo>
                  <a:lnTo>
                    <a:pt x="674877" y="552653"/>
                  </a:lnTo>
                  <a:lnTo>
                    <a:pt x="696722" y="552653"/>
                  </a:lnTo>
                  <a:lnTo>
                    <a:pt x="685800" y="533929"/>
                  </a:lnTo>
                  <a:close/>
                </a:path>
                <a:path w="744854" h="584835">
                  <a:moveTo>
                    <a:pt x="698500" y="512158"/>
                  </a:moveTo>
                  <a:lnTo>
                    <a:pt x="685800" y="533929"/>
                  </a:lnTo>
                  <a:lnTo>
                    <a:pt x="696722" y="552653"/>
                  </a:lnTo>
                  <a:lnTo>
                    <a:pt x="698500" y="552653"/>
                  </a:lnTo>
                  <a:lnTo>
                    <a:pt x="698500" y="512158"/>
                  </a:lnTo>
                  <a:close/>
                </a:path>
                <a:path w="744854" h="584835">
                  <a:moveTo>
                    <a:pt x="673100" y="12699"/>
                  </a:moveTo>
                  <a:lnTo>
                    <a:pt x="673100" y="512158"/>
                  </a:lnTo>
                  <a:lnTo>
                    <a:pt x="685800" y="533929"/>
                  </a:lnTo>
                  <a:lnTo>
                    <a:pt x="698500" y="512158"/>
                  </a:lnTo>
                  <a:lnTo>
                    <a:pt x="698500" y="25399"/>
                  </a:lnTo>
                  <a:lnTo>
                    <a:pt x="685800" y="25399"/>
                  </a:lnTo>
                  <a:lnTo>
                    <a:pt x="673100" y="12699"/>
                  </a:lnTo>
                  <a:close/>
                </a:path>
                <a:path w="744854" h="584835">
                  <a:moveTo>
                    <a:pt x="698500" y="0"/>
                  </a:moveTo>
                  <a:lnTo>
                    <a:pt x="0" y="0"/>
                  </a:lnTo>
                  <a:lnTo>
                    <a:pt x="0" y="25399"/>
                  </a:lnTo>
                  <a:lnTo>
                    <a:pt x="673100" y="25399"/>
                  </a:lnTo>
                  <a:lnTo>
                    <a:pt x="673100" y="12699"/>
                  </a:lnTo>
                  <a:lnTo>
                    <a:pt x="698500" y="12699"/>
                  </a:lnTo>
                  <a:lnTo>
                    <a:pt x="698500" y="0"/>
                  </a:lnTo>
                  <a:close/>
                </a:path>
                <a:path w="744854" h="584835">
                  <a:moveTo>
                    <a:pt x="698500" y="12699"/>
                  </a:moveTo>
                  <a:lnTo>
                    <a:pt x="673100" y="12699"/>
                  </a:lnTo>
                  <a:lnTo>
                    <a:pt x="685800" y="25399"/>
                  </a:lnTo>
                  <a:lnTo>
                    <a:pt x="698500" y="25399"/>
                  </a:lnTo>
                  <a:lnTo>
                    <a:pt x="698500" y="126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9037447" y="5174741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5">
                  <a:moveTo>
                    <a:pt x="14224" y="142112"/>
                  </a:moveTo>
                  <a:lnTo>
                    <a:pt x="8254" y="145668"/>
                  </a:lnTo>
                  <a:lnTo>
                    <a:pt x="2158" y="149097"/>
                  </a:lnTo>
                  <a:lnTo>
                    <a:pt x="0" y="156844"/>
                  </a:lnTo>
                  <a:lnTo>
                    <a:pt x="3555" y="162940"/>
                  </a:lnTo>
                  <a:lnTo>
                    <a:pt x="58547" y="258190"/>
                  </a:lnTo>
                  <a:lnTo>
                    <a:pt x="73378" y="233044"/>
                  </a:lnTo>
                  <a:lnTo>
                    <a:pt x="45974" y="232917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8" y="144144"/>
                  </a:lnTo>
                  <a:lnTo>
                    <a:pt x="14224" y="142112"/>
                  </a:lnTo>
                  <a:close/>
                </a:path>
                <a:path w="118109" h="258445">
                  <a:moveTo>
                    <a:pt x="46178" y="186068"/>
                  </a:moveTo>
                  <a:lnTo>
                    <a:pt x="45974" y="232917"/>
                  </a:lnTo>
                  <a:lnTo>
                    <a:pt x="71374" y="233044"/>
                  </a:lnTo>
                  <a:lnTo>
                    <a:pt x="71401" y="226694"/>
                  </a:lnTo>
                  <a:lnTo>
                    <a:pt x="47751" y="226567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5">
                  <a:moveTo>
                    <a:pt x="103885" y="142493"/>
                  </a:moveTo>
                  <a:lnTo>
                    <a:pt x="96011" y="144525"/>
                  </a:lnTo>
                  <a:lnTo>
                    <a:pt x="92455" y="150621"/>
                  </a:lnTo>
                  <a:lnTo>
                    <a:pt x="71591" y="186068"/>
                  </a:lnTo>
                  <a:lnTo>
                    <a:pt x="71374" y="233044"/>
                  </a:lnTo>
                  <a:lnTo>
                    <a:pt x="73378" y="233044"/>
                  </a:lnTo>
                  <a:lnTo>
                    <a:pt x="114426" y="163448"/>
                  </a:lnTo>
                  <a:lnTo>
                    <a:pt x="117982" y="157479"/>
                  </a:lnTo>
                  <a:lnTo>
                    <a:pt x="115950" y="149605"/>
                  </a:lnTo>
                  <a:lnTo>
                    <a:pt x="109854" y="146049"/>
                  </a:lnTo>
                  <a:lnTo>
                    <a:pt x="103885" y="142493"/>
                  </a:lnTo>
                  <a:close/>
                </a:path>
                <a:path w="118109" h="258445">
                  <a:moveTo>
                    <a:pt x="58751" y="207881"/>
                  </a:moveTo>
                  <a:lnTo>
                    <a:pt x="47751" y="226567"/>
                  </a:lnTo>
                  <a:lnTo>
                    <a:pt x="69596" y="226694"/>
                  </a:lnTo>
                  <a:lnTo>
                    <a:pt x="58751" y="207881"/>
                  </a:lnTo>
                  <a:close/>
                </a:path>
                <a:path w="118109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09" h="258445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5" name="Picture 124">
            <a:extLst>
              <a:ext uri="{FF2B5EF4-FFF2-40B4-BE49-F238E27FC236}">
                <a16:creationId xmlns:a16="http://schemas.microsoft.com/office/drawing/2014/main" xmlns="" id="{4681A076-389B-BA59-4252-44C1421EC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411" y="1050549"/>
            <a:ext cx="10099475" cy="5948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C5DDE79E-20EB-8250-74E6-10CC641895A6}"/>
              </a:ext>
            </a:extLst>
          </p:cNvPr>
          <p:cNvSpPr txBox="1"/>
          <p:nvPr/>
        </p:nvSpPr>
        <p:spPr>
          <a:xfrm>
            <a:off x="1066800" y="1026922"/>
            <a:ext cx="9638030" cy="86868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37465" rIns="0" bIns="0" rtlCol="0">
            <a:spAutoFit/>
          </a:bodyPr>
          <a:lstStyle/>
          <a:p>
            <a:pPr algn="ctr">
              <a:lnSpc>
                <a:spcPts val="3195"/>
              </a:lnSpc>
              <a:spcBef>
                <a:spcPts val="295"/>
              </a:spcBef>
            </a:pPr>
            <a:r>
              <a:rPr sz="2800" b="1" spc="-50" dirty="0">
                <a:solidFill>
                  <a:srgbClr val="FFFFFF"/>
                </a:solidFill>
                <a:latin typeface="Arial"/>
                <a:cs typeface="Arial"/>
              </a:rPr>
              <a:t>Pelaksanaan</a:t>
            </a:r>
            <a:r>
              <a:rPr sz="28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04" dirty="0">
                <a:solidFill>
                  <a:srgbClr val="FFFFFF"/>
                </a:solidFill>
                <a:latin typeface="Arial"/>
                <a:cs typeface="Arial"/>
              </a:rPr>
              <a:t>STANDAR</a:t>
            </a:r>
            <a:r>
              <a:rPr sz="28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60" dirty="0">
                <a:solidFill>
                  <a:srgbClr val="FFFFFF"/>
                </a:solidFill>
                <a:latin typeface="Arial"/>
                <a:cs typeface="Arial"/>
              </a:rPr>
              <a:t>OPERASIONAL</a:t>
            </a:r>
            <a:r>
              <a:rPr sz="280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70" dirty="0">
                <a:solidFill>
                  <a:srgbClr val="FFFFFF"/>
                </a:solidFill>
                <a:latin typeface="Arial"/>
                <a:cs typeface="Arial"/>
              </a:rPr>
              <a:t>PROSEDUR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ts val="3195"/>
              </a:lnSpc>
            </a:pPr>
            <a:r>
              <a:rPr sz="2800" b="1" spc="-110" dirty="0">
                <a:solidFill>
                  <a:srgbClr val="FFFFFF"/>
                </a:solidFill>
                <a:latin typeface="Arial"/>
                <a:cs typeface="Arial"/>
              </a:rPr>
              <a:t>ADMINISTRASI</a:t>
            </a:r>
            <a:r>
              <a:rPr sz="28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30" dirty="0">
                <a:solidFill>
                  <a:srgbClr val="FFFFFF"/>
                </a:solidFill>
                <a:latin typeface="Arial"/>
                <a:cs typeface="Arial"/>
              </a:rPr>
              <a:t>PEMERINTAHAN</a:t>
            </a:r>
            <a:r>
              <a:rPr sz="28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10" dirty="0">
                <a:solidFill>
                  <a:srgbClr val="FFFFFF"/>
                </a:solidFill>
                <a:latin typeface="Arial"/>
                <a:cs typeface="Arial"/>
              </a:rPr>
              <a:t>dalam</a:t>
            </a:r>
            <a:r>
              <a:rPr sz="28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45" dirty="0">
                <a:solidFill>
                  <a:srgbClr val="FFFFFF"/>
                </a:solidFill>
                <a:latin typeface="Arial"/>
                <a:cs typeface="Arial"/>
              </a:rPr>
              <a:t>Reformasi</a:t>
            </a:r>
            <a:r>
              <a:rPr sz="2800" b="1" spc="-75" dirty="0">
                <a:solidFill>
                  <a:srgbClr val="FFFFFF"/>
                </a:solidFill>
                <a:latin typeface="Arial"/>
                <a:cs typeface="Arial"/>
              </a:rPr>
              <a:t> Birokrasi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xmlns="" id="{156629E1-658B-F426-F153-4E4515CA596F}"/>
              </a:ext>
            </a:extLst>
          </p:cNvPr>
          <p:cNvSpPr txBox="1"/>
          <p:nvPr/>
        </p:nvSpPr>
        <p:spPr>
          <a:xfrm>
            <a:off x="1219200" y="2438400"/>
            <a:ext cx="8533765" cy="321881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80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25" dirty="0">
                <a:latin typeface="Roboto"/>
                <a:cs typeface="Roboto"/>
              </a:rPr>
              <a:t>Pendahuluan</a:t>
            </a:r>
            <a:endParaRPr sz="2400" dirty="0">
              <a:latin typeface="Roboto"/>
              <a:cs typeface="Roboto"/>
            </a:endParaRPr>
          </a:p>
          <a:p>
            <a:pPr marL="469900" indent="-457200">
              <a:lnSpc>
                <a:spcPct val="100000"/>
              </a:lnSpc>
              <a:spcBef>
                <a:spcPts val="71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30" dirty="0">
                <a:latin typeface="Roboto"/>
                <a:cs typeface="Roboto"/>
              </a:rPr>
              <a:t>Dasar</a:t>
            </a:r>
            <a:r>
              <a:rPr sz="2400" spc="-60" dirty="0">
                <a:latin typeface="Roboto"/>
                <a:cs typeface="Roboto"/>
              </a:rPr>
              <a:t> </a:t>
            </a:r>
            <a:r>
              <a:rPr sz="2400" spc="-35" dirty="0">
                <a:latin typeface="Roboto"/>
                <a:cs typeface="Roboto"/>
              </a:rPr>
              <a:t>hukum</a:t>
            </a:r>
            <a:endParaRPr sz="2400" dirty="0">
              <a:latin typeface="Roboto"/>
              <a:cs typeface="Roboto"/>
            </a:endParaRPr>
          </a:p>
          <a:p>
            <a:pPr marL="469900" indent="-457200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25" dirty="0">
                <a:latin typeface="Roboto"/>
                <a:cs typeface="Roboto"/>
              </a:rPr>
              <a:t>Latar</a:t>
            </a:r>
            <a:r>
              <a:rPr sz="2400" spc="-60" dirty="0">
                <a:latin typeface="Roboto"/>
                <a:cs typeface="Roboto"/>
              </a:rPr>
              <a:t> </a:t>
            </a:r>
            <a:r>
              <a:rPr sz="2400" spc="-20" dirty="0">
                <a:latin typeface="Roboto"/>
                <a:cs typeface="Roboto"/>
              </a:rPr>
              <a:t>belakang</a:t>
            </a:r>
            <a:endParaRPr sz="2400" dirty="0">
              <a:latin typeface="Roboto"/>
              <a:cs typeface="Roboto"/>
            </a:endParaRPr>
          </a:p>
          <a:p>
            <a:pPr marL="469900" indent="-457200">
              <a:lnSpc>
                <a:spcPct val="100000"/>
              </a:lnSpc>
              <a:spcBef>
                <a:spcPts val="71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20" dirty="0">
                <a:latin typeface="Roboto"/>
                <a:cs typeface="Roboto"/>
              </a:rPr>
              <a:t>Pengertian,</a:t>
            </a:r>
            <a:r>
              <a:rPr sz="2400" spc="25" dirty="0">
                <a:latin typeface="Roboto"/>
                <a:cs typeface="Roboto"/>
              </a:rPr>
              <a:t> </a:t>
            </a:r>
            <a:r>
              <a:rPr sz="2400" spc="-15" dirty="0">
                <a:latin typeface="Roboto"/>
                <a:cs typeface="Roboto"/>
              </a:rPr>
              <a:t>manfaat,</a:t>
            </a:r>
            <a:r>
              <a:rPr sz="2400" spc="15" dirty="0">
                <a:latin typeface="Roboto"/>
                <a:cs typeface="Roboto"/>
              </a:rPr>
              <a:t> </a:t>
            </a:r>
            <a:r>
              <a:rPr sz="2400" spc="-35" dirty="0">
                <a:latin typeface="Roboto"/>
                <a:cs typeface="Roboto"/>
              </a:rPr>
              <a:t>ruang</a:t>
            </a:r>
            <a:r>
              <a:rPr sz="2400" dirty="0">
                <a:latin typeface="Roboto"/>
                <a:cs typeface="Roboto"/>
              </a:rPr>
              <a:t> </a:t>
            </a:r>
            <a:r>
              <a:rPr sz="2400" spc="-30" dirty="0">
                <a:latin typeface="Roboto"/>
                <a:cs typeface="Roboto"/>
              </a:rPr>
              <a:t>lingkup</a:t>
            </a:r>
            <a:r>
              <a:rPr sz="2400" spc="20" dirty="0">
                <a:latin typeface="Roboto"/>
                <a:cs typeface="Roboto"/>
              </a:rPr>
              <a:t> </a:t>
            </a:r>
            <a:r>
              <a:rPr sz="2400" spc="-15" dirty="0">
                <a:latin typeface="Roboto"/>
                <a:cs typeface="Roboto"/>
              </a:rPr>
              <a:t>serta</a:t>
            </a:r>
            <a:r>
              <a:rPr sz="2400" spc="10" dirty="0">
                <a:latin typeface="Roboto"/>
                <a:cs typeface="Roboto"/>
              </a:rPr>
              <a:t> </a:t>
            </a:r>
            <a:r>
              <a:rPr sz="2400" spc="-25" dirty="0">
                <a:latin typeface="Roboto"/>
                <a:cs typeface="Roboto"/>
              </a:rPr>
              <a:t>siklus</a:t>
            </a:r>
            <a:r>
              <a:rPr sz="2400" spc="5" dirty="0">
                <a:latin typeface="Roboto"/>
                <a:cs typeface="Roboto"/>
              </a:rPr>
              <a:t> </a:t>
            </a:r>
            <a:r>
              <a:rPr sz="2400" spc="-40" dirty="0">
                <a:latin typeface="Roboto"/>
                <a:cs typeface="Roboto"/>
              </a:rPr>
              <a:t>penyusunan</a:t>
            </a:r>
            <a:endParaRPr sz="2400" dirty="0">
              <a:latin typeface="Roboto"/>
              <a:cs typeface="Roboto"/>
            </a:endParaRPr>
          </a:p>
          <a:p>
            <a:pPr marL="469900" indent="-457200">
              <a:lnSpc>
                <a:spcPct val="100000"/>
              </a:lnSpc>
              <a:spcBef>
                <a:spcPts val="70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15" dirty="0">
                <a:latin typeface="Roboto"/>
                <a:cs typeface="Roboto"/>
              </a:rPr>
              <a:t>Jenis,</a:t>
            </a:r>
            <a:r>
              <a:rPr sz="2400" spc="20" dirty="0">
                <a:latin typeface="Roboto"/>
                <a:cs typeface="Roboto"/>
              </a:rPr>
              <a:t> </a:t>
            </a:r>
            <a:r>
              <a:rPr sz="2400" spc="-10" dirty="0">
                <a:latin typeface="Roboto"/>
                <a:cs typeface="Roboto"/>
              </a:rPr>
              <a:t>format</a:t>
            </a:r>
            <a:r>
              <a:rPr sz="2400" dirty="0">
                <a:latin typeface="Roboto"/>
                <a:cs typeface="Roboto"/>
              </a:rPr>
              <a:t> </a:t>
            </a:r>
            <a:r>
              <a:rPr sz="2400" spc="-25" dirty="0">
                <a:latin typeface="Roboto"/>
                <a:cs typeface="Roboto"/>
              </a:rPr>
              <a:t>dan</a:t>
            </a:r>
            <a:r>
              <a:rPr sz="2400" spc="-10" dirty="0">
                <a:latin typeface="Roboto"/>
                <a:cs typeface="Roboto"/>
              </a:rPr>
              <a:t> </a:t>
            </a:r>
            <a:r>
              <a:rPr sz="2400" spc="-15" dirty="0">
                <a:latin typeface="Roboto"/>
                <a:cs typeface="Roboto"/>
              </a:rPr>
              <a:t>dokumen</a:t>
            </a:r>
            <a:r>
              <a:rPr sz="2400" spc="-5" dirty="0">
                <a:latin typeface="Roboto"/>
                <a:cs typeface="Roboto"/>
              </a:rPr>
              <a:t> </a:t>
            </a:r>
            <a:r>
              <a:rPr sz="2400" spc="-15" dirty="0">
                <a:latin typeface="Roboto"/>
                <a:cs typeface="Roboto"/>
              </a:rPr>
              <a:t>SOP</a:t>
            </a:r>
            <a:endParaRPr sz="2400" dirty="0">
              <a:latin typeface="Roboto"/>
              <a:cs typeface="Roboto"/>
            </a:endParaRPr>
          </a:p>
          <a:p>
            <a:pPr marL="469900" indent="-457200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55" dirty="0">
                <a:latin typeface="Roboto"/>
                <a:cs typeface="Roboto"/>
              </a:rPr>
              <a:t>Langkah-langkah</a:t>
            </a:r>
            <a:r>
              <a:rPr sz="2400" spc="-30" dirty="0">
                <a:latin typeface="Roboto"/>
                <a:cs typeface="Roboto"/>
              </a:rPr>
              <a:t> </a:t>
            </a:r>
            <a:r>
              <a:rPr sz="2400" spc="-35" dirty="0">
                <a:latin typeface="Roboto"/>
                <a:cs typeface="Roboto"/>
              </a:rPr>
              <a:t>penyusunan</a:t>
            </a:r>
            <a:endParaRPr sz="2400" dirty="0">
              <a:latin typeface="Roboto"/>
              <a:cs typeface="Roboto"/>
            </a:endParaRPr>
          </a:p>
          <a:p>
            <a:pPr marL="469900" indent="-457200">
              <a:lnSpc>
                <a:spcPct val="100000"/>
              </a:lnSpc>
              <a:spcBef>
                <a:spcPts val="71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15" dirty="0">
                <a:latin typeface="Roboto"/>
                <a:cs typeface="Roboto"/>
              </a:rPr>
              <a:t>Contoh</a:t>
            </a:r>
            <a:r>
              <a:rPr sz="2400" spc="-5" dirty="0">
                <a:latin typeface="Roboto"/>
                <a:cs typeface="Roboto"/>
              </a:rPr>
              <a:t> </a:t>
            </a:r>
            <a:r>
              <a:rPr sz="2400" spc="-15" dirty="0">
                <a:latin typeface="Roboto"/>
                <a:cs typeface="Roboto"/>
              </a:rPr>
              <a:t>SOP</a:t>
            </a:r>
            <a:endParaRPr sz="2400" dirty="0">
              <a:latin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77391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2113882" y="779782"/>
            <a:ext cx="7937500" cy="68262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95"/>
              </a:lnSpc>
            </a:pPr>
            <a:r>
              <a:rPr sz="4400" spc="-35" dirty="0">
                <a:solidFill>
                  <a:srgbClr val="FFFFFF"/>
                </a:solidFill>
                <a:latin typeface="Calibri Light"/>
                <a:cs typeface="Calibri Light"/>
              </a:rPr>
              <a:t>SIMBOL</a:t>
            </a:r>
            <a:r>
              <a:rPr sz="4400" spc="-9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30" dirty="0">
                <a:solidFill>
                  <a:srgbClr val="FFFFFF"/>
                </a:solidFill>
                <a:latin typeface="Calibri Light"/>
                <a:cs typeface="Calibri Light"/>
              </a:rPr>
              <a:t>BELAH</a:t>
            </a:r>
            <a:r>
              <a:rPr sz="4400" spc="-11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135" dirty="0">
                <a:solidFill>
                  <a:srgbClr val="FFFFFF"/>
                </a:solidFill>
                <a:latin typeface="Calibri Light"/>
                <a:cs typeface="Calibri Light"/>
              </a:rPr>
              <a:t>KETUPAT</a:t>
            </a:r>
            <a:r>
              <a:rPr sz="4400" spc="-11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35" dirty="0">
                <a:solidFill>
                  <a:srgbClr val="FFFFFF"/>
                </a:solidFill>
                <a:latin typeface="Calibri Light"/>
                <a:cs typeface="Calibri Light"/>
              </a:rPr>
              <a:t>(SIMBOL</a:t>
            </a:r>
            <a:r>
              <a:rPr sz="4400" spc="-10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20" dirty="0">
                <a:solidFill>
                  <a:srgbClr val="FFFFFF"/>
                </a:solidFill>
                <a:latin typeface="Calibri Light"/>
                <a:cs typeface="Calibri Light"/>
              </a:rPr>
              <a:t>2)</a:t>
            </a:r>
            <a:endParaRPr sz="44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59052" y="1833371"/>
            <a:ext cx="1188720" cy="685800"/>
          </a:xfrm>
          <a:custGeom>
            <a:avLst/>
            <a:gdLst/>
            <a:ahLst/>
            <a:cxnLst/>
            <a:rect l="l" t="t" r="r" b="b"/>
            <a:pathLst>
              <a:path w="1188720" h="685800">
                <a:moveTo>
                  <a:pt x="1188720" y="342900"/>
                </a:moveTo>
                <a:lnTo>
                  <a:pt x="594360" y="0"/>
                </a:lnTo>
                <a:lnTo>
                  <a:pt x="0" y="342900"/>
                </a:lnTo>
                <a:lnTo>
                  <a:pt x="594360" y="685800"/>
                </a:lnTo>
                <a:lnTo>
                  <a:pt x="1188720" y="34290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78382" y="1861185"/>
            <a:ext cx="9815830" cy="43935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12925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44536A"/>
                </a:solidFill>
                <a:latin typeface="Calibri"/>
                <a:cs typeface="Calibri"/>
              </a:rPr>
              <a:t>(Decision)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lr>
                <a:srgbClr val="FF0000"/>
              </a:buClr>
              <a:buSzPct val="6923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600" dirty="0">
                <a:latin typeface="Calibri Light"/>
                <a:cs typeface="Calibri Light"/>
              </a:rPr>
              <a:t>Simbol</a:t>
            </a:r>
            <a:r>
              <a:rPr sz="2600" spc="-50" dirty="0">
                <a:latin typeface="Calibri Light"/>
                <a:cs typeface="Calibri Light"/>
              </a:rPr>
              <a:t> </a:t>
            </a:r>
            <a:r>
              <a:rPr sz="2600" spc="-10" dirty="0">
                <a:latin typeface="Calibri Light"/>
                <a:cs typeface="Calibri Light"/>
              </a:rPr>
              <a:t>Kedua;</a:t>
            </a:r>
            <a:endParaRPr sz="2600">
              <a:latin typeface="Calibri Light"/>
              <a:cs typeface="Calibri Light"/>
            </a:endParaRPr>
          </a:p>
          <a:p>
            <a:pPr marL="355600" marR="5080" indent="-342900">
              <a:lnSpc>
                <a:spcPct val="100000"/>
              </a:lnSpc>
              <a:spcBef>
                <a:spcPts val="620"/>
              </a:spcBef>
              <a:buClr>
                <a:srgbClr val="FF0000"/>
              </a:buClr>
              <a:buSzPct val="6923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600" spc="-5" dirty="0">
                <a:latin typeface="Calibri Light"/>
                <a:cs typeface="Calibri Light"/>
              </a:rPr>
              <a:t>Melambangkan</a:t>
            </a:r>
            <a:r>
              <a:rPr sz="2600" spc="10" dirty="0">
                <a:latin typeface="Calibri Light"/>
                <a:cs typeface="Calibri Light"/>
              </a:rPr>
              <a:t> </a:t>
            </a:r>
            <a:r>
              <a:rPr sz="2600" spc="-25" dirty="0">
                <a:latin typeface="Calibri Light"/>
                <a:cs typeface="Calibri Light"/>
              </a:rPr>
              <a:t>kegiatan</a:t>
            </a:r>
            <a:r>
              <a:rPr sz="2600" spc="5" dirty="0">
                <a:latin typeface="Calibri Light"/>
                <a:cs typeface="Calibri Light"/>
              </a:rPr>
              <a:t> </a:t>
            </a:r>
            <a:r>
              <a:rPr sz="2600" spc="-5" dirty="0">
                <a:latin typeface="Calibri Light"/>
                <a:cs typeface="Calibri Light"/>
              </a:rPr>
              <a:t>pengambilan </a:t>
            </a:r>
            <a:r>
              <a:rPr sz="2600" spc="-15" dirty="0">
                <a:latin typeface="Calibri Light"/>
                <a:cs typeface="Calibri Light"/>
              </a:rPr>
              <a:t>keputusan </a:t>
            </a:r>
            <a:r>
              <a:rPr sz="2600" spc="-10" dirty="0">
                <a:latin typeface="Calibri Light"/>
                <a:cs typeface="Calibri Light"/>
              </a:rPr>
              <a:t>(adanya</a:t>
            </a:r>
            <a:r>
              <a:rPr sz="2600" spc="-20" dirty="0">
                <a:latin typeface="Calibri Light"/>
                <a:cs typeface="Calibri Light"/>
              </a:rPr>
              <a:t> </a:t>
            </a:r>
            <a:r>
              <a:rPr sz="2600" spc="-10" dirty="0">
                <a:latin typeface="Calibri Light"/>
                <a:cs typeface="Calibri Light"/>
              </a:rPr>
              <a:t>alternatif:</a:t>
            </a:r>
            <a:r>
              <a:rPr sz="2600" spc="5" dirty="0">
                <a:latin typeface="Calibri Light"/>
                <a:cs typeface="Calibri Light"/>
              </a:rPr>
              <a:t> </a:t>
            </a:r>
            <a:r>
              <a:rPr sz="2600" spc="-15" dirty="0">
                <a:latin typeface="Calibri Light"/>
                <a:cs typeface="Calibri Light"/>
              </a:rPr>
              <a:t>ya- </a:t>
            </a:r>
            <a:r>
              <a:rPr sz="2600" spc="-575" dirty="0">
                <a:latin typeface="Calibri Light"/>
                <a:cs typeface="Calibri Light"/>
              </a:rPr>
              <a:t> </a:t>
            </a:r>
            <a:r>
              <a:rPr sz="2600" dirty="0">
                <a:latin typeface="Calibri Light"/>
                <a:cs typeface="Calibri Light"/>
              </a:rPr>
              <a:t>tidak,</a:t>
            </a:r>
            <a:r>
              <a:rPr sz="2600" spc="-20" dirty="0">
                <a:latin typeface="Calibri Light"/>
                <a:cs typeface="Calibri Light"/>
              </a:rPr>
              <a:t> </a:t>
            </a:r>
            <a:r>
              <a:rPr sz="2600" spc="-5" dirty="0">
                <a:latin typeface="Calibri Light"/>
                <a:cs typeface="Calibri Light"/>
              </a:rPr>
              <a:t>lengkap-tidak,</a:t>
            </a:r>
            <a:r>
              <a:rPr sz="2600" spc="-15" dirty="0">
                <a:latin typeface="Calibri Light"/>
                <a:cs typeface="Calibri Light"/>
              </a:rPr>
              <a:t> </a:t>
            </a:r>
            <a:r>
              <a:rPr sz="2600" dirty="0">
                <a:latin typeface="Calibri Light"/>
                <a:cs typeface="Calibri Light"/>
              </a:rPr>
              <a:t>sesuai-tidak,</a:t>
            </a:r>
            <a:r>
              <a:rPr sz="2600" spc="-15" dirty="0">
                <a:latin typeface="Calibri Light"/>
                <a:cs typeface="Calibri Light"/>
              </a:rPr>
              <a:t> </a:t>
            </a:r>
            <a:r>
              <a:rPr sz="2600" dirty="0">
                <a:latin typeface="Calibri Light"/>
                <a:cs typeface="Calibri Light"/>
              </a:rPr>
              <a:t>dsb.);</a:t>
            </a:r>
            <a:endParaRPr sz="2600">
              <a:latin typeface="Calibri Light"/>
              <a:cs typeface="Calibri Light"/>
            </a:endParaRPr>
          </a:p>
          <a:p>
            <a:pPr marL="355600" marR="245110" indent="-342900">
              <a:lnSpc>
                <a:spcPct val="100000"/>
              </a:lnSpc>
              <a:spcBef>
                <a:spcPts val="630"/>
              </a:spcBef>
              <a:buClr>
                <a:srgbClr val="FF0000"/>
              </a:buClr>
              <a:buSzPct val="6923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600" spc="-10" dirty="0">
                <a:latin typeface="Calibri Light"/>
                <a:cs typeface="Calibri Light"/>
              </a:rPr>
              <a:t>Penulisan </a:t>
            </a:r>
            <a:r>
              <a:rPr sz="2600" dirty="0">
                <a:latin typeface="Calibri Light"/>
                <a:cs typeface="Calibri Light"/>
              </a:rPr>
              <a:t>anak panah </a:t>
            </a:r>
            <a:r>
              <a:rPr sz="2600" spc="-10" dirty="0">
                <a:latin typeface="Calibri Light"/>
                <a:cs typeface="Calibri Light"/>
              </a:rPr>
              <a:t>yang </a:t>
            </a:r>
            <a:r>
              <a:rPr sz="2600" spc="-15" dirty="0">
                <a:latin typeface="Calibri Light"/>
                <a:cs typeface="Calibri Light"/>
              </a:rPr>
              <a:t>menyertai </a:t>
            </a:r>
            <a:r>
              <a:rPr sz="2600" dirty="0">
                <a:latin typeface="Calibri Light"/>
                <a:cs typeface="Calibri Light"/>
              </a:rPr>
              <a:t>harus sesuai </a:t>
            </a:r>
            <a:r>
              <a:rPr sz="2600" spc="-10" dirty="0">
                <a:latin typeface="Calibri Light"/>
                <a:cs typeface="Calibri Light"/>
              </a:rPr>
              <a:t>kaidah </a:t>
            </a:r>
            <a:r>
              <a:rPr sz="2600" spc="-15" dirty="0">
                <a:latin typeface="Calibri Light"/>
                <a:cs typeface="Calibri Light"/>
              </a:rPr>
              <a:t>tetapi </a:t>
            </a:r>
            <a:r>
              <a:rPr sz="2600" dirty="0">
                <a:latin typeface="Calibri Light"/>
                <a:cs typeface="Calibri Light"/>
              </a:rPr>
              <a:t>lebih </a:t>
            </a:r>
            <a:r>
              <a:rPr sz="2600" spc="-575" dirty="0">
                <a:latin typeface="Calibri Light"/>
                <a:cs typeface="Calibri Light"/>
              </a:rPr>
              <a:t> </a:t>
            </a:r>
            <a:r>
              <a:rPr sz="2600" spc="-5" dirty="0">
                <a:latin typeface="Calibri Light"/>
                <a:cs typeface="Calibri Light"/>
              </a:rPr>
              <a:t>fleksibel</a:t>
            </a:r>
            <a:r>
              <a:rPr sz="2600" spc="-25" dirty="0">
                <a:latin typeface="Calibri Light"/>
                <a:cs typeface="Calibri Light"/>
              </a:rPr>
              <a:t> </a:t>
            </a:r>
            <a:r>
              <a:rPr sz="2600" spc="-5" dirty="0">
                <a:latin typeface="Calibri Light"/>
                <a:cs typeface="Calibri Light"/>
              </a:rPr>
              <a:t>dibandingkan</a:t>
            </a:r>
            <a:r>
              <a:rPr sz="2600" spc="-35" dirty="0">
                <a:latin typeface="Calibri Light"/>
                <a:cs typeface="Calibri Light"/>
              </a:rPr>
              <a:t> </a:t>
            </a:r>
            <a:r>
              <a:rPr sz="2600" dirty="0">
                <a:latin typeface="Calibri Light"/>
                <a:cs typeface="Calibri Light"/>
              </a:rPr>
              <a:t>simbol</a:t>
            </a:r>
            <a:r>
              <a:rPr sz="2600" spc="-20" dirty="0">
                <a:latin typeface="Calibri Light"/>
                <a:cs typeface="Calibri Light"/>
              </a:rPr>
              <a:t> </a:t>
            </a:r>
            <a:r>
              <a:rPr sz="2600" spc="-25" dirty="0">
                <a:latin typeface="Calibri Light"/>
                <a:cs typeface="Calibri Light"/>
              </a:rPr>
              <a:t>kotak;</a:t>
            </a:r>
            <a:endParaRPr sz="2600">
              <a:latin typeface="Calibri Light"/>
              <a:cs typeface="Calibri Light"/>
            </a:endParaRPr>
          </a:p>
          <a:p>
            <a:pPr marL="355600" marR="106680" indent="-342900">
              <a:lnSpc>
                <a:spcPct val="100000"/>
              </a:lnSpc>
              <a:spcBef>
                <a:spcPts val="620"/>
              </a:spcBef>
              <a:buClr>
                <a:srgbClr val="FF0000"/>
              </a:buClr>
              <a:buSzPct val="6923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600" spc="-5" dirty="0">
                <a:latin typeface="Calibri Light"/>
                <a:cs typeface="Calibri Light"/>
              </a:rPr>
              <a:t>Prinsip </a:t>
            </a:r>
            <a:r>
              <a:rPr sz="2600" spc="-10" dirty="0">
                <a:latin typeface="Calibri Light"/>
                <a:cs typeface="Calibri Light"/>
              </a:rPr>
              <a:t>yang </a:t>
            </a:r>
            <a:r>
              <a:rPr sz="2600" spc="-5" dirty="0">
                <a:latin typeface="Calibri Light"/>
                <a:cs typeface="Calibri Light"/>
              </a:rPr>
              <a:t>digunakan </a:t>
            </a:r>
            <a:r>
              <a:rPr sz="2600" dirty="0">
                <a:latin typeface="Calibri Light"/>
                <a:cs typeface="Calibri Light"/>
              </a:rPr>
              <a:t>adalah </a:t>
            </a:r>
            <a:r>
              <a:rPr sz="2600" spc="-5" dirty="0">
                <a:latin typeface="Calibri Light"/>
                <a:cs typeface="Calibri Light"/>
              </a:rPr>
              <a:t>satu </a:t>
            </a:r>
            <a:r>
              <a:rPr sz="2600" spc="-10" dirty="0">
                <a:latin typeface="Calibri Light"/>
                <a:cs typeface="Calibri Light"/>
              </a:rPr>
              <a:t>aktivitas satu aktor </a:t>
            </a:r>
            <a:r>
              <a:rPr sz="2600" dirty="0">
                <a:latin typeface="Calibri Light"/>
                <a:cs typeface="Calibri Light"/>
              </a:rPr>
              <a:t>dan </a:t>
            </a:r>
            <a:r>
              <a:rPr sz="2600" spc="-10" dirty="0">
                <a:latin typeface="Calibri Light"/>
                <a:cs typeface="Calibri Light"/>
              </a:rPr>
              <a:t>satu </a:t>
            </a:r>
            <a:r>
              <a:rPr sz="2600" dirty="0">
                <a:latin typeface="Calibri Light"/>
                <a:cs typeface="Calibri Light"/>
              </a:rPr>
              <a:t>simbol </a:t>
            </a:r>
            <a:r>
              <a:rPr sz="2600" spc="-575" dirty="0">
                <a:latin typeface="Calibri Light"/>
                <a:cs typeface="Calibri Light"/>
              </a:rPr>
              <a:t> </a:t>
            </a:r>
            <a:r>
              <a:rPr sz="2600" spc="-15" dirty="0">
                <a:latin typeface="Calibri Light"/>
                <a:cs typeface="Calibri Light"/>
              </a:rPr>
              <a:t>kecuali </a:t>
            </a:r>
            <a:r>
              <a:rPr sz="2600" spc="-5" dirty="0">
                <a:latin typeface="Calibri Light"/>
                <a:cs typeface="Calibri Light"/>
              </a:rPr>
              <a:t>pengambilan </a:t>
            </a:r>
            <a:r>
              <a:rPr sz="2600" spc="-15" dirty="0">
                <a:latin typeface="Calibri Light"/>
                <a:cs typeface="Calibri Light"/>
              </a:rPr>
              <a:t>keputusan </a:t>
            </a:r>
            <a:r>
              <a:rPr sz="2600" spc="-10" dirty="0">
                <a:latin typeface="Calibri Light"/>
                <a:cs typeface="Calibri Light"/>
              </a:rPr>
              <a:t>yang dilakukan </a:t>
            </a:r>
            <a:r>
              <a:rPr sz="2600" dirty="0">
                <a:latin typeface="Calibri Light"/>
                <a:cs typeface="Calibri Light"/>
              </a:rPr>
              <a:t>dalam </a:t>
            </a:r>
            <a:r>
              <a:rPr sz="2600" spc="-5" dirty="0">
                <a:latin typeface="Calibri Light"/>
                <a:cs typeface="Calibri Light"/>
              </a:rPr>
              <a:t>suatu </a:t>
            </a:r>
            <a:r>
              <a:rPr sz="2600" spc="-15" dirty="0">
                <a:latin typeface="Calibri Light"/>
                <a:cs typeface="Calibri Light"/>
              </a:rPr>
              <a:t>forum </a:t>
            </a:r>
            <a:r>
              <a:rPr sz="2600" spc="-10" dirty="0">
                <a:latin typeface="Calibri Light"/>
                <a:cs typeface="Calibri Light"/>
              </a:rPr>
              <a:t> bersama</a:t>
            </a:r>
            <a:r>
              <a:rPr sz="2600" spc="-15" dirty="0">
                <a:latin typeface="Calibri Light"/>
                <a:cs typeface="Calibri Light"/>
              </a:rPr>
              <a:t> (rapat)</a:t>
            </a:r>
            <a:r>
              <a:rPr sz="2600" spc="-20" dirty="0">
                <a:latin typeface="Calibri Light"/>
                <a:cs typeface="Calibri Light"/>
              </a:rPr>
              <a:t> </a:t>
            </a:r>
            <a:r>
              <a:rPr sz="2600" spc="-5" dirty="0">
                <a:latin typeface="Calibri Light"/>
                <a:cs typeface="Calibri Light"/>
              </a:rPr>
              <a:t>dilambangkan</a:t>
            </a:r>
            <a:r>
              <a:rPr sz="2600" spc="-25" dirty="0">
                <a:latin typeface="Calibri Light"/>
                <a:cs typeface="Calibri Light"/>
              </a:rPr>
              <a:t> </a:t>
            </a:r>
            <a:r>
              <a:rPr sz="2600" spc="-5" dirty="0">
                <a:latin typeface="Calibri Light"/>
                <a:cs typeface="Calibri Light"/>
              </a:rPr>
              <a:t>dengan</a:t>
            </a:r>
            <a:r>
              <a:rPr sz="2600" spc="-30" dirty="0">
                <a:latin typeface="Calibri Light"/>
                <a:cs typeface="Calibri Light"/>
              </a:rPr>
              <a:t> </a:t>
            </a:r>
            <a:r>
              <a:rPr sz="2600" spc="-10" dirty="0">
                <a:latin typeface="Calibri Light"/>
                <a:cs typeface="Calibri Light"/>
              </a:rPr>
              <a:t>tanda </a:t>
            </a:r>
            <a:r>
              <a:rPr sz="2600" spc="-30" dirty="0">
                <a:latin typeface="Calibri Light"/>
                <a:cs typeface="Calibri Light"/>
              </a:rPr>
              <a:t>kotak</a:t>
            </a:r>
            <a:r>
              <a:rPr sz="2600" spc="-10" dirty="0">
                <a:latin typeface="Calibri Light"/>
                <a:cs typeface="Calibri Light"/>
              </a:rPr>
              <a:t> (proses).</a:t>
            </a:r>
            <a:endParaRPr sz="2600">
              <a:latin typeface="Calibri Light"/>
              <a:cs typeface="Calibri Ligh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3008502" y="499013"/>
            <a:ext cx="5934075" cy="496888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700"/>
              </a:lnSpc>
            </a:pPr>
            <a:r>
              <a:rPr sz="3200" spc="-55" dirty="0">
                <a:solidFill>
                  <a:srgbClr val="FFFFFF"/>
                </a:solidFill>
                <a:latin typeface="Calibri Light"/>
                <a:cs typeface="Calibri Light"/>
              </a:rPr>
              <a:t>PENERAPAN</a:t>
            </a:r>
            <a:r>
              <a:rPr sz="3200" spc="-10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Calibri Light"/>
                <a:cs typeface="Calibri Light"/>
              </a:rPr>
              <a:t>SIMBOL</a:t>
            </a:r>
            <a:r>
              <a:rPr sz="3200" spc="-8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 Light"/>
                <a:cs typeface="Calibri Light"/>
              </a:rPr>
              <a:t>BELAH</a:t>
            </a:r>
            <a:r>
              <a:rPr sz="3200" spc="-10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spc="-95" dirty="0">
                <a:solidFill>
                  <a:srgbClr val="FFFFFF"/>
                </a:solidFill>
                <a:latin typeface="Calibri Light"/>
                <a:cs typeface="Calibri Light"/>
              </a:rPr>
              <a:t>KETUPAT</a:t>
            </a:r>
            <a:endParaRPr sz="3200">
              <a:latin typeface="Calibri Light"/>
              <a:cs typeface="Calibri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212850" y="1765554"/>
            <a:ext cx="2070100" cy="1636395"/>
            <a:chOff x="1212850" y="1765554"/>
            <a:chExt cx="2070100" cy="1636395"/>
          </a:xfrm>
        </p:grpSpPr>
        <p:sp>
          <p:nvSpPr>
            <p:cNvPr id="7" name="object 7"/>
            <p:cNvSpPr/>
            <p:nvPr/>
          </p:nvSpPr>
          <p:spPr>
            <a:xfrm>
              <a:off x="2362200" y="202387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457200" y="0"/>
                  </a:lnTo>
                  <a:close/>
                </a:path>
                <a:path w="914400" h="533400">
                  <a:moveTo>
                    <a:pt x="457200" y="0"/>
                  </a:move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362200" y="202387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</a:path>
                <a:path w="914400" h="533400">
                  <a:moveTo>
                    <a:pt x="457200" y="533400"/>
                  </a:moveTo>
                  <a:lnTo>
                    <a:pt x="0" y="266700"/>
                  </a:lnTo>
                </a:path>
                <a:path w="914400" h="533400">
                  <a:moveTo>
                    <a:pt x="457200" y="0"/>
                  </a:moveTo>
                  <a:lnTo>
                    <a:pt x="914400" y="266700"/>
                  </a:lnTo>
                  <a:lnTo>
                    <a:pt x="45720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362200" y="202387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62200" y="202387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  <a:lnTo>
                    <a:pt x="914400" y="266700"/>
                  </a:lnTo>
                  <a:lnTo>
                    <a:pt x="457200" y="533400"/>
                  </a:lnTo>
                  <a:lnTo>
                    <a:pt x="0" y="2667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19200" y="3398647"/>
              <a:ext cx="914400" cy="0"/>
            </a:xfrm>
            <a:custGeom>
              <a:avLst/>
              <a:gdLst/>
              <a:ahLst/>
              <a:cxnLst/>
              <a:rect l="l" t="t" r="r" b="b"/>
              <a:pathLst>
                <a:path w="914400">
                  <a:moveTo>
                    <a:pt x="0" y="0"/>
                  </a:moveTo>
                  <a:lnTo>
                    <a:pt x="914400" y="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19200" y="286207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36775" y="2862072"/>
              <a:ext cx="0" cy="533400"/>
            </a:xfrm>
            <a:custGeom>
              <a:avLst/>
              <a:gdLst/>
              <a:ahLst/>
              <a:cxnLst/>
              <a:rect l="l" t="t" r="r" b="b"/>
              <a:pathLst>
                <a:path h="533400">
                  <a:moveTo>
                    <a:pt x="0" y="0"/>
                  </a:moveTo>
                  <a:lnTo>
                    <a:pt x="0" y="53340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19200" y="286207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19200" y="286207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533400"/>
                  </a:moveTo>
                  <a:lnTo>
                    <a:pt x="914400" y="5334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5334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18234" y="2278634"/>
              <a:ext cx="744855" cy="584200"/>
            </a:xfrm>
            <a:custGeom>
              <a:avLst/>
              <a:gdLst/>
              <a:ahLst/>
              <a:cxnLst/>
              <a:rect l="l" t="t" r="r" b="b"/>
              <a:pathLst>
                <a:path w="744855" h="584200">
                  <a:moveTo>
                    <a:pt x="14096" y="468375"/>
                  </a:moveTo>
                  <a:lnTo>
                    <a:pt x="8128" y="471931"/>
                  </a:lnTo>
                  <a:lnTo>
                    <a:pt x="2031" y="475361"/>
                  </a:lnTo>
                  <a:lnTo>
                    <a:pt x="0" y="483235"/>
                  </a:lnTo>
                  <a:lnTo>
                    <a:pt x="3556" y="489203"/>
                  </a:lnTo>
                  <a:lnTo>
                    <a:pt x="58928" y="584200"/>
                  </a:lnTo>
                  <a:lnTo>
                    <a:pt x="73585" y="559053"/>
                  </a:lnTo>
                  <a:lnTo>
                    <a:pt x="46228" y="559053"/>
                  </a:lnTo>
                  <a:lnTo>
                    <a:pt x="46228" y="512209"/>
                  </a:lnTo>
                  <a:lnTo>
                    <a:pt x="25399" y="476503"/>
                  </a:lnTo>
                  <a:lnTo>
                    <a:pt x="21971" y="470407"/>
                  </a:lnTo>
                  <a:lnTo>
                    <a:pt x="14096" y="468375"/>
                  </a:lnTo>
                  <a:close/>
                </a:path>
                <a:path w="744855" h="584200">
                  <a:moveTo>
                    <a:pt x="46228" y="512209"/>
                  </a:moveTo>
                  <a:lnTo>
                    <a:pt x="46228" y="559053"/>
                  </a:lnTo>
                  <a:lnTo>
                    <a:pt x="71628" y="559053"/>
                  </a:lnTo>
                  <a:lnTo>
                    <a:pt x="71628" y="552703"/>
                  </a:lnTo>
                  <a:lnTo>
                    <a:pt x="48005" y="552703"/>
                  </a:lnTo>
                  <a:lnTo>
                    <a:pt x="58928" y="533980"/>
                  </a:lnTo>
                  <a:lnTo>
                    <a:pt x="46228" y="512209"/>
                  </a:lnTo>
                  <a:close/>
                </a:path>
                <a:path w="744855" h="584200">
                  <a:moveTo>
                    <a:pt x="103759" y="468375"/>
                  </a:moveTo>
                  <a:lnTo>
                    <a:pt x="95884" y="470407"/>
                  </a:lnTo>
                  <a:lnTo>
                    <a:pt x="92455" y="476503"/>
                  </a:lnTo>
                  <a:lnTo>
                    <a:pt x="71628" y="512209"/>
                  </a:lnTo>
                  <a:lnTo>
                    <a:pt x="71628" y="559053"/>
                  </a:lnTo>
                  <a:lnTo>
                    <a:pt x="73585" y="559053"/>
                  </a:lnTo>
                  <a:lnTo>
                    <a:pt x="114299" y="489203"/>
                  </a:lnTo>
                  <a:lnTo>
                    <a:pt x="117855" y="483235"/>
                  </a:lnTo>
                  <a:lnTo>
                    <a:pt x="115823" y="475361"/>
                  </a:lnTo>
                  <a:lnTo>
                    <a:pt x="109728" y="471931"/>
                  </a:lnTo>
                  <a:lnTo>
                    <a:pt x="103759" y="468375"/>
                  </a:lnTo>
                  <a:close/>
                </a:path>
                <a:path w="744855" h="584200">
                  <a:moveTo>
                    <a:pt x="58928" y="533980"/>
                  </a:moveTo>
                  <a:lnTo>
                    <a:pt x="48005" y="552703"/>
                  </a:lnTo>
                  <a:lnTo>
                    <a:pt x="69849" y="552703"/>
                  </a:lnTo>
                  <a:lnTo>
                    <a:pt x="58928" y="533980"/>
                  </a:lnTo>
                  <a:close/>
                </a:path>
                <a:path w="744855" h="584200">
                  <a:moveTo>
                    <a:pt x="71628" y="512209"/>
                  </a:moveTo>
                  <a:lnTo>
                    <a:pt x="58928" y="533980"/>
                  </a:lnTo>
                  <a:lnTo>
                    <a:pt x="69849" y="552703"/>
                  </a:lnTo>
                  <a:lnTo>
                    <a:pt x="71628" y="552703"/>
                  </a:lnTo>
                  <a:lnTo>
                    <a:pt x="71628" y="512209"/>
                  </a:lnTo>
                  <a:close/>
                </a:path>
                <a:path w="744855" h="584200">
                  <a:moveTo>
                    <a:pt x="744728" y="0"/>
                  </a:moveTo>
                  <a:lnTo>
                    <a:pt x="46228" y="0"/>
                  </a:lnTo>
                  <a:lnTo>
                    <a:pt x="46228" y="512209"/>
                  </a:lnTo>
                  <a:lnTo>
                    <a:pt x="58928" y="533980"/>
                  </a:lnTo>
                  <a:lnTo>
                    <a:pt x="71627" y="512209"/>
                  </a:lnTo>
                  <a:lnTo>
                    <a:pt x="71628" y="25400"/>
                  </a:lnTo>
                  <a:lnTo>
                    <a:pt x="58928" y="25400"/>
                  </a:lnTo>
                  <a:lnTo>
                    <a:pt x="71628" y="12700"/>
                  </a:lnTo>
                  <a:lnTo>
                    <a:pt x="744728" y="12700"/>
                  </a:lnTo>
                  <a:lnTo>
                    <a:pt x="744728" y="0"/>
                  </a:lnTo>
                  <a:close/>
                </a:path>
                <a:path w="744855" h="584200">
                  <a:moveTo>
                    <a:pt x="71628" y="12700"/>
                  </a:moveTo>
                  <a:lnTo>
                    <a:pt x="58928" y="25400"/>
                  </a:lnTo>
                  <a:lnTo>
                    <a:pt x="71628" y="25400"/>
                  </a:lnTo>
                  <a:lnTo>
                    <a:pt x="71628" y="12700"/>
                  </a:lnTo>
                  <a:close/>
                </a:path>
                <a:path w="744855" h="584200">
                  <a:moveTo>
                    <a:pt x="744728" y="12700"/>
                  </a:moveTo>
                  <a:lnTo>
                    <a:pt x="71628" y="12700"/>
                  </a:lnTo>
                  <a:lnTo>
                    <a:pt x="71628" y="25400"/>
                  </a:lnTo>
                  <a:lnTo>
                    <a:pt x="744728" y="25400"/>
                  </a:lnTo>
                  <a:lnTo>
                    <a:pt x="744728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61614" y="1765554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4">
                  <a:moveTo>
                    <a:pt x="14224" y="142112"/>
                  </a:moveTo>
                  <a:lnTo>
                    <a:pt x="8255" y="145669"/>
                  </a:lnTo>
                  <a:lnTo>
                    <a:pt x="2159" y="149098"/>
                  </a:lnTo>
                  <a:lnTo>
                    <a:pt x="0" y="156845"/>
                  </a:lnTo>
                  <a:lnTo>
                    <a:pt x="3556" y="162941"/>
                  </a:lnTo>
                  <a:lnTo>
                    <a:pt x="58547" y="258191"/>
                  </a:lnTo>
                  <a:lnTo>
                    <a:pt x="73378" y="233045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7" y="150241"/>
                  </a:lnTo>
                  <a:lnTo>
                    <a:pt x="22098" y="144145"/>
                  </a:lnTo>
                  <a:lnTo>
                    <a:pt x="14224" y="142112"/>
                  </a:lnTo>
                  <a:close/>
                </a:path>
                <a:path w="118110" h="258444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5"/>
                  </a:lnTo>
                  <a:lnTo>
                    <a:pt x="71401" y="226695"/>
                  </a:lnTo>
                  <a:lnTo>
                    <a:pt x="47752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4">
                  <a:moveTo>
                    <a:pt x="103886" y="142494"/>
                  </a:moveTo>
                  <a:lnTo>
                    <a:pt x="96012" y="144525"/>
                  </a:lnTo>
                  <a:lnTo>
                    <a:pt x="92456" y="150622"/>
                  </a:lnTo>
                  <a:lnTo>
                    <a:pt x="71591" y="186068"/>
                  </a:lnTo>
                  <a:lnTo>
                    <a:pt x="71374" y="233045"/>
                  </a:lnTo>
                  <a:lnTo>
                    <a:pt x="73378" y="233045"/>
                  </a:lnTo>
                  <a:lnTo>
                    <a:pt x="114427" y="163449"/>
                  </a:lnTo>
                  <a:lnTo>
                    <a:pt x="117983" y="157480"/>
                  </a:lnTo>
                  <a:lnTo>
                    <a:pt x="115951" y="149606"/>
                  </a:lnTo>
                  <a:lnTo>
                    <a:pt x="109855" y="146050"/>
                  </a:lnTo>
                  <a:lnTo>
                    <a:pt x="103886" y="142494"/>
                  </a:lnTo>
                  <a:close/>
                </a:path>
                <a:path w="118110" h="258444">
                  <a:moveTo>
                    <a:pt x="58751" y="207881"/>
                  </a:moveTo>
                  <a:lnTo>
                    <a:pt x="47752" y="226568"/>
                  </a:lnTo>
                  <a:lnTo>
                    <a:pt x="69596" y="226695"/>
                  </a:lnTo>
                  <a:lnTo>
                    <a:pt x="58751" y="207881"/>
                  </a:lnTo>
                  <a:close/>
                </a:path>
                <a:path w="118110" h="258444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10" h="258444">
                  <a:moveTo>
                    <a:pt x="72390" y="0"/>
                  </a:moveTo>
                  <a:lnTo>
                    <a:pt x="46990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5493765" y="1753361"/>
            <a:ext cx="927100" cy="1635125"/>
            <a:chOff x="5493765" y="1753361"/>
            <a:chExt cx="927100" cy="1635125"/>
          </a:xfrm>
        </p:grpSpPr>
        <p:sp>
          <p:nvSpPr>
            <p:cNvPr id="19" name="object 19"/>
            <p:cNvSpPr/>
            <p:nvPr/>
          </p:nvSpPr>
          <p:spPr>
            <a:xfrm>
              <a:off x="5500115" y="20101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457200" y="0"/>
                  </a:lnTo>
                  <a:close/>
                </a:path>
                <a:path w="914400" h="533400">
                  <a:moveTo>
                    <a:pt x="457200" y="0"/>
                  </a:move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500115" y="20101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</a:path>
                <a:path w="914400" h="533400">
                  <a:moveTo>
                    <a:pt x="457200" y="533400"/>
                  </a:moveTo>
                  <a:lnTo>
                    <a:pt x="0" y="266700"/>
                  </a:lnTo>
                </a:path>
                <a:path w="914400" h="533400">
                  <a:moveTo>
                    <a:pt x="457200" y="0"/>
                  </a:moveTo>
                  <a:lnTo>
                    <a:pt x="914400" y="266700"/>
                  </a:lnTo>
                  <a:lnTo>
                    <a:pt x="45720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500115" y="20101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00115" y="20101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  <a:lnTo>
                    <a:pt x="914400" y="266700"/>
                  </a:lnTo>
                  <a:lnTo>
                    <a:pt x="457200" y="533400"/>
                  </a:lnTo>
                  <a:lnTo>
                    <a:pt x="0" y="2667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00115" y="3384930"/>
              <a:ext cx="914400" cy="0"/>
            </a:xfrm>
            <a:custGeom>
              <a:avLst/>
              <a:gdLst/>
              <a:ahLst/>
              <a:cxnLst/>
              <a:rect l="l" t="t" r="r" b="b"/>
              <a:pathLst>
                <a:path w="914400">
                  <a:moveTo>
                    <a:pt x="0" y="0"/>
                  </a:moveTo>
                  <a:lnTo>
                    <a:pt x="914400" y="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500115" y="28483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417690" y="2848355"/>
              <a:ext cx="0" cy="533400"/>
            </a:xfrm>
            <a:custGeom>
              <a:avLst/>
              <a:gdLst/>
              <a:ahLst/>
              <a:cxnLst/>
              <a:rect l="l" t="t" r="r" b="b"/>
              <a:pathLst>
                <a:path h="533400">
                  <a:moveTo>
                    <a:pt x="0" y="0"/>
                  </a:moveTo>
                  <a:lnTo>
                    <a:pt x="0" y="53340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00115" y="28483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00115" y="28483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533400"/>
                  </a:moveTo>
                  <a:lnTo>
                    <a:pt x="914400" y="5334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5334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897625" y="2545841"/>
              <a:ext cx="118110" cy="304800"/>
            </a:xfrm>
            <a:custGeom>
              <a:avLst/>
              <a:gdLst/>
              <a:ahLst/>
              <a:cxnLst/>
              <a:rect l="l" t="t" r="r" b="b"/>
              <a:pathLst>
                <a:path w="118110" h="304800">
                  <a:moveTo>
                    <a:pt x="14097" y="188975"/>
                  </a:moveTo>
                  <a:lnTo>
                    <a:pt x="8127" y="192532"/>
                  </a:lnTo>
                  <a:lnTo>
                    <a:pt x="2032" y="195961"/>
                  </a:lnTo>
                  <a:lnTo>
                    <a:pt x="0" y="203835"/>
                  </a:lnTo>
                  <a:lnTo>
                    <a:pt x="3556" y="209804"/>
                  </a:lnTo>
                  <a:lnTo>
                    <a:pt x="58927" y="304800"/>
                  </a:lnTo>
                  <a:lnTo>
                    <a:pt x="73585" y="279654"/>
                  </a:lnTo>
                  <a:lnTo>
                    <a:pt x="46227" y="279654"/>
                  </a:lnTo>
                  <a:lnTo>
                    <a:pt x="46227" y="232809"/>
                  </a:lnTo>
                  <a:lnTo>
                    <a:pt x="25400" y="197104"/>
                  </a:lnTo>
                  <a:lnTo>
                    <a:pt x="21971" y="191008"/>
                  </a:lnTo>
                  <a:lnTo>
                    <a:pt x="14097" y="188975"/>
                  </a:lnTo>
                  <a:close/>
                </a:path>
                <a:path w="118110" h="304800">
                  <a:moveTo>
                    <a:pt x="46228" y="232809"/>
                  </a:moveTo>
                  <a:lnTo>
                    <a:pt x="46227" y="279654"/>
                  </a:lnTo>
                  <a:lnTo>
                    <a:pt x="71627" y="279654"/>
                  </a:lnTo>
                  <a:lnTo>
                    <a:pt x="71627" y="273304"/>
                  </a:lnTo>
                  <a:lnTo>
                    <a:pt x="48006" y="273304"/>
                  </a:lnTo>
                  <a:lnTo>
                    <a:pt x="58927" y="254580"/>
                  </a:lnTo>
                  <a:lnTo>
                    <a:pt x="46228" y="232809"/>
                  </a:lnTo>
                  <a:close/>
                </a:path>
                <a:path w="118110" h="304800">
                  <a:moveTo>
                    <a:pt x="103759" y="188975"/>
                  </a:moveTo>
                  <a:lnTo>
                    <a:pt x="95885" y="191008"/>
                  </a:lnTo>
                  <a:lnTo>
                    <a:pt x="92456" y="197104"/>
                  </a:lnTo>
                  <a:lnTo>
                    <a:pt x="71627" y="232809"/>
                  </a:lnTo>
                  <a:lnTo>
                    <a:pt x="71627" y="279654"/>
                  </a:lnTo>
                  <a:lnTo>
                    <a:pt x="73585" y="279654"/>
                  </a:lnTo>
                  <a:lnTo>
                    <a:pt x="114300" y="209804"/>
                  </a:lnTo>
                  <a:lnTo>
                    <a:pt x="117856" y="203835"/>
                  </a:lnTo>
                  <a:lnTo>
                    <a:pt x="115824" y="195961"/>
                  </a:lnTo>
                  <a:lnTo>
                    <a:pt x="109727" y="192532"/>
                  </a:lnTo>
                  <a:lnTo>
                    <a:pt x="103759" y="188975"/>
                  </a:lnTo>
                  <a:close/>
                </a:path>
                <a:path w="118110" h="304800">
                  <a:moveTo>
                    <a:pt x="58927" y="254580"/>
                  </a:moveTo>
                  <a:lnTo>
                    <a:pt x="48006" y="273304"/>
                  </a:lnTo>
                  <a:lnTo>
                    <a:pt x="69850" y="273304"/>
                  </a:lnTo>
                  <a:lnTo>
                    <a:pt x="58927" y="254580"/>
                  </a:lnTo>
                  <a:close/>
                </a:path>
                <a:path w="118110" h="304800">
                  <a:moveTo>
                    <a:pt x="71627" y="232809"/>
                  </a:moveTo>
                  <a:lnTo>
                    <a:pt x="58927" y="254580"/>
                  </a:lnTo>
                  <a:lnTo>
                    <a:pt x="69850" y="273304"/>
                  </a:lnTo>
                  <a:lnTo>
                    <a:pt x="71627" y="273304"/>
                  </a:lnTo>
                  <a:lnTo>
                    <a:pt x="71627" y="232809"/>
                  </a:lnTo>
                  <a:close/>
                </a:path>
                <a:path w="118110" h="304800">
                  <a:moveTo>
                    <a:pt x="47878" y="139700"/>
                  </a:moveTo>
                  <a:lnTo>
                    <a:pt x="46227" y="139700"/>
                  </a:lnTo>
                  <a:lnTo>
                    <a:pt x="46228" y="232809"/>
                  </a:lnTo>
                  <a:lnTo>
                    <a:pt x="58927" y="254580"/>
                  </a:lnTo>
                  <a:lnTo>
                    <a:pt x="71627" y="232809"/>
                  </a:lnTo>
                  <a:lnTo>
                    <a:pt x="71627" y="165100"/>
                  </a:lnTo>
                  <a:lnTo>
                    <a:pt x="58927" y="165100"/>
                  </a:lnTo>
                  <a:lnTo>
                    <a:pt x="71627" y="152400"/>
                  </a:lnTo>
                  <a:lnTo>
                    <a:pt x="47878" y="152400"/>
                  </a:lnTo>
                  <a:lnTo>
                    <a:pt x="47878" y="139700"/>
                  </a:lnTo>
                  <a:close/>
                </a:path>
                <a:path w="118110" h="304800">
                  <a:moveTo>
                    <a:pt x="71627" y="152400"/>
                  </a:moveTo>
                  <a:lnTo>
                    <a:pt x="58927" y="165100"/>
                  </a:lnTo>
                  <a:lnTo>
                    <a:pt x="71627" y="165100"/>
                  </a:lnTo>
                  <a:lnTo>
                    <a:pt x="71627" y="152400"/>
                  </a:lnTo>
                  <a:close/>
                </a:path>
                <a:path w="118110" h="304800">
                  <a:moveTo>
                    <a:pt x="73278" y="139700"/>
                  </a:moveTo>
                  <a:lnTo>
                    <a:pt x="60578" y="139700"/>
                  </a:lnTo>
                  <a:lnTo>
                    <a:pt x="47878" y="152400"/>
                  </a:lnTo>
                  <a:lnTo>
                    <a:pt x="71627" y="152400"/>
                  </a:lnTo>
                  <a:lnTo>
                    <a:pt x="71627" y="165100"/>
                  </a:lnTo>
                  <a:lnTo>
                    <a:pt x="73278" y="165100"/>
                  </a:lnTo>
                  <a:lnTo>
                    <a:pt x="73278" y="139700"/>
                  </a:lnTo>
                  <a:close/>
                </a:path>
                <a:path w="118110" h="304800">
                  <a:moveTo>
                    <a:pt x="73278" y="0"/>
                  </a:moveTo>
                  <a:lnTo>
                    <a:pt x="47878" y="0"/>
                  </a:lnTo>
                  <a:lnTo>
                    <a:pt x="47878" y="152400"/>
                  </a:lnTo>
                  <a:lnTo>
                    <a:pt x="60578" y="139700"/>
                  </a:lnTo>
                  <a:lnTo>
                    <a:pt x="73278" y="139700"/>
                  </a:lnTo>
                  <a:lnTo>
                    <a:pt x="732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898006" y="1753361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4">
                  <a:moveTo>
                    <a:pt x="14223" y="142112"/>
                  </a:moveTo>
                  <a:lnTo>
                    <a:pt x="8254" y="145668"/>
                  </a:lnTo>
                  <a:lnTo>
                    <a:pt x="2158" y="149098"/>
                  </a:lnTo>
                  <a:lnTo>
                    <a:pt x="0" y="156845"/>
                  </a:lnTo>
                  <a:lnTo>
                    <a:pt x="3555" y="162940"/>
                  </a:lnTo>
                  <a:lnTo>
                    <a:pt x="58546" y="258190"/>
                  </a:lnTo>
                  <a:lnTo>
                    <a:pt x="73378" y="233045"/>
                  </a:lnTo>
                  <a:lnTo>
                    <a:pt x="45973" y="232917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7" y="144145"/>
                  </a:lnTo>
                  <a:lnTo>
                    <a:pt x="14223" y="142112"/>
                  </a:lnTo>
                  <a:close/>
                </a:path>
                <a:path w="118110" h="258444">
                  <a:moveTo>
                    <a:pt x="46178" y="186068"/>
                  </a:moveTo>
                  <a:lnTo>
                    <a:pt x="45973" y="232917"/>
                  </a:lnTo>
                  <a:lnTo>
                    <a:pt x="71373" y="233045"/>
                  </a:lnTo>
                  <a:lnTo>
                    <a:pt x="71401" y="226695"/>
                  </a:lnTo>
                  <a:lnTo>
                    <a:pt x="47751" y="226567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4">
                  <a:moveTo>
                    <a:pt x="103885" y="142493"/>
                  </a:moveTo>
                  <a:lnTo>
                    <a:pt x="96012" y="144525"/>
                  </a:lnTo>
                  <a:lnTo>
                    <a:pt x="92455" y="150622"/>
                  </a:lnTo>
                  <a:lnTo>
                    <a:pt x="71591" y="186068"/>
                  </a:lnTo>
                  <a:lnTo>
                    <a:pt x="71373" y="233045"/>
                  </a:lnTo>
                  <a:lnTo>
                    <a:pt x="73378" y="233045"/>
                  </a:lnTo>
                  <a:lnTo>
                    <a:pt x="114426" y="163449"/>
                  </a:lnTo>
                  <a:lnTo>
                    <a:pt x="117982" y="157479"/>
                  </a:lnTo>
                  <a:lnTo>
                    <a:pt x="115950" y="149605"/>
                  </a:lnTo>
                  <a:lnTo>
                    <a:pt x="109854" y="146050"/>
                  </a:lnTo>
                  <a:lnTo>
                    <a:pt x="103885" y="142493"/>
                  </a:lnTo>
                  <a:close/>
                </a:path>
                <a:path w="118110" h="258444">
                  <a:moveTo>
                    <a:pt x="58751" y="207881"/>
                  </a:moveTo>
                  <a:lnTo>
                    <a:pt x="47751" y="226567"/>
                  </a:lnTo>
                  <a:lnTo>
                    <a:pt x="69595" y="226695"/>
                  </a:lnTo>
                  <a:lnTo>
                    <a:pt x="58751" y="207881"/>
                  </a:lnTo>
                  <a:close/>
                </a:path>
                <a:path w="118110" h="258444">
                  <a:moveTo>
                    <a:pt x="71578" y="186089"/>
                  </a:moveTo>
                  <a:lnTo>
                    <a:pt x="58751" y="207881"/>
                  </a:lnTo>
                  <a:lnTo>
                    <a:pt x="69595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10" h="258444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8663685" y="1797557"/>
            <a:ext cx="2070100" cy="1636395"/>
            <a:chOff x="8663685" y="1797557"/>
            <a:chExt cx="2070100" cy="1636395"/>
          </a:xfrm>
        </p:grpSpPr>
        <p:sp>
          <p:nvSpPr>
            <p:cNvPr id="31" name="object 31"/>
            <p:cNvSpPr/>
            <p:nvPr/>
          </p:nvSpPr>
          <p:spPr>
            <a:xfrm>
              <a:off x="8670035" y="205587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457200" y="0"/>
                  </a:lnTo>
                  <a:close/>
                </a:path>
                <a:path w="914400" h="533400">
                  <a:moveTo>
                    <a:pt x="457200" y="0"/>
                  </a:move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670035" y="205587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</a:path>
                <a:path w="914400" h="533400">
                  <a:moveTo>
                    <a:pt x="457200" y="533400"/>
                  </a:moveTo>
                  <a:lnTo>
                    <a:pt x="0" y="266700"/>
                  </a:lnTo>
                </a:path>
                <a:path w="914400" h="533400">
                  <a:moveTo>
                    <a:pt x="457200" y="0"/>
                  </a:moveTo>
                  <a:lnTo>
                    <a:pt x="914400" y="266700"/>
                  </a:lnTo>
                  <a:lnTo>
                    <a:pt x="45720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670035" y="205587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670035" y="205587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  <a:lnTo>
                    <a:pt x="914400" y="266700"/>
                  </a:lnTo>
                  <a:lnTo>
                    <a:pt x="457200" y="533400"/>
                  </a:lnTo>
                  <a:lnTo>
                    <a:pt x="0" y="2667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813035" y="3430650"/>
              <a:ext cx="914400" cy="0"/>
            </a:xfrm>
            <a:custGeom>
              <a:avLst/>
              <a:gdLst/>
              <a:ahLst/>
              <a:cxnLst/>
              <a:rect l="l" t="t" r="r" b="b"/>
              <a:pathLst>
                <a:path w="914400">
                  <a:moveTo>
                    <a:pt x="0" y="0"/>
                  </a:moveTo>
                  <a:lnTo>
                    <a:pt x="914400" y="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813035" y="289407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730610" y="2894075"/>
              <a:ext cx="0" cy="533400"/>
            </a:xfrm>
            <a:custGeom>
              <a:avLst/>
              <a:gdLst/>
              <a:ahLst/>
              <a:cxnLst/>
              <a:rect l="l" t="t" r="r" b="b"/>
              <a:pathLst>
                <a:path h="533400">
                  <a:moveTo>
                    <a:pt x="0" y="0"/>
                  </a:moveTo>
                  <a:lnTo>
                    <a:pt x="0" y="533400"/>
                  </a:lnTo>
                </a:path>
              </a:pathLst>
            </a:custGeom>
            <a:ln w="635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813035" y="289407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813035" y="289407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533400"/>
                  </a:moveTo>
                  <a:lnTo>
                    <a:pt x="914400" y="5334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5334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585197" y="2310637"/>
              <a:ext cx="744855" cy="584200"/>
            </a:xfrm>
            <a:custGeom>
              <a:avLst/>
              <a:gdLst/>
              <a:ahLst/>
              <a:cxnLst/>
              <a:rect l="l" t="t" r="r" b="b"/>
              <a:pathLst>
                <a:path w="744854" h="584200">
                  <a:moveTo>
                    <a:pt x="640969" y="468375"/>
                  </a:moveTo>
                  <a:lnTo>
                    <a:pt x="635000" y="471932"/>
                  </a:lnTo>
                  <a:lnTo>
                    <a:pt x="628903" y="475361"/>
                  </a:lnTo>
                  <a:lnTo>
                    <a:pt x="626872" y="483235"/>
                  </a:lnTo>
                  <a:lnTo>
                    <a:pt x="630427" y="489203"/>
                  </a:lnTo>
                  <a:lnTo>
                    <a:pt x="685800" y="584200"/>
                  </a:lnTo>
                  <a:lnTo>
                    <a:pt x="700457" y="559053"/>
                  </a:lnTo>
                  <a:lnTo>
                    <a:pt x="673100" y="559053"/>
                  </a:lnTo>
                  <a:lnTo>
                    <a:pt x="673100" y="512209"/>
                  </a:lnTo>
                  <a:lnTo>
                    <a:pt x="652272" y="476503"/>
                  </a:lnTo>
                  <a:lnTo>
                    <a:pt x="648843" y="470408"/>
                  </a:lnTo>
                  <a:lnTo>
                    <a:pt x="640969" y="468375"/>
                  </a:lnTo>
                  <a:close/>
                </a:path>
                <a:path w="744854" h="584200">
                  <a:moveTo>
                    <a:pt x="673100" y="512209"/>
                  </a:moveTo>
                  <a:lnTo>
                    <a:pt x="673100" y="559053"/>
                  </a:lnTo>
                  <a:lnTo>
                    <a:pt x="698500" y="559053"/>
                  </a:lnTo>
                  <a:lnTo>
                    <a:pt x="698500" y="552703"/>
                  </a:lnTo>
                  <a:lnTo>
                    <a:pt x="674877" y="552703"/>
                  </a:lnTo>
                  <a:lnTo>
                    <a:pt x="685800" y="533980"/>
                  </a:lnTo>
                  <a:lnTo>
                    <a:pt x="673100" y="512209"/>
                  </a:lnTo>
                  <a:close/>
                </a:path>
                <a:path w="744854" h="584200">
                  <a:moveTo>
                    <a:pt x="730630" y="468375"/>
                  </a:moveTo>
                  <a:lnTo>
                    <a:pt x="722756" y="470408"/>
                  </a:lnTo>
                  <a:lnTo>
                    <a:pt x="719327" y="476503"/>
                  </a:lnTo>
                  <a:lnTo>
                    <a:pt x="698500" y="512209"/>
                  </a:lnTo>
                  <a:lnTo>
                    <a:pt x="698500" y="559053"/>
                  </a:lnTo>
                  <a:lnTo>
                    <a:pt x="700457" y="559053"/>
                  </a:lnTo>
                  <a:lnTo>
                    <a:pt x="741172" y="489203"/>
                  </a:lnTo>
                  <a:lnTo>
                    <a:pt x="744727" y="483235"/>
                  </a:lnTo>
                  <a:lnTo>
                    <a:pt x="742696" y="475361"/>
                  </a:lnTo>
                  <a:lnTo>
                    <a:pt x="736600" y="471932"/>
                  </a:lnTo>
                  <a:lnTo>
                    <a:pt x="730630" y="468375"/>
                  </a:lnTo>
                  <a:close/>
                </a:path>
                <a:path w="744854" h="584200">
                  <a:moveTo>
                    <a:pt x="685800" y="533980"/>
                  </a:moveTo>
                  <a:lnTo>
                    <a:pt x="674877" y="552703"/>
                  </a:lnTo>
                  <a:lnTo>
                    <a:pt x="696722" y="552703"/>
                  </a:lnTo>
                  <a:lnTo>
                    <a:pt x="685800" y="533980"/>
                  </a:lnTo>
                  <a:close/>
                </a:path>
                <a:path w="744854" h="584200">
                  <a:moveTo>
                    <a:pt x="698500" y="512209"/>
                  </a:moveTo>
                  <a:lnTo>
                    <a:pt x="685800" y="533980"/>
                  </a:lnTo>
                  <a:lnTo>
                    <a:pt x="696722" y="552703"/>
                  </a:lnTo>
                  <a:lnTo>
                    <a:pt x="698500" y="552703"/>
                  </a:lnTo>
                  <a:lnTo>
                    <a:pt x="698500" y="512209"/>
                  </a:lnTo>
                  <a:close/>
                </a:path>
                <a:path w="744854" h="584200">
                  <a:moveTo>
                    <a:pt x="673100" y="12700"/>
                  </a:moveTo>
                  <a:lnTo>
                    <a:pt x="673100" y="512209"/>
                  </a:lnTo>
                  <a:lnTo>
                    <a:pt x="685800" y="533980"/>
                  </a:lnTo>
                  <a:lnTo>
                    <a:pt x="698500" y="512209"/>
                  </a:lnTo>
                  <a:lnTo>
                    <a:pt x="698500" y="25400"/>
                  </a:lnTo>
                  <a:lnTo>
                    <a:pt x="685800" y="25400"/>
                  </a:lnTo>
                  <a:lnTo>
                    <a:pt x="673100" y="12700"/>
                  </a:lnTo>
                  <a:close/>
                </a:path>
                <a:path w="744854" h="584200">
                  <a:moveTo>
                    <a:pt x="698500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673100" y="25400"/>
                  </a:lnTo>
                  <a:lnTo>
                    <a:pt x="673100" y="12700"/>
                  </a:lnTo>
                  <a:lnTo>
                    <a:pt x="698500" y="12700"/>
                  </a:lnTo>
                  <a:lnTo>
                    <a:pt x="698500" y="0"/>
                  </a:lnTo>
                  <a:close/>
                </a:path>
                <a:path w="744854" h="584200">
                  <a:moveTo>
                    <a:pt x="698500" y="12700"/>
                  </a:moveTo>
                  <a:lnTo>
                    <a:pt x="673100" y="12700"/>
                  </a:lnTo>
                  <a:lnTo>
                    <a:pt x="685800" y="25400"/>
                  </a:lnTo>
                  <a:lnTo>
                    <a:pt x="698500" y="25400"/>
                  </a:lnTo>
                  <a:lnTo>
                    <a:pt x="698500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067926" y="1797557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4">
                  <a:moveTo>
                    <a:pt x="14224" y="142112"/>
                  </a:moveTo>
                  <a:lnTo>
                    <a:pt x="8254" y="145668"/>
                  </a:lnTo>
                  <a:lnTo>
                    <a:pt x="2158" y="149097"/>
                  </a:lnTo>
                  <a:lnTo>
                    <a:pt x="0" y="156844"/>
                  </a:lnTo>
                  <a:lnTo>
                    <a:pt x="3555" y="162940"/>
                  </a:lnTo>
                  <a:lnTo>
                    <a:pt x="58547" y="258190"/>
                  </a:lnTo>
                  <a:lnTo>
                    <a:pt x="73378" y="233044"/>
                  </a:lnTo>
                  <a:lnTo>
                    <a:pt x="45974" y="232917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8" y="144144"/>
                  </a:lnTo>
                  <a:lnTo>
                    <a:pt x="14224" y="142112"/>
                  </a:lnTo>
                  <a:close/>
                </a:path>
                <a:path w="118109" h="258444">
                  <a:moveTo>
                    <a:pt x="46178" y="186068"/>
                  </a:moveTo>
                  <a:lnTo>
                    <a:pt x="45974" y="232917"/>
                  </a:lnTo>
                  <a:lnTo>
                    <a:pt x="71374" y="233044"/>
                  </a:lnTo>
                  <a:lnTo>
                    <a:pt x="71401" y="226694"/>
                  </a:lnTo>
                  <a:lnTo>
                    <a:pt x="47751" y="226567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4">
                  <a:moveTo>
                    <a:pt x="103886" y="142493"/>
                  </a:moveTo>
                  <a:lnTo>
                    <a:pt x="96012" y="144525"/>
                  </a:lnTo>
                  <a:lnTo>
                    <a:pt x="92455" y="150621"/>
                  </a:lnTo>
                  <a:lnTo>
                    <a:pt x="71591" y="186068"/>
                  </a:lnTo>
                  <a:lnTo>
                    <a:pt x="71374" y="233044"/>
                  </a:lnTo>
                  <a:lnTo>
                    <a:pt x="73378" y="233044"/>
                  </a:lnTo>
                  <a:lnTo>
                    <a:pt x="114426" y="163449"/>
                  </a:lnTo>
                  <a:lnTo>
                    <a:pt x="117982" y="157479"/>
                  </a:lnTo>
                  <a:lnTo>
                    <a:pt x="115950" y="149605"/>
                  </a:lnTo>
                  <a:lnTo>
                    <a:pt x="109854" y="146050"/>
                  </a:lnTo>
                  <a:lnTo>
                    <a:pt x="103886" y="142493"/>
                  </a:lnTo>
                  <a:close/>
                </a:path>
                <a:path w="118109" h="258444">
                  <a:moveTo>
                    <a:pt x="58751" y="207881"/>
                  </a:moveTo>
                  <a:lnTo>
                    <a:pt x="47751" y="226567"/>
                  </a:lnTo>
                  <a:lnTo>
                    <a:pt x="69596" y="226694"/>
                  </a:lnTo>
                  <a:lnTo>
                    <a:pt x="58751" y="207881"/>
                  </a:lnTo>
                  <a:close/>
                </a:path>
                <a:path w="118109" h="258444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09" h="258444">
                  <a:moveTo>
                    <a:pt x="72390" y="0"/>
                  </a:moveTo>
                  <a:lnTo>
                    <a:pt x="46990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2" name="object 42"/>
          <p:cNvGrpSpPr/>
          <p:nvPr/>
        </p:nvGrpSpPr>
        <p:grpSpPr>
          <a:xfrm>
            <a:off x="1241805" y="3505961"/>
            <a:ext cx="2070100" cy="1605915"/>
            <a:chOff x="1241805" y="3505961"/>
            <a:chExt cx="2070100" cy="1605915"/>
          </a:xfrm>
        </p:grpSpPr>
        <p:sp>
          <p:nvSpPr>
            <p:cNvPr id="43" name="object 43"/>
            <p:cNvSpPr/>
            <p:nvPr/>
          </p:nvSpPr>
          <p:spPr>
            <a:xfrm>
              <a:off x="2391155" y="373379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457200" y="0"/>
                  </a:lnTo>
                  <a:close/>
                </a:path>
                <a:path w="914400" h="533400">
                  <a:moveTo>
                    <a:pt x="457200" y="0"/>
                  </a:moveTo>
                  <a:lnTo>
                    <a:pt x="457200" y="533400"/>
                  </a:lnTo>
                  <a:lnTo>
                    <a:pt x="914399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391155" y="373379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</a:path>
                <a:path w="914400" h="533400">
                  <a:moveTo>
                    <a:pt x="457200" y="533400"/>
                  </a:moveTo>
                  <a:lnTo>
                    <a:pt x="0" y="266700"/>
                  </a:lnTo>
                </a:path>
                <a:path w="914400" h="533400">
                  <a:moveTo>
                    <a:pt x="457200" y="0"/>
                  </a:moveTo>
                  <a:lnTo>
                    <a:pt x="914399" y="266700"/>
                  </a:lnTo>
                  <a:lnTo>
                    <a:pt x="45720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391155" y="373379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914399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391155" y="373379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  <a:lnTo>
                    <a:pt x="914399" y="266700"/>
                  </a:lnTo>
                  <a:lnTo>
                    <a:pt x="457200" y="533400"/>
                  </a:lnTo>
                  <a:lnTo>
                    <a:pt x="0" y="2667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248155" y="4572000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457200" y="0"/>
                  </a:lnTo>
                  <a:close/>
                </a:path>
                <a:path w="914400" h="533400">
                  <a:moveTo>
                    <a:pt x="457200" y="0"/>
                  </a:move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248155" y="4572000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</a:path>
                <a:path w="914400" h="533400">
                  <a:moveTo>
                    <a:pt x="457200" y="533400"/>
                  </a:moveTo>
                  <a:lnTo>
                    <a:pt x="0" y="266700"/>
                  </a:lnTo>
                </a:path>
                <a:path w="914400" h="533400">
                  <a:moveTo>
                    <a:pt x="457200" y="0"/>
                  </a:moveTo>
                  <a:lnTo>
                    <a:pt x="914400" y="266700"/>
                  </a:lnTo>
                  <a:lnTo>
                    <a:pt x="45720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248155" y="4572000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248155" y="4572000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  <a:lnTo>
                    <a:pt x="914400" y="266700"/>
                  </a:lnTo>
                  <a:lnTo>
                    <a:pt x="457200" y="533400"/>
                  </a:lnTo>
                  <a:lnTo>
                    <a:pt x="0" y="2667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647189" y="3988561"/>
              <a:ext cx="744855" cy="584200"/>
            </a:xfrm>
            <a:custGeom>
              <a:avLst/>
              <a:gdLst/>
              <a:ahLst/>
              <a:cxnLst/>
              <a:rect l="l" t="t" r="r" b="b"/>
              <a:pathLst>
                <a:path w="744855" h="584200">
                  <a:moveTo>
                    <a:pt x="14097" y="468375"/>
                  </a:moveTo>
                  <a:lnTo>
                    <a:pt x="8128" y="471931"/>
                  </a:lnTo>
                  <a:lnTo>
                    <a:pt x="2032" y="475361"/>
                  </a:lnTo>
                  <a:lnTo>
                    <a:pt x="0" y="483235"/>
                  </a:lnTo>
                  <a:lnTo>
                    <a:pt x="3556" y="489204"/>
                  </a:lnTo>
                  <a:lnTo>
                    <a:pt x="58928" y="584200"/>
                  </a:lnTo>
                  <a:lnTo>
                    <a:pt x="73585" y="559054"/>
                  </a:lnTo>
                  <a:lnTo>
                    <a:pt x="46228" y="559054"/>
                  </a:lnTo>
                  <a:lnTo>
                    <a:pt x="46228" y="512209"/>
                  </a:lnTo>
                  <a:lnTo>
                    <a:pt x="25400" y="476504"/>
                  </a:lnTo>
                  <a:lnTo>
                    <a:pt x="21971" y="470407"/>
                  </a:lnTo>
                  <a:lnTo>
                    <a:pt x="14097" y="468375"/>
                  </a:lnTo>
                  <a:close/>
                </a:path>
                <a:path w="744855" h="584200">
                  <a:moveTo>
                    <a:pt x="46228" y="512209"/>
                  </a:moveTo>
                  <a:lnTo>
                    <a:pt x="46228" y="559054"/>
                  </a:lnTo>
                  <a:lnTo>
                    <a:pt x="71628" y="559054"/>
                  </a:lnTo>
                  <a:lnTo>
                    <a:pt x="71628" y="552704"/>
                  </a:lnTo>
                  <a:lnTo>
                    <a:pt x="48006" y="552704"/>
                  </a:lnTo>
                  <a:lnTo>
                    <a:pt x="58927" y="533980"/>
                  </a:lnTo>
                  <a:lnTo>
                    <a:pt x="46228" y="512209"/>
                  </a:lnTo>
                  <a:close/>
                </a:path>
                <a:path w="744855" h="584200">
                  <a:moveTo>
                    <a:pt x="103759" y="468375"/>
                  </a:moveTo>
                  <a:lnTo>
                    <a:pt x="95885" y="470407"/>
                  </a:lnTo>
                  <a:lnTo>
                    <a:pt x="92456" y="476504"/>
                  </a:lnTo>
                  <a:lnTo>
                    <a:pt x="71628" y="512209"/>
                  </a:lnTo>
                  <a:lnTo>
                    <a:pt x="71628" y="559054"/>
                  </a:lnTo>
                  <a:lnTo>
                    <a:pt x="73585" y="559054"/>
                  </a:lnTo>
                  <a:lnTo>
                    <a:pt x="114300" y="489204"/>
                  </a:lnTo>
                  <a:lnTo>
                    <a:pt x="117856" y="483235"/>
                  </a:lnTo>
                  <a:lnTo>
                    <a:pt x="115824" y="475361"/>
                  </a:lnTo>
                  <a:lnTo>
                    <a:pt x="109728" y="471931"/>
                  </a:lnTo>
                  <a:lnTo>
                    <a:pt x="103759" y="468375"/>
                  </a:lnTo>
                  <a:close/>
                </a:path>
                <a:path w="744855" h="584200">
                  <a:moveTo>
                    <a:pt x="58927" y="533980"/>
                  </a:moveTo>
                  <a:lnTo>
                    <a:pt x="48006" y="552704"/>
                  </a:lnTo>
                  <a:lnTo>
                    <a:pt x="69850" y="552704"/>
                  </a:lnTo>
                  <a:lnTo>
                    <a:pt x="58927" y="533980"/>
                  </a:lnTo>
                  <a:close/>
                </a:path>
                <a:path w="744855" h="584200">
                  <a:moveTo>
                    <a:pt x="71628" y="512209"/>
                  </a:moveTo>
                  <a:lnTo>
                    <a:pt x="58927" y="533980"/>
                  </a:lnTo>
                  <a:lnTo>
                    <a:pt x="69850" y="552704"/>
                  </a:lnTo>
                  <a:lnTo>
                    <a:pt x="71628" y="552704"/>
                  </a:lnTo>
                  <a:lnTo>
                    <a:pt x="71628" y="512209"/>
                  </a:lnTo>
                  <a:close/>
                </a:path>
                <a:path w="744855" h="584200">
                  <a:moveTo>
                    <a:pt x="744728" y="0"/>
                  </a:moveTo>
                  <a:lnTo>
                    <a:pt x="46228" y="0"/>
                  </a:lnTo>
                  <a:lnTo>
                    <a:pt x="46228" y="512209"/>
                  </a:lnTo>
                  <a:lnTo>
                    <a:pt x="58927" y="533980"/>
                  </a:lnTo>
                  <a:lnTo>
                    <a:pt x="71627" y="512209"/>
                  </a:lnTo>
                  <a:lnTo>
                    <a:pt x="71628" y="25400"/>
                  </a:lnTo>
                  <a:lnTo>
                    <a:pt x="58928" y="25400"/>
                  </a:lnTo>
                  <a:lnTo>
                    <a:pt x="71628" y="12700"/>
                  </a:lnTo>
                  <a:lnTo>
                    <a:pt x="744728" y="12700"/>
                  </a:lnTo>
                  <a:lnTo>
                    <a:pt x="744728" y="0"/>
                  </a:lnTo>
                  <a:close/>
                </a:path>
                <a:path w="744855" h="584200">
                  <a:moveTo>
                    <a:pt x="71628" y="12700"/>
                  </a:moveTo>
                  <a:lnTo>
                    <a:pt x="58928" y="25400"/>
                  </a:lnTo>
                  <a:lnTo>
                    <a:pt x="71628" y="25400"/>
                  </a:lnTo>
                  <a:lnTo>
                    <a:pt x="71628" y="12700"/>
                  </a:lnTo>
                  <a:close/>
                </a:path>
                <a:path w="744855" h="584200">
                  <a:moveTo>
                    <a:pt x="744728" y="12700"/>
                  </a:moveTo>
                  <a:lnTo>
                    <a:pt x="71628" y="12700"/>
                  </a:lnTo>
                  <a:lnTo>
                    <a:pt x="71628" y="25400"/>
                  </a:lnTo>
                  <a:lnTo>
                    <a:pt x="744728" y="25400"/>
                  </a:lnTo>
                  <a:lnTo>
                    <a:pt x="744728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163317" y="4267961"/>
              <a:ext cx="744855" cy="584200"/>
            </a:xfrm>
            <a:custGeom>
              <a:avLst/>
              <a:gdLst/>
              <a:ahLst/>
              <a:cxnLst/>
              <a:rect l="l" t="t" r="r" b="b"/>
              <a:pathLst>
                <a:path w="744855" h="584200">
                  <a:moveTo>
                    <a:pt x="673100" y="558800"/>
                  </a:moveTo>
                  <a:lnTo>
                    <a:pt x="0" y="558800"/>
                  </a:lnTo>
                  <a:lnTo>
                    <a:pt x="0" y="584200"/>
                  </a:lnTo>
                  <a:lnTo>
                    <a:pt x="698500" y="584200"/>
                  </a:lnTo>
                  <a:lnTo>
                    <a:pt x="698500" y="571500"/>
                  </a:lnTo>
                  <a:lnTo>
                    <a:pt x="673100" y="571500"/>
                  </a:lnTo>
                  <a:lnTo>
                    <a:pt x="673100" y="558800"/>
                  </a:lnTo>
                  <a:close/>
                </a:path>
                <a:path w="744855" h="584200">
                  <a:moveTo>
                    <a:pt x="685799" y="50219"/>
                  </a:moveTo>
                  <a:lnTo>
                    <a:pt x="673100" y="71990"/>
                  </a:lnTo>
                  <a:lnTo>
                    <a:pt x="673100" y="571500"/>
                  </a:lnTo>
                  <a:lnTo>
                    <a:pt x="685800" y="558800"/>
                  </a:lnTo>
                  <a:lnTo>
                    <a:pt x="698500" y="558800"/>
                  </a:lnTo>
                  <a:lnTo>
                    <a:pt x="698500" y="71990"/>
                  </a:lnTo>
                  <a:lnTo>
                    <a:pt x="685799" y="50219"/>
                  </a:lnTo>
                  <a:close/>
                </a:path>
                <a:path w="744855" h="584200">
                  <a:moveTo>
                    <a:pt x="698500" y="558800"/>
                  </a:moveTo>
                  <a:lnTo>
                    <a:pt x="685800" y="558800"/>
                  </a:lnTo>
                  <a:lnTo>
                    <a:pt x="673100" y="571500"/>
                  </a:lnTo>
                  <a:lnTo>
                    <a:pt x="698500" y="571500"/>
                  </a:lnTo>
                  <a:lnTo>
                    <a:pt x="698500" y="558800"/>
                  </a:lnTo>
                  <a:close/>
                </a:path>
                <a:path w="744855" h="584200">
                  <a:moveTo>
                    <a:pt x="685800" y="0"/>
                  </a:moveTo>
                  <a:lnTo>
                    <a:pt x="630427" y="94995"/>
                  </a:lnTo>
                  <a:lnTo>
                    <a:pt x="626871" y="100964"/>
                  </a:lnTo>
                  <a:lnTo>
                    <a:pt x="628904" y="108838"/>
                  </a:lnTo>
                  <a:lnTo>
                    <a:pt x="635000" y="112268"/>
                  </a:lnTo>
                  <a:lnTo>
                    <a:pt x="640969" y="115824"/>
                  </a:lnTo>
                  <a:lnTo>
                    <a:pt x="648843" y="113792"/>
                  </a:lnTo>
                  <a:lnTo>
                    <a:pt x="652271" y="107695"/>
                  </a:lnTo>
                  <a:lnTo>
                    <a:pt x="673099" y="71990"/>
                  </a:lnTo>
                  <a:lnTo>
                    <a:pt x="673100" y="25145"/>
                  </a:lnTo>
                  <a:lnTo>
                    <a:pt x="700457" y="25145"/>
                  </a:lnTo>
                  <a:lnTo>
                    <a:pt x="685800" y="0"/>
                  </a:lnTo>
                  <a:close/>
                </a:path>
                <a:path w="744855" h="584200">
                  <a:moveTo>
                    <a:pt x="700457" y="25145"/>
                  </a:moveTo>
                  <a:lnTo>
                    <a:pt x="698500" y="25145"/>
                  </a:lnTo>
                  <a:lnTo>
                    <a:pt x="698500" y="71990"/>
                  </a:lnTo>
                  <a:lnTo>
                    <a:pt x="719327" y="107695"/>
                  </a:lnTo>
                  <a:lnTo>
                    <a:pt x="722757" y="113792"/>
                  </a:lnTo>
                  <a:lnTo>
                    <a:pt x="730631" y="115824"/>
                  </a:lnTo>
                  <a:lnTo>
                    <a:pt x="736600" y="112268"/>
                  </a:lnTo>
                  <a:lnTo>
                    <a:pt x="742695" y="108838"/>
                  </a:lnTo>
                  <a:lnTo>
                    <a:pt x="744727" y="100964"/>
                  </a:lnTo>
                  <a:lnTo>
                    <a:pt x="741171" y="94995"/>
                  </a:lnTo>
                  <a:lnTo>
                    <a:pt x="700457" y="25145"/>
                  </a:lnTo>
                  <a:close/>
                </a:path>
                <a:path w="744855" h="584200">
                  <a:moveTo>
                    <a:pt x="698500" y="25145"/>
                  </a:moveTo>
                  <a:lnTo>
                    <a:pt x="673100" y="25145"/>
                  </a:lnTo>
                  <a:lnTo>
                    <a:pt x="673100" y="71990"/>
                  </a:lnTo>
                  <a:lnTo>
                    <a:pt x="685799" y="50219"/>
                  </a:lnTo>
                  <a:lnTo>
                    <a:pt x="674877" y="31495"/>
                  </a:lnTo>
                  <a:lnTo>
                    <a:pt x="698500" y="31495"/>
                  </a:lnTo>
                  <a:lnTo>
                    <a:pt x="698500" y="25145"/>
                  </a:lnTo>
                  <a:close/>
                </a:path>
                <a:path w="744855" h="584200">
                  <a:moveTo>
                    <a:pt x="698500" y="31495"/>
                  </a:moveTo>
                  <a:lnTo>
                    <a:pt x="696721" y="31495"/>
                  </a:lnTo>
                  <a:lnTo>
                    <a:pt x="685799" y="50219"/>
                  </a:lnTo>
                  <a:lnTo>
                    <a:pt x="698500" y="71990"/>
                  </a:lnTo>
                  <a:lnTo>
                    <a:pt x="698500" y="31495"/>
                  </a:lnTo>
                  <a:close/>
                </a:path>
                <a:path w="744855" h="584200">
                  <a:moveTo>
                    <a:pt x="696721" y="31495"/>
                  </a:moveTo>
                  <a:lnTo>
                    <a:pt x="674877" y="31495"/>
                  </a:lnTo>
                  <a:lnTo>
                    <a:pt x="685799" y="50219"/>
                  </a:lnTo>
                  <a:lnTo>
                    <a:pt x="696721" y="31495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790570" y="3505961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5">
                  <a:moveTo>
                    <a:pt x="14224" y="142112"/>
                  </a:moveTo>
                  <a:lnTo>
                    <a:pt x="8255" y="145669"/>
                  </a:lnTo>
                  <a:lnTo>
                    <a:pt x="2159" y="149098"/>
                  </a:lnTo>
                  <a:lnTo>
                    <a:pt x="0" y="156844"/>
                  </a:lnTo>
                  <a:lnTo>
                    <a:pt x="3556" y="162940"/>
                  </a:lnTo>
                  <a:lnTo>
                    <a:pt x="58547" y="258190"/>
                  </a:lnTo>
                  <a:lnTo>
                    <a:pt x="73378" y="233044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7" y="150240"/>
                  </a:lnTo>
                  <a:lnTo>
                    <a:pt x="22098" y="144144"/>
                  </a:lnTo>
                  <a:lnTo>
                    <a:pt x="14224" y="142112"/>
                  </a:lnTo>
                  <a:close/>
                </a:path>
                <a:path w="118110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4"/>
                  </a:lnTo>
                  <a:lnTo>
                    <a:pt x="71401" y="226694"/>
                  </a:lnTo>
                  <a:lnTo>
                    <a:pt x="47752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5">
                  <a:moveTo>
                    <a:pt x="103886" y="142494"/>
                  </a:moveTo>
                  <a:lnTo>
                    <a:pt x="96012" y="144525"/>
                  </a:lnTo>
                  <a:lnTo>
                    <a:pt x="92456" y="150621"/>
                  </a:lnTo>
                  <a:lnTo>
                    <a:pt x="71591" y="186068"/>
                  </a:lnTo>
                  <a:lnTo>
                    <a:pt x="71374" y="233044"/>
                  </a:lnTo>
                  <a:lnTo>
                    <a:pt x="73378" y="233044"/>
                  </a:lnTo>
                  <a:lnTo>
                    <a:pt x="114427" y="163449"/>
                  </a:lnTo>
                  <a:lnTo>
                    <a:pt x="117983" y="157480"/>
                  </a:lnTo>
                  <a:lnTo>
                    <a:pt x="115951" y="149606"/>
                  </a:lnTo>
                  <a:lnTo>
                    <a:pt x="109855" y="146050"/>
                  </a:lnTo>
                  <a:lnTo>
                    <a:pt x="103886" y="142494"/>
                  </a:lnTo>
                  <a:close/>
                </a:path>
                <a:path w="118110" h="258445">
                  <a:moveTo>
                    <a:pt x="58751" y="207881"/>
                  </a:moveTo>
                  <a:lnTo>
                    <a:pt x="47752" y="226568"/>
                  </a:lnTo>
                  <a:lnTo>
                    <a:pt x="69596" y="226694"/>
                  </a:lnTo>
                  <a:lnTo>
                    <a:pt x="58751" y="207881"/>
                  </a:lnTo>
                  <a:close/>
                </a:path>
                <a:path w="118110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10" h="258445">
                  <a:moveTo>
                    <a:pt x="72390" y="0"/>
                  </a:moveTo>
                  <a:lnTo>
                    <a:pt x="46990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/>
          <p:cNvGrpSpPr/>
          <p:nvPr/>
        </p:nvGrpSpPr>
        <p:grpSpPr>
          <a:xfrm>
            <a:off x="6271005" y="3458717"/>
            <a:ext cx="1163320" cy="1605915"/>
            <a:chOff x="6271005" y="3458717"/>
            <a:chExt cx="1163320" cy="1605915"/>
          </a:xfrm>
        </p:grpSpPr>
        <p:sp>
          <p:nvSpPr>
            <p:cNvPr id="55" name="object 55"/>
            <p:cNvSpPr/>
            <p:nvPr/>
          </p:nvSpPr>
          <p:spPr>
            <a:xfrm>
              <a:off x="6277355" y="36865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457200" y="0"/>
                  </a:lnTo>
                  <a:close/>
                </a:path>
                <a:path w="914400" h="533400">
                  <a:moveTo>
                    <a:pt x="457200" y="0"/>
                  </a:move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277355" y="36865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</a:path>
                <a:path w="914400" h="533400">
                  <a:moveTo>
                    <a:pt x="457200" y="533400"/>
                  </a:moveTo>
                  <a:lnTo>
                    <a:pt x="0" y="266700"/>
                  </a:lnTo>
                </a:path>
                <a:path w="914400" h="533400">
                  <a:moveTo>
                    <a:pt x="457200" y="0"/>
                  </a:moveTo>
                  <a:lnTo>
                    <a:pt x="914400" y="266700"/>
                  </a:lnTo>
                  <a:lnTo>
                    <a:pt x="45720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277355" y="36865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277355" y="36865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  <a:lnTo>
                    <a:pt x="914400" y="266700"/>
                  </a:lnTo>
                  <a:lnTo>
                    <a:pt x="457200" y="533400"/>
                  </a:lnTo>
                  <a:lnTo>
                    <a:pt x="0" y="2667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277355" y="45247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457200" y="0"/>
                  </a:lnTo>
                  <a:close/>
                </a:path>
                <a:path w="914400" h="533400">
                  <a:moveTo>
                    <a:pt x="457200" y="0"/>
                  </a:move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277355" y="45247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</a:path>
                <a:path w="914400" h="533400">
                  <a:moveTo>
                    <a:pt x="457200" y="533400"/>
                  </a:moveTo>
                  <a:lnTo>
                    <a:pt x="0" y="266700"/>
                  </a:lnTo>
                </a:path>
                <a:path w="914400" h="533400">
                  <a:moveTo>
                    <a:pt x="457200" y="0"/>
                  </a:moveTo>
                  <a:lnTo>
                    <a:pt x="914400" y="266700"/>
                  </a:lnTo>
                  <a:lnTo>
                    <a:pt x="45720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277355" y="45247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277355" y="4524755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  <a:lnTo>
                    <a:pt x="914400" y="266700"/>
                  </a:lnTo>
                  <a:lnTo>
                    <a:pt x="457200" y="533400"/>
                  </a:lnTo>
                  <a:lnTo>
                    <a:pt x="0" y="2667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674865" y="4222241"/>
              <a:ext cx="118110" cy="304800"/>
            </a:xfrm>
            <a:custGeom>
              <a:avLst/>
              <a:gdLst/>
              <a:ahLst/>
              <a:cxnLst/>
              <a:rect l="l" t="t" r="r" b="b"/>
              <a:pathLst>
                <a:path w="118109" h="304800">
                  <a:moveTo>
                    <a:pt x="14097" y="188975"/>
                  </a:moveTo>
                  <a:lnTo>
                    <a:pt x="8127" y="192531"/>
                  </a:lnTo>
                  <a:lnTo>
                    <a:pt x="2031" y="195960"/>
                  </a:lnTo>
                  <a:lnTo>
                    <a:pt x="0" y="203834"/>
                  </a:lnTo>
                  <a:lnTo>
                    <a:pt x="3555" y="209803"/>
                  </a:lnTo>
                  <a:lnTo>
                    <a:pt x="58927" y="304799"/>
                  </a:lnTo>
                  <a:lnTo>
                    <a:pt x="73585" y="279653"/>
                  </a:lnTo>
                  <a:lnTo>
                    <a:pt x="46227" y="279653"/>
                  </a:lnTo>
                  <a:lnTo>
                    <a:pt x="46227" y="232809"/>
                  </a:lnTo>
                  <a:lnTo>
                    <a:pt x="25400" y="197103"/>
                  </a:lnTo>
                  <a:lnTo>
                    <a:pt x="21970" y="191007"/>
                  </a:lnTo>
                  <a:lnTo>
                    <a:pt x="14097" y="188975"/>
                  </a:lnTo>
                  <a:close/>
                </a:path>
                <a:path w="118109" h="304800">
                  <a:moveTo>
                    <a:pt x="46227" y="232809"/>
                  </a:moveTo>
                  <a:lnTo>
                    <a:pt x="46227" y="279653"/>
                  </a:lnTo>
                  <a:lnTo>
                    <a:pt x="71627" y="279653"/>
                  </a:lnTo>
                  <a:lnTo>
                    <a:pt x="71627" y="273303"/>
                  </a:lnTo>
                  <a:lnTo>
                    <a:pt x="48005" y="273303"/>
                  </a:lnTo>
                  <a:lnTo>
                    <a:pt x="58927" y="254580"/>
                  </a:lnTo>
                  <a:lnTo>
                    <a:pt x="46227" y="232809"/>
                  </a:lnTo>
                  <a:close/>
                </a:path>
                <a:path w="118109" h="304800">
                  <a:moveTo>
                    <a:pt x="103758" y="188975"/>
                  </a:moveTo>
                  <a:lnTo>
                    <a:pt x="95884" y="191007"/>
                  </a:lnTo>
                  <a:lnTo>
                    <a:pt x="92455" y="197103"/>
                  </a:lnTo>
                  <a:lnTo>
                    <a:pt x="71627" y="232809"/>
                  </a:lnTo>
                  <a:lnTo>
                    <a:pt x="71627" y="279653"/>
                  </a:lnTo>
                  <a:lnTo>
                    <a:pt x="73585" y="279653"/>
                  </a:lnTo>
                  <a:lnTo>
                    <a:pt x="114300" y="209803"/>
                  </a:lnTo>
                  <a:lnTo>
                    <a:pt x="117855" y="203834"/>
                  </a:lnTo>
                  <a:lnTo>
                    <a:pt x="115824" y="195960"/>
                  </a:lnTo>
                  <a:lnTo>
                    <a:pt x="109727" y="192531"/>
                  </a:lnTo>
                  <a:lnTo>
                    <a:pt x="103758" y="188975"/>
                  </a:lnTo>
                  <a:close/>
                </a:path>
                <a:path w="118109" h="304800">
                  <a:moveTo>
                    <a:pt x="58927" y="254580"/>
                  </a:moveTo>
                  <a:lnTo>
                    <a:pt x="48005" y="273303"/>
                  </a:lnTo>
                  <a:lnTo>
                    <a:pt x="69850" y="273303"/>
                  </a:lnTo>
                  <a:lnTo>
                    <a:pt x="58927" y="254580"/>
                  </a:lnTo>
                  <a:close/>
                </a:path>
                <a:path w="118109" h="304800">
                  <a:moveTo>
                    <a:pt x="71627" y="232809"/>
                  </a:moveTo>
                  <a:lnTo>
                    <a:pt x="58927" y="254580"/>
                  </a:lnTo>
                  <a:lnTo>
                    <a:pt x="69850" y="273303"/>
                  </a:lnTo>
                  <a:lnTo>
                    <a:pt x="71627" y="273303"/>
                  </a:lnTo>
                  <a:lnTo>
                    <a:pt x="71627" y="232809"/>
                  </a:lnTo>
                  <a:close/>
                </a:path>
                <a:path w="118109" h="304800">
                  <a:moveTo>
                    <a:pt x="47751" y="139699"/>
                  </a:moveTo>
                  <a:lnTo>
                    <a:pt x="46227" y="139699"/>
                  </a:lnTo>
                  <a:lnTo>
                    <a:pt x="46227" y="232809"/>
                  </a:lnTo>
                  <a:lnTo>
                    <a:pt x="58927" y="254580"/>
                  </a:lnTo>
                  <a:lnTo>
                    <a:pt x="71627" y="232809"/>
                  </a:lnTo>
                  <a:lnTo>
                    <a:pt x="71627" y="165099"/>
                  </a:lnTo>
                  <a:lnTo>
                    <a:pt x="58927" y="165099"/>
                  </a:lnTo>
                  <a:lnTo>
                    <a:pt x="71627" y="152399"/>
                  </a:lnTo>
                  <a:lnTo>
                    <a:pt x="47751" y="152399"/>
                  </a:lnTo>
                  <a:lnTo>
                    <a:pt x="47751" y="139699"/>
                  </a:lnTo>
                  <a:close/>
                </a:path>
                <a:path w="118109" h="304800">
                  <a:moveTo>
                    <a:pt x="71627" y="152399"/>
                  </a:moveTo>
                  <a:lnTo>
                    <a:pt x="58927" y="165099"/>
                  </a:lnTo>
                  <a:lnTo>
                    <a:pt x="71627" y="165099"/>
                  </a:lnTo>
                  <a:lnTo>
                    <a:pt x="71627" y="152399"/>
                  </a:lnTo>
                  <a:close/>
                </a:path>
                <a:path w="118109" h="304800">
                  <a:moveTo>
                    <a:pt x="73278" y="139699"/>
                  </a:moveTo>
                  <a:lnTo>
                    <a:pt x="60578" y="139699"/>
                  </a:lnTo>
                  <a:lnTo>
                    <a:pt x="47751" y="152399"/>
                  </a:lnTo>
                  <a:lnTo>
                    <a:pt x="71627" y="152399"/>
                  </a:lnTo>
                  <a:lnTo>
                    <a:pt x="71627" y="165099"/>
                  </a:lnTo>
                  <a:lnTo>
                    <a:pt x="73278" y="165099"/>
                  </a:lnTo>
                  <a:lnTo>
                    <a:pt x="73278" y="139699"/>
                  </a:lnTo>
                  <a:close/>
                </a:path>
                <a:path w="118109" h="304800">
                  <a:moveTo>
                    <a:pt x="73278" y="0"/>
                  </a:moveTo>
                  <a:lnTo>
                    <a:pt x="47751" y="0"/>
                  </a:lnTo>
                  <a:lnTo>
                    <a:pt x="47751" y="152399"/>
                  </a:lnTo>
                  <a:lnTo>
                    <a:pt x="60578" y="139699"/>
                  </a:lnTo>
                  <a:lnTo>
                    <a:pt x="73278" y="139699"/>
                  </a:lnTo>
                  <a:lnTo>
                    <a:pt x="732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192517" y="3895089"/>
              <a:ext cx="241300" cy="909955"/>
            </a:xfrm>
            <a:custGeom>
              <a:avLst/>
              <a:gdLst/>
              <a:ahLst/>
              <a:cxnLst/>
              <a:rect l="l" t="t" r="r" b="b"/>
              <a:pathLst>
                <a:path w="241300" h="909954">
                  <a:moveTo>
                    <a:pt x="215900" y="884428"/>
                  </a:moveTo>
                  <a:lnTo>
                    <a:pt x="0" y="884428"/>
                  </a:lnTo>
                  <a:lnTo>
                    <a:pt x="0" y="909828"/>
                  </a:lnTo>
                  <a:lnTo>
                    <a:pt x="241300" y="909828"/>
                  </a:lnTo>
                  <a:lnTo>
                    <a:pt x="241300" y="897128"/>
                  </a:lnTo>
                  <a:lnTo>
                    <a:pt x="215900" y="897128"/>
                  </a:lnTo>
                  <a:lnTo>
                    <a:pt x="215900" y="884428"/>
                  </a:lnTo>
                  <a:close/>
                </a:path>
                <a:path w="241300" h="909954">
                  <a:moveTo>
                    <a:pt x="215900" y="58928"/>
                  </a:moveTo>
                  <a:lnTo>
                    <a:pt x="215900" y="897128"/>
                  </a:lnTo>
                  <a:lnTo>
                    <a:pt x="228600" y="884428"/>
                  </a:lnTo>
                  <a:lnTo>
                    <a:pt x="241300" y="884428"/>
                  </a:lnTo>
                  <a:lnTo>
                    <a:pt x="241300" y="71628"/>
                  </a:lnTo>
                  <a:lnTo>
                    <a:pt x="228600" y="71628"/>
                  </a:lnTo>
                  <a:lnTo>
                    <a:pt x="215900" y="58928"/>
                  </a:lnTo>
                  <a:close/>
                </a:path>
                <a:path w="241300" h="909954">
                  <a:moveTo>
                    <a:pt x="241300" y="884428"/>
                  </a:moveTo>
                  <a:lnTo>
                    <a:pt x="228600" y="884428"/>
                  </a:lnTo>
                  <a:lnTo>
                    <a:pt x="215900" y="897128"/>
                  </a:lnTo>
                  <a:lnTo>
                    <a:pt x="241300" y="897128"/>
                  </a:lnTo>
                  <a:lnTo>
                    <a:pt x="241300" y="884428"/>
                  </a:lnTo>
                  <a:close/>
                </a:path>
                <a:path w="241300" h="909954">
                  <a:moveTo>
                    <a:pt x="102615" y="0"/>
                  </a:moveTo>
                  <a:lnTo>
                    <a:pt x="1524" y="58928"/>
                  </a:lnTo>
                  <a:lnTo>
                    <a:pt x="102615" y="117856"/>
                  </a:lnTo>
                  <a:lnTo>
                    <a:pt x="110362" y="115824"/>
                  </a:lnTo>
                  <a:lnTo>
                    <a:pt x="113918" y="109728"/>
                  </a:lnTo>
                  <a:lnTo>
                    <a:pt x="117475" y="103759"/>
                  </a:lnTo>
                  <a:lnTo>
                    <a:pt x="115442" y="95885"/>
                  </a:lnTo>
                  <a:lnTo>
                    <a:pt x="109347" y="92456"/>
                  </a:lnTo>
                  <a:lnTo>
                    <a:pt x="73641" y="71628"/>
                  </a:lnTo>
                  <a:lnTo>
                    <a:pt x="26670" y="71628"/>
                  </a:lnTo>
                  <a:lnTo>
                    <a:pt x="26670" y="46228"/>
                  </a:lnTo>
                  <a:lnTo>
                    <a:pt x="73641" y="46228"/>
                  </a:lnTo>
                  <a:lnTo>
                    <a:pt x="109347" y="25400"/>
                  </a:lnTo>
                  <a:lnTo>
                    <a:pt x="115442" y="21971"/>
                  </a:lnTo>
                  <a:lnTo>
                    <a:pt x="117475" y="14097"/>
                  </a:lnTo>
                  <a:lnTo>
                    <a:pt x="113918" y="8128"/>
                  </a:lnTo>
                  <a:lnTo>
                    <a:pt x="110362" y="2032"/>
                  </a:lnTo>
                  <a:lnTo>
                    <a:pt x="102615" y="0"/>
                  </a:lnTo>
                  <a:close/>
                </a:path>
                <a:path w="241300" h="909954">
                  <a:moveTo>
                    <a:pt x="73641" y="46228"/>
                  </a:moveTo>
                  <a:lnTo>
                    <a:pt x="26670" y="46228"/>
                  </a:lnTo>
                  <a:lnTo>
                    <a:pt x="26670" y="71628"/>
                  </a:lnTo>
                  <a:lnTo>
                    <a:pt x="73641" y="71628"/>
                  </a:lnTo>
                  <a:lnTo>
                    <a:pt x="70593" y="69850"/>
                  </a:lnTo>
                  <a:lnTo>
                    <a:pt x="33147" y="69850"/>
                  </a:lnTo>
                  <a:lnTo>
                    <a:pt x="33147" y="48006"/>
                  </a:lnTo>
                  <a:lnTo>
                    <a:pt x="70593" y="48006"/>
                  </a:lnTo>
                  <a:lnTo>
                    <a:pt x="73641" y="46228"/>
                  </a:lnTo>
                  <a:close/>
                </a:path>
                <a:path w="241300" h="909954">
                  <a:moveTo>
                    <a:pt x="241300" y="46228"/>
                  </a:moveTo>
                  <a:lnTo>
                    <a:pt x="73641" y="46228"/>
                  </a:lnTo>
                  <a:lnTo>
                    <a:pt x="51870" y="58928"/>
                  </a:lnTo>
                  <a:lnTo>
                    <a:pt x="73641" y="71628"/>
                  </a:lnTo>
                  <a:lnTo>
                    <a:pt x="215900" y="71628"/>
                  </a:lnTo>
                  <a:lnTo>
                    <a:pt x="215900" y="58928"/>
                  </a:lnTo>
                  <a:lnTo>
                    <a:pt x="241300" y="58928"/>
                  </a:lnTo>
                  <a:lnTo>
                    <a:pt x="241300" y="46228"/>
                  </a:lnTo>
                  <a:close/>
                </a:path>
                <a:path w="241300" h="909954">
                  <a:moveTo>
                    <a:pt x="241300" y="58928"/>
                  </a:moveTo>
                  <a:lnTo>
                    <a:pt x="215900" y="58928"/>
                  </a:lnTo>
                  <a:lnTo>
                    <a:pt x="228600" y="71628"/>
                  </a:lnTo>
                  <a:lnTo>
                    <a:pt x="241300" y="71628"/>
                  </a:lnTo>
                  <a:lnTo>
                    <a:pt x="241300" y="58928"/>
                  </a:lnTo>
                  <a:close/>
                </a:path>
                <a:path w="241300" h="909954">
                  <a:moveTo>
                    <a:pt x="33147" y="48006"/>
                  </a:moveTo>
                  <a:lnTo>
                    <a:pt x="33147" y="69850"/>
                  </a:lnTo>
                  <a:lnTo>
                    <a:pt x="51870" y="58928"/>
                  </a:lnTo>
                  <a:lnTo>
                    <a:pt x="33147" y="48006"/>
                  </a:lnTo>
                  <a:close/>
                </a:path>
                <a:path w="241300" h="909954">
                  <a:moveTo>
                    <a:pt x="51870" y="58928"/>
                  </a:moveTo>
                  <a:lnTo>
                    <a:pt x="33147" y="69850"/>
                  </a:lnTo>
                  <a:lnTo>
                    <a:pt x="70593" y="69850"/>
                  </a:lnTo>
                  <a:lnTo>
                    <a:pt x="51870" y="58928"/>
                  </a:lnTo>
                  <a:close/>
                </a:path>
                <a:path w="241300" h="909954">
                  <a:moveTo>
                    <a:pt x="70593" y="48006"/>
                  </a:moveTo>
                  <a:lnTo>
                    <a:pt x="33147" y="48006"/>
                  </a:lnTo>
                  <a:lnTo>
                    <a:pt x="51870" y="58928"/>
                  </a:lnTo>
                  <a:lnTo>
                    <a:pt x="70593" y="48006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675246" y="3458717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5">
                  <a:moveTo>
                    <a:pt x="14224" y="142112"/>
                  </a:moveTo>
                  <a:lnTo>
                    <a:pt x="8254" y="145669"/>
                  </a:lnTo>
                  <a:lnTo>
                    <a:pt x="2158" y="149098"/>
                  </a:lnTo>
                  <a:lnTo>
                    <a:pt x="0" y="156845"/>
                  </a:lnTo>
                  <a:lnTo>
                    <a:pt x="3555" y="162941"/>
                  </a:lnTo>
                  <a:lnTo>
                    <a:pt x="58547" y="258191"/>
                  </a:lnTo>
                  <a:lnTo>
                    <a:pt x="73378" y="233045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6" y="150241"/>
                  </a:lnTo>
                  <a:lnTo>
                    <a:pt x="22098" y="144145"/>
                  </a:lnTo>
                  <a:lnTo>
                    <a:pt x="14224" y="142112"/>
                  </a:lnTo>
                  <a:close/>
                </a:path>
                <a:path w="118109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5"/>
                  </a:lnTo>
                  <a:lnTo>
                    <a:pt x="71401" y="226695"/>
                  </a:lnTo>
                  <a:lnTo>
                    <a:pt x="47751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5">
                  <a:moveTo>
                    <a:pt x="103885" y="142494"/>
                  </a:moveTo>
                  <a:lnTo>
                    <a:pt x="96011" y="144526"/>
                  </a:lnTo>
                  <a:lnTo>
                    <a:pt x="92455" y="150622"/>
                  </a:lnTo>
                  <a:lnTo>
                    <a:pt x="71591" y="186068"/>
                  </a:lnTo>
                  <a:lnTo>
                    <a:pt x="71374" y="233045"/>
                  </a:lnTo>
                  <a:lnTo>
                    <a:pt x="73378" y="233045"/>
                  </a:lnTo>
                  <a:lnTo>
                    <a:pt x="114426" y="163449"/>
                  </a:lnTo>
                  <a:lnTo>
                    <a:pt x="117982" y="157480"/>
                  </a:lnTo>
                  <a:lnTo>
                    <a:pt x="115950" y="149606"/>
                  </a:lnTo>
                  <a:lnTo>
                    <a:pt x="109854" y="146050"/>
                  </a:lnTo>
                  <a:lnTo>
                    <a:pt x="103885" y="142494"/>
                  </a:lnTo>
                  <a:close/>
                </a:path>
                <a:path w="118109" h="258445">
                  <a:moveTo>
                    <a:pt x="58751" y="207881"/>
                  </a:moveTo>
                  <a:lnTo>
                    <a:pt x="47751" y="226568"/>
                  </a:lnTo>
                  <a:lnTo>
                    <a:pt x="69596" y="226695"/>
                  </a:lnTo>
                  <a:lnTo>
                    <a:pt x="58751" y="207881"/>
                  </a:lnTo>
                  <a:close/>
                </a:path>
                <a:path w="118109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09" h="258445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/>
          <p:cNvGrpSpPr/>
          <p:nvPr/>
        </p:nvGrpSpPr>
        <p:grpSpPr>
          <a:xfrm>
            <a:off x="8537193" y="3505961"/>
            <a:ext cx="2129790" cy="3087370"/>
            <a:chOff x="8537193" y="3505961"/>
            <a:chExt cx="2129790" cy="3087370"/>
          </a:xfrm>
        </p:grpSpPr>
        <p:sp>
          <p:nvSpPr>
            <p:cNvPr id="67" name="object 67"/>
            <p:cNvSpPr/>
            <p:nvPr/>
          </p:nvSpPr>
          <p:spPr>
            <a:xfrm>
              <a:off x="8543543" y="373379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457200" y="0"/>
                  </a:lnTo>
                  <a:close/>
                </a:path>
                <a:path w="914400" h="533400">
                  <a:moveTo>
                    <a:pt x="457200" y="0"/>
                  </a:move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8543543" y="373379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</a:path>
                <a:path w="914400" h="533400">
                  <a:moveTo>
                    <a:pt x="457200" y="533400"/>
                  </a:moveTo>
                  <a:lnTo>
                    <a:pt x="0" y="266700"/>
                  </a:lnTo>
                </a:path>
                <a:path w="914400" h="533400">
                  <a:moveTo>
                    <a:pt x="457200" y="0"/>
                  </a:moveTo>
                  <a:lnTo>
                    <a:pt x="914400" y="266700"/>
                  </a:lnTo>
                  <a:lnTo>
                    <a:pt x="45720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543543" y="373379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543543" y="373379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  <a:lnTo>
                    <a:pt x="914400" y="266700"/>
                  </a:lnTo>
                  <a:lnTo>
                    <a:pt x="457200" y="533400"/>
                  </a:lnTo>
                  <a:lnTo>
                    <a:pt x="0" y="2667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9686543" y="4572000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457200" y="0"/>
                  </a:lnTo>
                  <a:close/>
                </a:path>
                <a:path w="914400" h="533400">
                  <a:moveTo>
                    <a:pt x="457200" y="0"/>
                  </a:move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9686543" y="4572000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</a:path>
                <a:path w="914400" h="533400">
                  <a:moveTo>
                    <a:pt x="457200" y="533400"/>
                  </a:moveTo>
                  <a:lnTo>
                    <a:pt x="0" y="266700"/>
                  </a:lnTo>
                </a:path>
                <a:path w="914400" h="533400">
                  <a:moveTo>
                    <a:pt x="457200" y="0"/>
                  </a:moveTo>
                  <a:lnTo>
                    <a:pt x="914400" y="266700"/>
                  </a:lnTo>
                  <a:lnTo>
                    <a:pt x="45720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9686543" y="4572000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9686543" y="4572000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  <a:lnTo>
                    <a:pt x="914400" y="266700"/>
                  </a:lnTo>
                  <a:lnTo>
                    <a:pt x="457200" y="533400"/>
                  </a:lnTo>
                  <a:lnTo>
                    <a:pt x="0" y="2667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9458705" y="3988561"/>
              <a:ext cx="744855" cy="584200"/>
            </a:xfrm>
            <a:custGeom>
              <a:avLst/>
              <a:gdLst/>
              <a:ahLst/>
              <a:cxnLst/>
              <a:rect l="l" t="t" r="r" b="b"/>
              <a:pathLst>
                <a:path w="744854" h="584200">
                  <a:moveTo>
                    <a:pt x="640969" y="468375"/>
                  </a:moveTo>
                  <a:lnTo>
                    <a:pt x="635000" y="471931"/>
                  </a:lnTo>
                  <a:lnTo>
                    <a:pt x="628903" y="475361"/>
                  </a:lnTo>
                  <a:lnTo>
                    <a:pt x="626872" y="483235"/>
                  </a:lnTo>
                  <a:lnTo>
                    <a:pt x="630427" y="489204"/>
                  </a:lnTo>
                  <a:lnTo>
                    <a:pt x="685800" y="584200"/>
                  </a:lnTo>
                  <a:lnTo>
                    <a:pt x="700457" y="559054"/>
                  </a:lnTo>
                  <a:lnTo>
                    <a:pt x="673100" y="559054"/>
                  </a:lnTo>
                  <a:lnTo>
                    <a:pt x="673100" y="512209"/>
                  </a:lnTo>
                  <a:lnTo>
                    <a:pt x="652272" y="476504"/>
                  </a:lnTo>
                  <a:lnTo>
                    <a:pt x="648843" y="470407"/>
                  </a:lnTo>
                  <a:lnTo>
                    <a:pt x="640969" y="468375"/>
                  </a:lnTo>
                  <a:close/>
                </a:path>
                <a:path w="744854" h="584200">
                  <a:moveTo>
                    <a:pt x="673100" y="512209"/>
                  </a:moveTo>
                  <a:lnTo>
                    <a:pt x="673100" y="559054"/>
                  </a:lnTo>
                  <a:lnTo>
                    <a:pt x="698500" y="559054"/>
                  </a:lnTo>
                  <a:lnTo>
                    <a:pt x="698500" y="552704"/>
                  </a:lnTo>
                  <a:lnTo>
                    <a:pt x="674877" y="552704"/>
                  </a:lnTo>
                  <a:lnTo>
                    <a:pt x="685800" y="533980"/>
                  </a:lnTo>
                  <a:lnTo>
                    <a:pt x="673100" y="512209"/>
                  </a:lnTo>
                  <a:close/>
                </a:path>
                <a:path w="744854" h="584200">
                  <a:moveTo>
                    <a:pt x="730630" y="468375"/>
                  </a:moveTo>
                  <a:lnTo>
                    <a:pt x="722757" y="470407"/>
                  </a:lnTo>
                  <a:lnTo>
                    <a:pt x="719327" y="476504"/>
                  </a:lnTo>
                  <a:lnTo>
                    <a:pt x="698500" y="512209"/>
                  </a:lnTo>
                  <a:lnTo>
                    <a:pt x="698500" y="559054"/>
                  </a:lnTo>
                  <a:lnTo>
                    <a:pt x="700457" y="559054"/>
                  </a:lnTo>
                  <a:lnTo>
                    <a:pt x="741172" y="489204"/>
                  </a:lnTo>
                  <a:lnTo>
                    <a:pt x="744727" y="483235"/>
                  </a:lnTo>
                  <a:lnTo>
                    <a:pt x="742696" y="475361"/>
                  </a:lnTo>
                  <a:lnTo>
                    <a:pt x="736600" y="471931"/>
                  </a:lnTo>
                  <a:lnTo>
                    <a:pt x="730630" y="468375"/>
                  </a:lnTo>
                  <a:close/>
                </a:path>
                <a:path w="744854" h="584200">
                  <a:moveTo>
                    <a:pt x="685800" y="533980"/>
                  </a:moveTo>
                  <a:lnTo>
                    <a:pt x="674877" y="552704"/>
                  </a:lnTo>
                  <a:lnTo>
                    <a:pt x="696722" y="552704"/>
                  </a:lnTo>
                  <a:lnTo>
                    <a:pt x="685800" y="533980"/>
                  </a:lnTo>
                  <a:close/>
                </a:path>
                <a:path w="744854" h="584200">
                  <a:moveTo>
                    <a:pt x="698500" y="512209"/>
                  </a:moveTo>
                  <a:lnTo>
                    <a:pt x="685800" y="533980"/>
                  </a:lnTo>
                  <a:lnTo>
                    <a:pt x="696722" y="552704"/>
                  </a:lnTo>
                  <a:lnTo>
                    <a:pt x="698500" y="552704"/>
                  </a:lnTo>
                  <a:lnTo>
                    <a:pt x="698500" y="512209"/>
                  </a:lnTo>
                  <a:close/>
                </a:path>
                <a:path w="744854" h="584200">
                  <a:moveTo>
                    <a:pt x="673100" y="12700"/>
                  </a:moveTo>
                  <a:lnTo>
                    <a:pt x="673100" y="512209"/>
                  </a:lnTo>
                  <a:lnTo>
                    <a:pt x="685800" y="533980"/>
                  </a:lnTo>
                  <a:lnTo>
                    <a:pt x="698500" y="512209"/>
                  </a:lnTo>
                  <a:lnTo>
                    <a:pt x="698500" y="25400"/>
                  </a:lnTo>
                  <a:lnTo>
                    <a:pt x="685800" y="25400"/>
                  </a:lnTo>
                  <a:lnTo>
                    <a:pt x="673100" y="12700"/>
                  </a:lnTo>
                  <a:close/>
                </a:path>
                <a:path w="744854" h="584200">
                  <a:moveTo>
                    <a:pt x="698500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673100" y="25400"/>
                  </a:lnTo>
                  <a:lnTo>
                    <a:pt x="673100" y="12700"/>
                  </a:lnTo>
                  <a:lnTo>
                    <a:pt x="698500" y="12700"/>
                  </a:lnTo>
                  <a:lnTo>
                    <a:pt x="698500" y="0"/>
                  </a:lnTo>
                  <a:close/>
                </a:path>
                <a:path w="744854" h="584200">
                  <a:moveTo>
                    <a:pt x="698500" y="12700"/>
                  </a:moveTo>
                  <a:lnTo>
                    <a:pt x="673100" y="12700"/>
                  </a:lnTo>
                  <a:lnTo>
                    <a:pt x="685800" y="25400"/>
                  </a:lnTo>
                  <a:lnTo>
                    <a:pt x="698500" y="25400"/>
                  </a:lnTo>
                  <a:lnTo>
                    <a:pt x="698500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8942577" y="4267961"/>
              <a:ext cx="744855" cy="584200"/>
            </a:xfrm>
            <a:custGeom>
              <a:avLst/>
              <a:gdLst/>
              <a:ahLst/>
              <a:cxnLst/>
              <a:rect l="l" t="t" r="r" b="b"/>
              <a:pathLst>
                <a:path w="744854" h="584200">
                  <a:moveTo>
                    <a:pt x="58927" y="50219"/>
                  </a:moveTo>
                  <a:lnTo>
                    <a:pt x="46227" y="71990"/>
                  </a:lnTo>
                  <a:lnTo>
                    <a:pt x="46227" y="584200"/>
                  </a:lnTo>
                  <a:lnTo>
                    <a:pt x="744727" y="584200"/>
                  </a:lnTo>
                  <a:lnTo>
                    <a:pt x="744727" y="571500"/>
                  </a:lnTo>
                  <a:lnTo>
                    <a:pt x="71627" y="571500"/>
                  </a:lnTo>
                  <a:lnTo>
                    <a:pt x="58927" y="558800"/>
                  </a:lnTo>
                  <a:lnTo>
                    <a:pt x="71627" y="558800"/>
                  </a:lnTo>
                  <a:lnTo>
                    <a:pt x="71627" y="71990"/>
                  </a:lnTo>
                  <a:lnTo>
                    <a:pt x="58927" y="50219"/>
                  </a:lnTo>
                  <a:close/>
                </a:path>
                <a:path w="744854" h="584200">
                  <a:moveTo>
                    <a:pt x="71627" y="558800"/>
                  </a:moveTo>
                  <a:lnTo>
                    <a:pt x="58927" y="558800"/>
                  </a:lnTo>
                  <a:lnTo>
                    <a:pt x="71627" y="571500"/>
                  </a:lnTo>
                  <a:lnTo>
                    <a:pt x="71627" y="558800"/>
                  </a:lnTo>
                  <a:close/>
                </a:path>
                <a:path w="744854" h="584200">
                  <a:moveTo>
                    <a:pt x="744727" y="558800"/>
                  </a:moveTo>
                  <a:lnTo>
                    <a:pt x="71627" y="558800"/>
                  </a:lnTo>
                  <a:lnTo>
                    <a:pt x="71627" y="571500"/>
                  </a:lnTo>
                  <a:lnTo>
                    <a:pt x="744727" y="571500"/>
                  </a:lnTo>
                  <a:lnTo>
                    <a:pt x="744727" y="558800"/>
                  </a:lnTo>
                  <a:close/>
                </a:path>
                <a:path w="744854" h="584200">
                  <a:moveTo>
                    <a:pt x="58927" y="0"/>
                  </a:moveTo>
                  <a:lnTo>
                    <a:pt x="3555" y="94995"/>
                  </a:lnTo>
                  <a:lnTo>
                    <a:pt x="0" y="100964"/>
                  </a:lnTo>
                  <a:lnTo>
                    <a:pt x="2031" y="108838"/>
                  </a:lnTo>
                  <a:lnTo>
                    <a:pt x="8127" y="112268"/>
                  </a:lnTo>
                  <a:lnTo>
                    <a:pt x="14097" y="115824"/>
                  </a:lnTo>
                  <a:lnTo>
                    <a:pt x="21971" y="113792"/>
                  </a:lnTo>
                  <a:lnTo>
                    <a:pt x="25400" y="107695"/>
                  </a:lnTo>
                  <a:lnTo>
                    <a:pt x="46227" y="71990"/>
                  </a:lnTo>
                  <a:lnTo>
                    <a:pt x="46227" y="25145"/>
                  </a:lnTo>
                  <a:lnTo>
                    <a:pt x="73585" y="25145"/>
                  </a:lnTo>
                  <a:lnTo>
                    <a:pt x="58927" y="0"/>
                  </a:lnTo>
                  <a:close/>
                </a:path>
                <a:path w="744854" h="584200">
                  <a:moveTo>
                    <a:pt x="73585" y="25145"/>
                  </a:moveTo>
                  <a:lnTo>
                    <a:pt x="71627" y="25145"/>
                  </a:lnTo>
                  <a:lnTo>
                    <a:pt x="71627" y="71990"/>
                  </a:lnTo>
                  <a:lnTo>
                    <a:pt x="92455" y="107695"/>
                  </a:lnTo>
                  <a:lnTo>
                    <a:pt x="95885" y="113792"/>
                  </a:lnTo>
                  <a:lnTo>
                    <a:pt x="103758" y="115824"/>
                  </a:lnTo>
                  <a:lnTo>
                    <a:pt x="109727" y="112268"/>
                  </a:lnTo>
                  <a:lnTo>
                    <a:pt x="115824" y="108838"/>
                  </a:lnTo>
                  <a:lnTo>
                    <a:pt x="117855" y="100964"/>
                  </a:lnTo>
                  <a:lnTo>
                    <a:pt x="114300" y="94995"/>
                  </a:lnTo>
                  <a:lnTo>
                    <a:pt x="73585" y="25145"/>
                  </a:lnTo>
                  <a:close/>
                </a:path>
                <a:path w="744854" h="584200">
                  <a:moveTo>
                    <a:pt x="71627" y="25145"/>
                  </a:moveTo>
                  <a:lnTo>
                    <a:pt x="46227" y="25145"/>
                  </a:lnTo>
                  <a:lnTo>
                    <a:pt x="46227" y="71990"/>
                  </a:lnTo>
                  <a:lnTo>
                    <a:pt x="58927" y="50219"/>
                  </a:lnTo>
                  <a:lnTo>
                    <a:pt x="48005" y="31495"/>
                  </a:lnTo>
                  <a:lnTo>
                    <a:pt x="71627" y="31495"/>
                  </a:lnTo>
                  <a:lnTo>
                    <a:pt x="71627" y="25145"/>
                  </a:lnTo>
                  <a:close/>
                </a:path>
                <a:path w="744854" h="584200">
                  <a:moveTo>
                    <a:pt x="71627" y="31495"/>
                  </a:moveTo>
                  <a:lnTo>
                    <a:pt x="69850" y="31495"/>
                  </a:lnTo>
                  <a:lnTo>
                    <a:pt x="58927" y="50219"/>
                  </a:lnTo>
                  <a:lnTo>
                    <a:pt x="71627" y="71990"/>
                  </a:lnTo>
                  <a:lnTo>
                    <a:pt x="71627" y="31495"/>
                  </a:lnTo>
                  <a:close/>
                </a:path>
                <a:path w="744854" h="584200">
                  <a:moveTo>
                    <a:pt x="69850" y="31495"/>
                  </a:moveTo>
                  <a:lnTo>
                    <a:pt x="48005" y="31495"/>
                  </a:lnTo>
                  <a:lnTo>
                    <a:pt x="58927" y="50219"/>
                  </a:lnTo>
                  <a:lnTo>
                    <a:pt x="69850" y="31495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8942958" y="3505961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5">
                  <a:moveTo>
                    <a:pt x="14224" y="142112"/>
                  </a:moveTo>
                  <a:lnTo>
                    <a:pt x="8255" y="145669"/>
                  </a:lnTo>
                  <a:lnTo>
                    <a:pt x="2159" y="149098"/>
                  </a:lnTo>
                  <a:lnTo>
                    <a:pt x="0" y="156844"/>
                  </a:lnTo>
                  <a:lnTo>
                    <a:pt x="3556" y="162940"/>
                  </a:lnTo>
                  <a:lnTo>
                    <a:pt x="58547" y="258190"/>
                  </a:lnTo>
                  <a:lnTo>
                    <a:pt x="73378" y="233044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8" y="144144"/>
                  </a:lnTo>
                  <a:lnTo>
                    <a:pt x="14224" y="142112"/>
                  </a:lnTo>
                  <a:close/>
                </a:path>
                <a:path w="118109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4"/>
                  </a:lnTo>
                  <a:lnTo>
                    <a:pt x="71401" y="226694"/>
                  </a:lnTo>
                  <a:lnTo>
                    <a:pt x="47751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5">
                  <a:moveTo>
                    <a:pt x="103886" y="142494"/>
                  </a:moveTo>
                  <a:lnTo>
                    <a:pt x="96012" y="144525"/>
                  </a:lnTo>
                  <a:lnTo>
                    <a:pt x="92456" y="150621"/>
                  </a:lnTo>
                  <a:lnTo>
                    <a:pt x="71591" y="186068"/>
                  </a:lnTo>
                  <a:lnTo>
                    <a:pt x="71374" y="233044"/>
                  </a:lnTo>
                  <a:lnTo>
                    <a:pt x="73378" y="233044"/>
                  </a:lnTo>
                  <a:lnTo>
                    <a:pt x="114426" y="163449"/>
                  </a:lnTo>
                  <a:lnTo>
                    <a:pt x="117983" y="157480"/>
                  </a:lnTo>
                  <a:lnTo>
                    <a:pt x="115950" y="149606"/>
                  </a:lnTo>
                  <a:lnTo>
                    <a:pt x="109855" y="146050"/>
                  </a:lnTo>
                  <a:lnTo>
                    <a:pt x="103886" y="142494"/>
                  </a:lnTo>
                  <a:close/>
                </a:path>
                <a:path w="118109" h="258445">
                  <a:moveTo>
                    <a:pt x="58751" y="207881"/>
                  </a:moveTo>
                  <a:lnTo>
                    <a:pt x="47751" y="226568"/>
                  </a:lnTo>
                  <a:lnTo>
                    <a:pt x="69596" y="226694"/>
                  </a:lnTo>
                  <a:lnTo>
                    <a:pt x="58751" y="207881"/>
                  </a:lnTo>
                  <a:close/>
                </a:path>
                <a:path w="118109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09" h="258445">
                  <a:moveTo>
                    <a:pt x="72390" y="0"/>
                  </a:moveTo>
                  <a:lnTo>
                    <a:pt x="46990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8602979" y="5367527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457200" y="0"/>
                  </a:lnTo>
                  <a:close/>
                </a:path>
                <a:path w="914400" h="533400">
                  <a:moveTo>
                    <a:pt x="457200" y="0"/>
                  </a:move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8602979" y="5367527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</a:path>
                <a:path w="914400" h="533400">
                  <a:moveTo>
                    <a:pt x="457200" y="533400"/>
                  </a:moveTo>
                  <a:lnTo>
                    <a:pt x="0" y="266700"/>
                  </a:lnTo>
                </a:path>
                <a:path w="914400" h="533400">
                  <a:moveTo>
                    <a:pt x="457200" y="0"/>
                  </a:moveTo>
                  <a:lnTo>
                    <a:pt x="914400" y="266700"/>
                  </a:lnTo>
                  <a:lnTo>
                    <a:pt x="45720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8602979" y="5367527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8602979" y="5367527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  <a:lnTo>
                    <a:pt x="914400" y="266700"/>
                  </a:lnTo>
                  <a:lnTo>
                    <a:pt x="457200" y="533400"/>
                  </a:lnTo>
                  <a:lnTo>
                    <a:pt x="0" y="2667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9745979" y="6205727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767333" y="0"/>
                  </a:moveTo>
                  <a:lnTo>
                    <a:pt x="147066" y="0"/>
                  </a:lnTo>
                  <a:lnTo>
                    <a:pt x="107994" y="6805"/>
                  </a:lnTo>
                  <a:lnTo>
                    <a:pt x="72869" y="26009"/>
                  </a:lnTo>
                  <a:lnTo>
                    <a:pt x="43100" y="55797"/>
                  </a:lnTo>
                  <a:lnTo>
                    <a:pt x="20094" y="94352"/>
                  </a:lnTo>
                  <a:lnTo>
                    <a:pt x="5258" y="139858"/>
                  </a:lnTo>
                  <a:lnTo>
                    <a:pt x="0" y="190500"/>
                  </a:lnTo>
                  <a:lnTo>
                    <a:pt x="5258" y="241141"/>
                  </a:lnTo>
                  <a:lnTo>
                    <a:pt x="20094" y="286647"/>
                  </a:lnTo>
                  <a:lnTo>
                    <a:pt x="43100" y="325202"/>
                  </a:lnTo>
                  <a:lnTo>
                    <a:pt x="72869" y="354990"/>
                  </a:lnTo>
                  <a:lnTo>
                    <a:pt x="107994" y="374194"/>
                  </a:lnTo>
                  <a:lnTo>
                    <a:pt x="147066" y="381000"/>
                  </a:lnTo>
                  <a:lnTo>
                    <a:pt x="767333" y="0"/>
                  </a:lnTo>
                  <a:close/>
                </a:path>
                <a:path w="914400" h="381000">
                  <a:moveTo>
                    <a:pt x="767334" y="0"/>
                  </a:moveTo>
                  <a:lnTo>
                    <a:pt x="767334" y="381000"/>
                  </a:lnTo>
                  <a:lnTo>
                    <a:pt x="806405" y="374194"/>
                  </a:lnTo>
                  <a:lnTo>
                    <a:pt x="841530" y="354990"/>
                  </a:lnTo>
                  <a:lnTo>
                    <a:pt x="871299" y="325202"/>
                  </a:lnTo>
                  <a:lnTo>
                    <a:pt x="894305" y="286647"/>
                  </a:lnTo>
                  <a:lnTo>
                    <a:pt x="909141" y="241141"/>
                  </a:lnTo>
                  <a:lnTo>
                    <a:pt x="914400" y="190500"/>
                  </a:lnTo>
                  <a:lnTo>
                    <a:pt x="909141" y="139858"/>
                  </a:lnTo>
                  <a:lnTo>
                    <a:pt x="894305" y="94352"/>
                  </a:lnTo>
                  <a:lnTo>
                    <a:pt x="871299" y="55797"/>
                  </a:lnTo>
                  <a:lnTo>
                    <a:pt x="841530" y="26009"/>
                  </a:lnTo>
                  <a:lnTo>
                    <a:pt x="806405" y="6805"/>
                  </a:lnTo>
                  <a:lnTo>
                    <a:pt x="76733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9745979" y="6205727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147066" y="0"/>
                  </a:moveTo>
                  <a:lnTo>
                    <a:pt x="767333" y="0"/>
                  </a:lnTo>
                </a:path>
                <a:path w="914400" h="381000">
                  <a:moveTo>
                    <a:pt x="147066" y="381000"/>
                  </a:moveTo>
                  <a:lnTo>
                    <a:pt x="107994" y="374194"/>
                  </a:lnTo>
                  <a:lnTo>
                    <a:pt x="72869" y="354990"/>
                  </a:lnTo>
                  <a:lnTo>
                    <a:pt x="43100" y="325202"/>
                  </a:lnTo>
                  <a:lnTo>
                    <a:pt x="20094" y="286647"/>
                  </a:lnTo>
                  <a:lnTo>
                    <a:pt x="5258" y="241141"/>
                  </a:lnTo>
                  <a:lnTo>
                    <a:pt x="0" y="190500"/>
                  </a:lnTo>
                  <a:lnTo>
                    <a:pt x="5258" y="139858"/>
                  </a:lnTo>
                  <a:lnTo>
                    <a:pt x="20094" y="94352"/>
                  </a:lnTo>
                  <a:lnTo>
                    <a:pt x="43100" y="55797"/>
                  </a:lnTo>
                  <a:lnTo>
                    <a:pt x="72869" y="26009"/>
                  </a:lnTo>
                  <a:lnTo>
                    <a:pt x="107994" y="6805"/>
                  </a:lnTo>
                  <a:lnTo>
                    <a:pt x="147066" y="0"/>
                  </a:lnTo>
                </a:path>
                <a:path w="914400" h="381000">
                  <a:moveTo>
                    <a:pt x="767334" y="0"/>
                  </a:moveTo>
                  <a:lnTo>
                    <a:pt x="806405" y="6805"/>
                  </a:lnTo>
                  <a:lnTo>
                    <a:pt x="841530" y="26009"/>
                  </a:lnTo>
                  <a:lnTo>
                    <a:pt x="871299" y="55797"/>
                  </a:lnTo>
                  <a:lnTo>
                    <a:pt x="894305" y="94352"/>
                  </a:lnTo>
                  <a:lnTo>
                    <a:pt x="909141" y="139858"/>
                  </a:lnTo>
                  <a:lnTo>
                    <a:pt x="914400" y="190500"/>
                  </a:lnTo>
                  <a:lnTo>
                    <a:pt x="909141" y="241141"/>
                  </a:lnTo>
                  <a:lnTo>
                    <a:pt x="894305" y="286647"/>
                  </a:lnTo>
                  <a:lnTo>
                    <a:pt x="871299" y="325202"/>
                  </a:lnTo>
                  <a:lnTo>
                    <a:pt x="841530" y="354990"/>
                  </a:lnTo>
                  <a:lnTo>
                    <a:pt x="806405" y="374194"/>
                  </a:lnTo>
                  <a:lnTo>
                    <a:pt x="767334" y="3810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9745979" y="6205727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767334" y="0"/>
                  </a:moveTo>
                  <a:lnTo>
                    <a:pt x="147066" y="0"/>
                  </a:lnTo>
                  <a:lnTo>
                    <a:pt x="107994" y="6805"/>
                  </a:lnTo>
                  <a:lnTo>
                    <a:pt x="72869" y="26009"/>
                  </a:lnTo>
                  <a:lnTo>
                    <a:pt x="43100" y="55797"/>
                  </a:lnTo>
                  <a:lnTo>
                    <a:pt x="20094" y="94352"/>
                  </a:lnTo>
                  <a:lnTo>
                    <a:pt x="5258" y="139858"/>
                  </a:lnTo>
                  <a:lnTo>
                    <a:pt x="0" y="190500"/>
                  </a:lnTo>
                  <a:lnTo>
                    <a:pt x="5258" y="241141"/>
                  </a:lnTo>
                  <a:lnTo>
                    <a:pt x="20094" y="286647"/>
                  </a:lnTo>
                  <a:lnTo>
                    <a:pt x="43100" y="325202"/>
                  </a:lnTo>
                  <a:lnTo>
                    <a:pt x="72869" y="354990"/>
                  </a:lnTo>
                  <a:lnTo>
                    <a:pt x="107994" y="374194"/>
                  </a:lnTo>
                  <a:lnTo>
                    <a:pt x="147066" y="381000"/>
                  </a:lnTo>
                  <a:lnTo>
                    <a:pt x="767334" y="381000"/>
                  </a:lnTo>
                  <a:lnTo>
                    <a:pt x="806405" y="374194"/>
                  </a:lnTo>
                  <a:lnTo>
                    <a:pt x="841530" y="354990"/>
                  </a:lnTo>
                  <a:lnTo>
                    <a:pt x="871299" y="325202"/>
                  </a:lnTo>
                  <a:lnTo>
                    <a:pt x="894305" y="286647"/>
                  </a:lnTo>
                  <a:lnTo>
                    <a:pt x="909141" y="241141"/>
                  </a:lnTo>
                  <a:lnTo>
                    <a:pt x="914400" y="190500"/>
                  </a:lnTo>
                  <a:lnTo>
                    <a:pt x="909141" y="139858"/>
                  </a:lnTo>
                  <a:lnTo>
                    <a:pt x="894305" y="94352"/>
                  </a:lnTo>
                  <a:lnTo>
                    <a:pt x="871299" y="55797"/>
                  </a:lnTo>
                  <a:lnTo>
                    <a:pt x="841530" y="26009"/>
                  </a:lnTo>
                  <a:lnTo>
                    <a:pt x="806405" y="6805"/>
                  </a:lnTo>
                  <a:lnTo>
                    <a:pt x="76733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9745979" y="6205727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147066" y="0"/>
                  </a:moveTo>
                  <a:lnTo>
                    <a:pt x="767334" y="0"/>
                  </a:lnTo>
                  <a:lnTo>
                    <a:pt x="806405" y="6805"/>
                  </a:lnTo>
                  <a:lnTo>
                    <a:pt x="841530" y="26009"/>
                  </a:lnTo>
                  <a:lnTo>
                    <a:pt x="871299" y="55797"/>
                  </a:lnTo>
                  <a:lnTo>
                    <a:pt x="894305" y="94352"/>
                  </a:lnTo>
                  <a:lnTo>
                    <a:pt x="909141" y="139858"/>
                  </a:lnTo>
                  <a:lnTo>
                    <a:pt x="914400" y="190500"/>
                  </a:lnTo>
                  <a:lnTo>
                    <a:pt x="909141" y="241141"/>
                  </a:lnTo>
                  <a:lnTo>
                    <a:pt x="894305" y="286647"/>
                  </a:lnTo>
                  <a:lnTo>
                    <a:pt x="871299" y="325202"/>
                  </a:lnTo>
                  <a:lnTo>
                    <a:pt x="841530" y="354990"/>
                  </a:lnTo>
                  <a:lnTo>
                    <a:pt x="806405" y="374194"/>
                  </a:lnTo>
                  <a:lnTo>
                    <a:pt x="767334" y="381000"/>
                  </a:lnTo>
                  <a:lnTo>
                    <a:pt x="147066" y="381000"/>
                  </a:lnTo>
                  <a:lnTo>
                    <a:pt x="107994" y="374194"/>
                  </a:lnTo>
                  <a:lnTo>
                    <a:pt x="72869" y="354990"/>
                  </a:lnTo>
                  <a:lnTo>
                    <a:pt x="43100" y="325202"/>
                  </a:lnTo>
                  <a:lnTo>
                    <a:pt x="20094" y="286647"/>
                  </a:lnTo>
                  <a:lnTo>
                    <a:pt x="5258" y="241141"/>
                  </a:lnTo>
                  <a:lnTo>
                    <a:pt x="0" y="190500"/>
                  </a:lnTo>
                  <a:lnTo>
                    <a:pt x="5258" y="139858"/>
                  </a:lnTo>
                  <a:lnTo>
                    <a:pt x="20094" y="94352"/>
                  </a:lnTo>
                  <a:lnTo>
                    <a:pt x="43100" y="55797"/>
                  </a:lnTo>
                  <a:lnTo>
                    <a:pt x="72869" y="26009"/>
                  </a:lnTo>
                  <a:lnTo>
                    <a:pt x="107994" y="6805"/>
                  </a:lnTo>
                  <a:lnTo>
                    <a:pt x="147066" y="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9518141" y="5622289"/>
              <a:ext cx="744855" cy="584835"/>
            </a:xfrm>
            <a:custGeom>
              <a:avLst/>
              <a:gdLst/>
              <a:ahLst/>
              <a:cxnLst/>
              <a:rect l="l" t="t" r="r" b="b"/>
              <a:pathLst>
                <a:path w="744854" h="584835">
                  <a:moveTo>
                    <a:pt x="640968" y="468350"/>
                  </a:moveTo>
                  <a:lnTo>
                    <a:pt x="635000" y="471881"/>
                  </a:lnTo>
                  <a:lnTo>
                    <a:pt x="628903" y="475411"/>
                  </a:lnTo>
                  <a:lnTo>
                    <a:pt x="626872" y="483196"/>
                  </a:lnTo>
                  <a:lnTo>
                    <a:pt x="630427" y="489254"/>
                  </a:lnTo>
                  <a:lnTo>
                    <a:pt x="685800" y="584250"/>
                  </a:lnTo>
                  <a:lnTo>
                    <a:pt x="700486" y="559054"/>
                  </a:lnTo>
                  <a:lnTo>
                    <a:pt x="673100" y="559054"/>
                  </a:lnTo>
                  <a:lnTo>
                    <a:pt x="673100" y="512158"/>
                  </a:lnTo>
                  <a:lnTo>
                    <a:pt x="652272" y="476453"/>
                  </a:lnTo>
                  <a:lnTo>
                    <a:pt x="648842" y="470395"/>
                  </a:lnTo>
                  <a:lnTo>
                    <a:pt x="640968" y="468350"/>
                  </a:lnTo>
                  <a:close/>
                </a:path>
                <a:path w="744854" h="584835">
                  <a:moveTo>
                    <a:pt x="673100" y="512158"/>
                  </a:moveTo>
                  <a:lnTo>
                    <a:pt x="673100" y="559054"/>
                  </a:lnTo>
                  <a:lnTo>
                    <a:pt x="698500" y="559054"/>
                  </a:lnTo>
                  <a:lnTo>
                    <a:pt x="698500" y="552653"/>
                  </a:lnTo>
                  <a:lnTo>
                    <a:pt x="674877" y="552653"/>
                  </a:lnTo>
                  <a:lnTo>
                    <a:pt x="685800" y="533929"/>
                  </a:lnTo>
                  <a:lnTo>
                    <a:pt x="673100" y="512158"/>
                  </a:lnTo>
                  <a:close/>
                </a:path>
                <a:path w="744854" h="584835">
                  <a:moveTo>
                    <a:pt x="730630" y="468350"/>
                  </a:moveTo>
                  <a:lnTo>
                    <a:pt x="722756" y="470395"/>
                  </a:lnTo>
                  <a:lnTo>
                    <a:pt x="719327" y="476453"/>
                  </a:lnTo>
                  <a:lnTo>
                    <a:pt x="698500" y="512158"/>
                  </a:lnTo>
                  <a:lnTo>
                    <a:pt x="698500" y="559054"/>
                  </a:lnTo>
                  <a:lnTo>
                    <a:pt x="700486" y="559054"/>
                  </a:lnTo>
                  <a:lnTo>
                    <a:pt x="741172" y="489254"/>
                  </a:lnTo>
                  <a:lnTo>
                    <a:pt x="744727" y="483196"/>
                  </a:lnTo>
                  <a:lnTo>
                    <a:pt x="742696" y="475411"/>
                  </a:lnTo>
                  <a:lnTo>
                    <a:pt x="736600" y="471881"/>
                  </a:lnTo>
                  <a:lnTo>
                    <a:pt x="730630" y="468350"/>
                  </a:lnTo>
                  <a:close/>
                </a:path>
                <a:path w="744854" h="584835">
                  <a:moveTo>
                    <a:pt x="685800" y="533929"/>
                  </a:moveTo>
                  <a:lnTo>
                    <a:pt x="674877" y="552653"/>
                  </a:lnTo>
                  <a:lnTo>
                    <a:pt x="696722" y="552653"/>
                  </a:lnTo>
                  <a:lnTo>
                    <a:pt x="685800" y="533929"/>
                  </a:lnTo>
                  <a:close/>
                </a:path>
                <a:path w="744854" h="584835">
                  <a:moveTo>
                    <a:pt x="698500" y="512158"/>
                  </a:moveTo>
                  <a:lnTo>
                    <a:pt x="685800" y="533929"/>
                  </a:lnTo>
                  <a:lnTo>
                    <a:pt x="696722" y="552653"/>
                  </a:lnTo>
                  <a:lnTo>
                    <a:pt x="698500" y="552653"/>
                  </a:lnTo>
                  <a:lnTo>
                    <a:pt x="698500" y="512158"/>
                  </a:lnTo>
                  <a:close/>
                </a:path>
                <a:path w="744854" h="584835">
                  <a:moveTo>
                    <a:pt x="673100" y="12700"/>
                  </a:moveTo>
                  <a:lnTo>
                    <a:pt x="673100" y="512158"/>
                  </a:lnTo>
                  <a:lnTo>
                    <a:pt x="685800" y="533929"/>
                  </a:lnTo>
                  <a:lnTo>
                    <a:pt x="698500" y="512158"/>
                  </a:lnTo>
                  <a:lnTo>
                    <a:pt x="698500" y="25400"/>
                  </a:lnTo>
                  <a:lnTo>
                    <a:pt x="685800" y="25400"/>
                  </a:lnTo>
                  <a:lnTo>
                    <a:pt x="673100" y="12700"/>
                  </a:lnTo>
                  <a:close/>
                </a:path>
                <a:path w="744854" h="584835">
                  <a:moveTo>
                    <a:pt x="698500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673100" y="25400"/>
                  </a:lnTo>
                  <a:lnTo>
                    <a:pt x="673100" y="12700"/>
                  </a:lnTo>
                  <a:lnTo>
                    <a:pt x="698500" y="12700"/>
                  </a:lnTo>
                  <a:lnTo>
                    <a:pt x="698500" y="0"/>
                  </a:lnTo>
                  <a:close/>
                </a:path>
                <a:path w="744854" h="584835">
                  <a:moveTo>
                    <a:pt x="698500" y="12700"/>
                  </a:moveTo>
                  <a:lnTo>
                    <a:pt x="673100" y="12700"/>
                  </a:lnTo>
                  <a:lnTo>
                    <a:pt x="685800" y="25400"/>
                  </a:lnTo>
                  <a:lnTo>
                    <a:pt x="698500" y="25400"/>
                  </a:lnTo>
                  <a:lnTo>
                    <a:pt x="698500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9000870" y="5139689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5">
                  <a:moveTo>
                    <a:pt x="14224" y="142113"/>
                  </a:moveTo>
                  <a:lnTo>
                    <a:pt x="8254" y="145669"/>
                  </a:lnTo>
                  <a:lnTo>
                    <a:pt x="2158" y="149098"/>
                  </a:lnTo>
                  <a:lnTo>
                    <a:pt x="0" y="156845"/>
                  </a:lnTo>
                  <a:lnTo>
                    <a:pt x="3555" y="162941"/>
                  </a:lnTo>
                  <a:lnTo>
                    <a:pt x="58547" y="258191"/>
                  </a:lnTo>
                  <a:lnTo>
                    <a:pt x="73378" y="233045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6" y="150241"/>
                  </a:lnTo>
                  <a:lnTo>
                    <a:pt x="22098" y="144145"/>
                  </a:lnTo>
                  <a:lnTo>
                    <a:pt x="14224" y="142113"/>
                  </a:lnTo>
                  <a:close/>
                </a:path>
                <a:path w="118109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5"/>
                  </a:lnTo>
                  <a:lnTo>
                    <a:pt x="71401" y="226695"/>
                  </a:lnTo>
                  <a:lnTo>
                    <a:pt x="47751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5">
                  <a:moveTo>
                    <a:pt x="103885" y="142494"/>
                  </a:moveTo>
                  <a:lnTo>
                    <a:pt x="96011" y="144526"/>
                  </a:lnTo>
                  <a:lnTo>
                    <a:pt x="92455" y="150622"/>
                  </a:lnTo>
                  <a:lnTo>
                    <a:pt x="71591" y="186068"/>
                  </a:lnTo>
                  <a:lnTo>
                    <a:pt x="71374" y="233045"/>
                  </a:lnTo>
                  <a:lnTo>
                    <a:pt x="73378" y="233045"/>
                  </a:lnTo>
                  <a:lnTo>
                    <a:pt x="114426" y="163449"/>
                  </a:lnTo>
                  <a:lnTo>
                    <a:pt x="117982" y="157480"/>
                  </a:lnTo>
                  <a:lnTo>
                    <a:pt x="115950" y="149606"/>
                  </a:lnTo>
                  <a:lnTo>
                    <a:pt x="109854" y="146050"/>
                  </a:lnTo>
                  <a:lnTo>
                    <a:pt x="103885" y="142494"/>
                  </a:lnTo>
                  <a:close/>
                </a:path>
                <a:path w="118109" h="258445">
                  <a:moveTo>
                    <a:pt x="58751" y="207881"/>
                  </a:moveTo>
                  <a:lnTo>
                    <a:pt x="47751" y="226568"/>
                  </a:lnTo>
                  <a:lnTo>
                    <a:pt x="69596" y="226695"/>
                  </a:lnTo>
                  <a:lnTo>
                    <a:pt x="58751" y="207881"/>
                  </a:lnTo>
                  <a:close/>
                </a:path>
                <a:path w="118109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09" h="258445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8" name="object 88"/>
          <p:cNvGrpSpPr/>
          <p:nvPr/>
        </p:nvGrpSpPr>
        <p:grpSpPr>
          <a:xfrm>
            <a:off x="1250950" y="5179314"/>
            <a:ext cx="2070100" cy="1415415"/>
            <a:chOff x="1250950" y="5179314"/>
            <a:chExt cx="2070100" cy="1415415"/>
          </a:xfrm>
        </p:grpSpPr>
        <p:sp>
          <p:nvSpPr>
            <p:cNvPr id="89" name="object 89"/>
            <p:cNvSpPr/>
            <p:nvPr/>
          </p:nvSpPr>
          <p:spPr>
            <a:xfrm>
              <a:off x="2400300" y="540715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457200" y="0"/>
                  </a:lnTo>
                  <a:close/>
                </a:path>
                <a:path w="914400" h="533400">
                  <a:moveTo>
                    <a:pt x="457200" y="0"/>
                  </a:move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2400300" y="540715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</a:path>
                <a:path w="914400" h="533400">
                  <a:moveTo>
                    <a:pt x="457200" y="533400"/>
                  </a:moveTo>
                  <a:lnTo>
                    <a:pt x="0" y="266700"/>
                  </a:lnTo>
                </a:path>
                <a:path w="914400" h="533400">
                  <a:moveTo>
                    <a:pt x="457200" y="0"/>
                  </a:moveTo>
                  <a:lnTo>
                    <a:pt x="914400" y="266700"/>
                  </a:lnTo>
                  <a:lnTo>
                    <a:pt x="45720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2400300" y="540715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2400300" y="540715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  <a:lnTo>
                    <a:pt x="914400" y="266700"/>
                  </a:lnTo>
                  <a:lnTo>
                    <a:pt x="457200" y="533400"/>
                  </a:lnTo>
                  <a:lnTo>
                    <a:pt x="0" y="2667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257300" y="6207252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767333" y="0"/>
                  </a:moveTo>
                  <a:lnTo>
                    <a:pt x="147065" y="0"/>
                  </a:lnTo>
                  <a:lnTo>
                    <a:pt x="107994" y="6805"/>
                  </a:lnTo>
                  <a:lnTo>
                    <a:pt x="72869" y="26009"/>
                  </a:lnTo>
                  <a:lnTo>
                    <a:pt x="43100" y="55797"/>
                  </a:lnTo>
                  <a:lnTo>
                    <a:pt x="20094" y="94352"/>
                  </a:lnTo>
                  <a:lnTo>
                    <a:pt x="5258" y="139858"/>
                  </a:lnTo>
                  <a:lnTo>
                    <a:pt x="0" y="190500"/>
                  </a:lnTo>
                  <a:lnTo>
                    <a:pt x="5258" y="241141"/>
                  </a:lnTo>
                  <a:lnTo>
                    <a:pt x="20094" y="286647"/>
                  </a:lnTo>
                  <a:lnTo>
                    <a:pt x="43100" y="325202"/>
                  </a:lnTo>
                  <a:lnTo>
                    <a:pt x="72869" y="354990"/>
                  </a:lnTo>
                  <a:lnTo>
                    <a:pt x="107994" y="374194"/>
                  </a:lnTo>
                  <a:lnTo>
                    <a:pt x="147065" y="381000"/>
                  </a:lnTo>
                  <a:lnTo>
                    <a:pt x="767333" y="381000"/>
                  </a:lnTo>
                  <a:lnTo>
                    <a:pt x="767333" y="0"/>
                  </a:lnTo>
                  <a:close/>
                </a:path>
                <a:path w="914400" h="381000">
                  <a:moveTo>
                    <a:pt x="767333" y="0"/>
                  </a:moveTo>
                  <a:lnTo>
                    <a:pt x="767333" y="381000"/>
                  </a:lnTo>
                  <a:lnTo>
                    <a:pt x="806405" y="374194"/>
                  </a:lnTo>
                  <a:lnTo>
                    <a:pt x="841530" y="354990"/>
                  </a:lnTo>
                  <a:lnTo>
                    <a:pt x="871299" y="325202"/>
                  </a:lnTo>
                  <a:lnTo>
                    <a:pt x="894305" y="286647"/>
                  </a:lnTo>
                  <a:lnTo>
                    <a:pt x="909141" y="241141"/>
                  </a:lnTo>
                  <a:lnTo>
                    <a:pt x="914400" y="190500"/>
                  </a:lnTo>
                  <a:lnTo>
                    <a:pt x="909141" y="139858"/>
                  </a:lnTo>
                  <a:lnTo>
                    <a:pt x="894305" y="94352"/>
                  </a:lnTo>
                  <a:lnTo>
                    <a:pt x="871299" y="55797"/>
                  </a:lnTo>
                  <a:lnTo>
                    <a:pt x="841530" y="26009"/>
                  </a:lnTo>
                  <a:lnTo>
                    <a:pt x="806405" y="6805"/>
                  </a:lnTo>
                  <a:lnTo>
                    <a:pt x="76733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257300" y="6207252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147065" y="0"/>
                  </a:moveTo>
                  <a:lnTo>
                    <a:pt x="767333" y="0"/>
                  </a:lnTo>
                </a:path>
                <a:path w="914400" h="381000">
                  <a:moveTo>
                    <a:pt x="767333" y="381000"/>
                  </a:moveTo>
                  <a:lnTo>
                    <a:pt x="147065" y="381000"/>
                  </a:lnTo>
                  <a:lnTo>
                    <a:pt x="107994" y="374194"/>
                  </a:lnTo>
                  <a:lnTo>
                    <a:pt x="72869" y="354990"/>
                  </a:lnTo>
                  <a:lnTo>
                    <a:pt x="43100" y="325202"/>
                  </a:lnTo>
                  <a:lnTo>
                    <a:pt x="20094" y="286647"/>
                  </a:lnTo>
                  <a:lnTo>
                    <a:pt x="5258" y="241141"/>
                  </a:lnTo>
                  <a:lnTo>
                    <a:pt x="0" y="190500"/>
                  </a:lnTo>
                  <a:lnTo>
                    <a:pt x="5258" y="139858"/>
                  </a:lnTo>
                  <a:lnTo>
                    <a:pt x="20094" y="94352"/>
                  </a:lnTo>
                  <a:lnTo>
                    <a:pt x="43100" y="55797"/>
                  </a:lnTo>
                  <a:lnTo>
                    <a:pt x="72869" y="26009"/>
                  </a:lnTo>
                  <a:lnTo>
                    <a:pt x="107994" y="6805"/>
                  </a:lnTo>
                  <a:lnTo>
                    <a:pt x="147065" y="0"/>
                  </a:lnTo>
                </a:path>
                <a:path w="914400" h="381000">
                  <a:moveTo>
                    <a:pt x="767333" y="0"/>
                  </a:moveTo>
                  <a:lnTo>
                    <a:pt x="806405" y="6805"/>
                  </a:lnTo>
                  <a:lnTo>
                    <a:pt x="841530" y="26009"/>
                  </a:lnTo>
                  <a:lnTo>
                    <a:pt x="871299" y="55797"/>
                  </a:lnTo>
                  <a:lnTo>
                    <a:pt x="894305" y="94352"/>
                  </a:lnTo>
                  <a:lnTo>
                    <a:pt x="909141" y="139858"/>
                  </a:lnTo>
                  <a:lnTo>
                    <a:pt x="914400" y="190500"/>
                  </a:lnTo>
                  <a:lnTo>
                    <a:pt x="909141" y="241141"/>
                  </a:lnTo>
                  <a:lnTo>
                    <a:pt x="894305" y="286647"/>
                  </a:lnTo>
                  <a:lnTo>
                    <a:pt x="871299" y="325202"/>
                  </a:lnTo>
                  <a:lnTo>
                    <a:pt x="841530" y="354990"/>
                  </a:lnTo>
                  <a:lnTo>
                    <a:pt x="806405" y="374194"/>
                  </a:lnTo>
                  <a:lnTo>
                    <a:pt x="767333" y="3810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257300" y="6207252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767333" y="0"/>
                  </a:moveTo>
                  <a:lnTo>
                    <a:pt x="147065" y="0"/>
                  </a:lnTo>
                  <a:lnTo>
                    <a:pt x="107994" y="6805"/>
                  </a:lnTo>
                  <a:lnTo>
                    <a:pt x="72869" y="26009"/>
                  </a:lnTo>
                  <a:lnTo>
                    <a:pt x="43100" y="55797"/>
                  </a:lnTo>
                  <a:lnTo>
                    <a:pt x="20094" y="94352"/>
                  </a:lnTo>
                  <a:lnTo>
                    <a:pt x="5258" y="139858"/>
                  </a:lnTo>
                  <a:lnTo>
                    <a:pt x="0" y="190500"/>
                  </a:lnTo>
                  <a:lnTo>
                    <a:pt x="5258" y="241141"/>
                  </a:lnTo>
                  <a:lnTo>
                    <a:pt x="20094" y="286647"/>
                  </a:lnTo>
                  <a:lnTo>
                    <a:pt x="43100" y="325202"/>
                  </a:lnTo>
                  <a:lnTo>
                    <a:pt x="72869" y="354990"/>
                  </a:lnTo>
                  <a:lnTo>
                    <a:pt x="107994" y="374194"/>
                  </a:lnTo>
                  <a:lnTo>
                    <a:pt x="147065" y="381000"/>
                  </a:lnTo>
                  <a:lnTo>
                    <a:pt x="767333" y="381000"/>
                  </a:lnTo>
                  <a:lnTo>
                    <a:pt x="806405" y="374194"/>
                  </a:lnTo>
                  <a:lnTo>
                    <a:pt x="841530" y="354990"/>
                  </a:lnTo>
                  <a:lnTo>
                    <a:pt x="871299" y="325202"/>
                  </a:lnTo>
                  <a:lnTo>
                    <a:pt x="894305" y="286647"/>
                  </a:lnTo>
                  <a:lnTo>
                    <a:pt x="909141" y="241141"/>
                  </a:lnTo>
                  <a:lnTo>
                    <a:pt x="914400" y="190500"/>
                  </a:lnTo>
                  <a:lnTo>
                    <a:pt x="909141" y="139858"/>
                  </a:lnTo>
                  <a:lnTo>
                    <a:pt x="894305" y="94352"/>
                  </a:lnTo>
                  <a:lnTo>
                    <a:pt x="871299" y="55797"/>
                  </a:lnTo>
                  <a:lnTo>
                    <a:pt x="841530" y="26009"/>
                  </a:lnTo>
                  <a:lnTo>
                    <a:pt x="806405" y="6805"/>
                  </a:lnTo>
                  <a:lnTo>
                    <a:pt x="76733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257300" y="6207252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147065" y="0"/>
                  </a:moveTo>
                  <a:lnTo>
                    <a:pt x="767333" y="0"/>
                  </a:lnTo>
                  <a:lnTo>
                    <a:pt x="806405" y="6805"/>
                  </a:lnTo>
                  <a:lnTo>
                    <a:pt x="841530" y="26009"/>
                  </a:lnTo>
                  <a:lnTo>
                    <a:pt x="871299" y="55797"/>
                  </a:lnTo>
                  <a:lnTo>
                    <a:pt x="894305" y="94352"/>
                  </a:lnTo>
                  <a:lnTo>
                    <a:pt x="909141" y="139858"/>
                  </a:lnTo>
                  <a:lnTo>
                    <a:pt x="914400" y="190500"/>
                  </a:lnTo>
                  <a:lnTo>
                    <a:pt x="909141" y="241141"/>
                  </a:lnTo>
                  <a:lnTo>
                    <a:pt x="894305" y="286647"/>
                  </a:lnTo>
                  <a:lnTo>
                    <a:pt x="871299" y="325202"/>
                  </a:lnTo>
                  <a:lnTo>
                    <a:pt x="841530" y="354990"/>
                  </a:lnTo>
                  <a:lnTo>
                    <a:pt x="806405" y="374194"/>
                  </a:lnTo>
                  <a:lnTo>
                    <a:pt x="767333" y="381000"/>
                  </a:lnTo>
                  <a:lnTo>
                    <a:pt x="147065" y="381000"/>
                  </a:lnTo>
                  <a:lnTo>
                    <a:pt x="107994" y="374194"/>
                  </a:lnTo>
                  <a:lnTo>
                    <a:pt x="72869" y="354990"/>
                  </a:lnTo>
                  <a:lnTo>
                    <a:pt x="43100" y="325202"/>
                  </a:lnTo>
                  <a:lnTo>
                    <a:pt x="20094" y="286647"/>
                  </a:lnTo>
                  <a:lnTo>
                    <a:pt x="5258" y="241141"/>
                  </a:lnTo>
                  <a:lnTo>
                    <a:pt x="0" y="190500"/>
                  </a:lnTo>
                  <a:lnTo>
                    <a:pt x="5258" y="139858"/>
                  </a:lnTo>
                  <a:lnTo>
                    <a:pt x="20094" y="94352"/>
                  </a:lnTo>
                  <a:lnTo>
                    <a:pt x="43100" y="55797"/>
                  </a:lnTo>
                  <a:lnTo>
                    <a:pt x="72869" y="26009"/>
                  </a:lnTo>
                  <a:lnTo>
                    <a:pt x="107994" y="6805"/>
                  </a:lnTo>
                  <a:lnTo>
                    <a:pt x="147065" y="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656334" y="5661914"/>
              <a:ext cx="744855" cy="584835"/>
            </a:xfrm>
            <a:custGeom>
              <a:avLst/>
              <a:gdLst/>
              <a:ahLst/>
              <a:cxnLst/>
              <a:rect l="l" t="t" r="r" b="b"/>
              <a:pathLst>
                <a:path w="744855" h="584835">
                  <a:moveTo>
                    <a:pt x="14097" y="468350"/>
                  </a:moveTo>
                  <a:lnTo>
                    <a:pt x="8128" y="471881"/>
                  </a:lnTo>
                  <a:lnTo>
                    <a:pt x="2032" y="475411"/>
                  </a:lnTo>
                  <a:lnTo>
                    <a:pt x="0" y="483196"/>
                  </a:lnTo>
                  <a:lnTo>
                    <a:pt x="3556" y="489254"/>
                  </a:lnTo>
                  <a:lnTo>
                    <a:pt x="58928" y="584250"/>
                  </a:lnTo>
                  <a:lnTo>
                    <a:pt x="73614" y="559054"/>
                  </a:lnTo>
                  <a:lnTo>
                    <a:pt x="46228" y="559054"/>
                  </a:lnTo>
                  <a:lnTo>
                    <a:pt x="46228" y="512158"/>
                  </a:lnTo>
                  <a:lnTo>
                    <a:pt x="25400" y="476453"/>
                  </a:lnTo>
                  <a:lnTo>
                    <a:pt x="21971" y="470395"/>
                  </a:lnTo>
                  <a:lnTo>
                    <a:pt x="14097" y="468350"/>
                  </a:lnTo>
                  <a:close/>
                </a:path>
                <a:path w="744855" h="584835">
                  <a:moveTo>
                    <a:pt x="46228" y="512158"/>
                  </a:moveTo>
                  <a:lnTo>
                    <a:pt x="46228" y="559054"/>
                  </a:lnTo>
                  <a:lnTo>
                    <a:pt x="71628" y="559054"/>
                  </a:lnTo>
                  <a:lnTo>
                    <a:pt x="71628" y="552653"/>
                  </a:lnTo>
                  <a:lnTo>
                    <a:pt x="48006" y="552653"/>
                  </a:lnTo>
                  <a:lnTo>
                    <a:pt x="58928" y="533929"/>
                  </a:lnTo>
                  <a:lnTo>
                    <a:pt x="46228" y="512158"/>
                  </a:lnTo>
                  <a:close/>
                </a:path>
                <a:path w="744855" h="584835">
                  <a:moveTo>
                    <a:pt x="103759" y="468350"/>
                  </a:moveTo>
                  <a:lnTo>
                    <a:pt x="95885" y="470395"/>
                  </a:lnTo>
                  <a:lnTo>
                    <a:pt x="92456" y="476453"/>
                  </a:lnTo>
                  <a:lnTo>
                    <a:pt x="71628" y="512158"/>
                  </a:lnTo>
                  <a:lnTo>
                    <a:pt x="71628" y="559054"/>
                  </a:lnTo>
                  <a:lnTo>
                    <a:pt x="73614" y="559054"/>
                  </a:lnTo>
                  <a:lnTo>
                    <a:pt x="114300" y="489254"/>
                  </a:lnTo>
                  <a:lnTo>
                    <a:pt x="117856" y="483196"/>
                  </a:lnTo>
                  <a:lnTo>
                    <a:pt x="115824" y="475411"/>
                  </a:lnTo>
                  <a:lnTo>
                    <a:pt x="109728" y="471881"/>
                  </a:lnTo>
                  <a:lnTo>
                    <a:pt x="103759" y="468350"/>
                  </a:lnTo>
                  <a:close/>
                </a:path>
                <a:path w="744855" h="584835">
                  <a:moveTo>
                    <a:pt x="58928" y="533929"/>
                  </a:moveTo>
                  <a:lnTo>
                    <a:pt x="48006" y="552653"/>
                  </a:lnTo>
                  <a:lnTo>
                    <a:pt x="69850" y="552653"/>
                  </a:lnTo>
                  <a:lnTo>
                    <a:pt x="58928" y="533929"/>
                  </a:lnTo>
                  <a:close/>
                </a:path>
                <a:path w="744855" h="584835">
                  <a:moveTo>
                    <a:pt x="71628" y="512158"/>
                  </a:moveTo>
                  <a:lnTo>
                    <a:pt x="58928" y="533929"/>
                  </a:lnTo>
                  <a:lnTo>
                    <a:pt x="69850" y="552653"/>
                  </a:lnTo>
                  <a:lnTo>
                    <a:pt x="71628" y="552653"/>
                  </a:lnTo>
                  <a:lnTo>
                    <a:pt x="71628" y="512158"/>
                  </a:lnTo>
                  <a:close/>
                </a:path>
                <a:path w="744855" h="584835">
                  <a:moveTo>
                    <a:pt x="744728" y="0"/>
                  </a:moveTo>
                  <a:lnTo>
                    <a:pt x="46228" y="0"/>
                  </a:lnTo>
                  <a:lnTo>
                    <a:pt x="46228" y="512158"/>
                  </a:lnTo>
                  <a:lnTo>
                    <a:pt x="58928" y="533929"/>
                  </a:lnTo>
                  <a:lnTo>
                    <a:pt x="71627" y="512158"/>
                  </a:lnTo>
                  <a:lnTo>
                    <a:pt x="71628" y="25400"/>
                  </a:lnTo>
                  <a:lnTo>
                    <a:pt x="58928" y="25400"/>
                  </a:lnTo>
                  <a:lnTo>
                    <a:pt x="71628" y="12700"/>
                  </a:lnTo>
                  <a:lnTo>
                    <a:pt x="744728" y="12700"/>
                  </a:lnTo>
                  <a:lnTo>
                    <a:pt x="744728" y="0"/>
                  </a:lnTo>
                  <a:close/>
                </a:path>
                <a:path w="744855" h="584835">
                  <a:moveTo>
                    <a:pt x="71628" y="12700"/>
                  </a:moveTo>
                  <a:lnTo>
                    <a:pt x="58928" y="25400"/>
                  </a:lnTo>
                  <a:lnTo>
                    <a:pt x="71628" y="25400"/>
                  </a:lnTo>
                  <a:lnTo>
                    <a:pt x="71628" y="12700"/>
                  </a:lnTo>
                  <a:close/>
                </a:path>
                <a:path w="744855" h="584835">
                  <a:moveTo>
                    <a:pt x="744728" y="12700"/>
                  </a:moveTo>
                  <a:lnTo>
                    <a:pt x="71628" y="12700"/>
                  </a:lnTo>
                  <a:lnTo>
                    <a:pt x="71628" y="25400"/>
                  </a:lnTo>
                  <a:lnTo>
                    <a:pt x="744728" y="25400"/>
                  </a:lnTo>
                  <a:lnTo>
                    <a:pt x="744728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2799714" y="5179314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5">
                  <a:moveTo>
                    <a:pt x="14224" y="142113"/>
                  </a:moveTo>
                  <a:lnTo>
                    <a:pt x="8255" y="145669"/>
                  </a:lnTo>
                  <a:lnTo>
                    <a:pt x="2159" y="149098"/>
                  </a:lnTo>
                  <a:lnTo>
                    <a:pt x="0" y="156845"/>
                  </a:lnTo>
                  <a:lnTo>
                    <a:pt x="3556" y="162941"/>
                  </a:lnTo>
                  <a:lnTo>
                    <a:pt x="58547" y="258191"/>
                  </a:lnTo>
                  <a:lnTo>
                    <a:pt x="73378" y="233045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7" y="150241"/>
                  </a:lnTo>
                  <a:lnTo>
                    <a:pt x="22098" y="144145"/>
                  </a:lnTo>
                  <a:lnTo>
                    <a:pt x="14224" y="142113"/>
                  </a:lnTo>
                  <a:close/>
                </a:path>
                <a:path w="118110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5"/>
                  </a:lnTo>
                  <a:lnTo>
                    <a:pt x="71401" y="226695"/>
                  </a:lnTo>
                  <a:lnTo>
                    <a:pt x="47752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5">
                  <a:moveTo>
                    <a:pt x="103886" y="142494"/>
                  </a:moveTo>
                  <a:lnTo>
                    <a:pt x="96012" y="144526"/>
                  </a:lnTo>
                  <a:lnTo>
                    <a:pt x="92456" y="150622"/>
                  </a:lnTo>
                  <a:lnTo>
                    <a:pt x="71591" y="186068"/>
                  </a:lnTo>
                  <a:lnTo>
                    <a:pt x="71374" y="233045"/>
                  </a:lnTo>
                  <a:lnTo>
                    <a:pt x="73378" y="233045"/>
                  </a:lnTo>
                  <a:lnTo>
                    <a:pt x="114427" y="163449"/>
                  </a:lnTo>
                  <a:lnTo>
                    <a:pt x="117983" y="157480"/>
                  </a:lnTo>
                  <a:lnTo>
                    <a:pt x="115951" y="149606"/>
                  </a:lnTo>
                  <a:lnTo>
                    <a:pt x="109855" y="146050"/>
                  </a:lnTo>
                  <a:lnTo>
                    <a:pt x="103886" y="142494"/>
                  </a:lnTo>
                  <a:close/>
                </a:path>
                <a:path w="118110" h="258445">
                  <a:moveTo>
                    <a:pt x="58751" y="207881"/>
                  </a:moveTo>
                  <a:lnTo>
                    <a:pt x="47752" y="226568"/>
                  </a:lnTo>
                  <a:lnTo>
                    <a:pt x="69596" y="226695"/>
                  </a:lnTo>
                  <a:lnTo>
                    <a:pt x="58751" y="207881"/>
                  </a:lnTo>
                  <a:close/>
                </a:path>
                <a:path w="118110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10" h="258445">
                  <a:moveTo>
                    <a:pt x="72390" y="0"/>
                  </a:moveTo>
                  <a:lnTo>
                    <a:pt x="46990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9" name="object 99"/>
          <p:cNvGrpSpPr/>
          <p:nvPr/>
        </p:nvGrpSpPr>
        <p:grpSpPr>
          <a:xfrm>
            <a:off x="5632450" y="5164073"/>
            <a:ext cx="927100" cy="1453515"/>
            <a:chOff x="5632450" y="5164073"/>
            <a:chExt cx="927100" cy="1453515"/>
          </a:xfrm>
        </p:grpSpPr>
        <p:sp>
          <p:nvSpPr>
            <p:cNvPr id="100" name="object 100"/>
            <p:cNvSpPr/>
            <p:nvPr/>
          </p:nvSpPr>
          <p:spPr>
            <a:xfrm>
              <a:off x="5638800" y="5391911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457200" y="0"/>
                  </a:lnTo>
                  <a:close/>
                </a:path>
                <a:path w="914400" h="533400">
                  <a:moveTo>
                    <a:pt x="457200" y="0"/>
                  </a:move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638800" y="5391911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</a:path>
                <a:path w="914400" h="533400">
                  <a:moveTo>
                    <a:pt x="457200" y="533400"/>
                  </a:moveTo>
                  <a:lnTo>
                    <a:pt x="0" y="266700"/>
                  </a:lnTo>
                </a:path>
                <a:path w="914400" h="533400">
                  <a:moveTo>
                    <a:pt x="457200" y="0"/>
                  </a:moveTo>
                  <a:lnTo>
                    <a:pt x="914400" y="266700"/>
                  </a:lnTo>
                  <a:lnTo>
                    <a:pt x="45720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5638800" y="5391911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5638800" y="5391911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  <a:lnTo>
                    <a:pt x="914400" y="266700"/>
                  </a:lnTo>
                  <a:lnTo>
                    <a:pt x="457200" y="533400"/>
                  </a:lnTo>
                  <a:lnTo>
                    <a:pt x="0" y="2667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638800" y="6230111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767334" y="0"/>
                  </a:moveTo>
                  <a:lnTo>
                    <a:pt x="147065" y="0"/>
                  </a:lnTo>
                  <a:lnTo>
                    <a:pt x="107994" y="6805"/>
                  </a:lnTo>
                  <a:lnTo>
                    <a:pt x="72869" y="26009"/>
                  </a:lnTo>
                  <a:lnTo>
                    <a:pt x="43100" y="55797"/>
                  </a:lnTo>
                  <a:lnTo>
                    <a:pt x="20094" y="94352"/>
                  </a:lnTo>
                  <a:lnTo>
                    <a:pt x="5258" y="139858"/>
                  </a:lnTo>
                  <a:lnTo>
                    <a:pt x="0" y="190500"/>
                  </a:lnTo>
                  <a:lnTo>
                    <a:pt x="5258" y="241141"/>
                  </a:lnTo>
                  <a:lnTo>
                    <a:pt x="20094" y="286647"/>
                  </a:lnTo>
                  <a:lnTo>
                    <a:pt x="43100" y="325202"/>
                  </a:lnTo>
                  <a:lnTo>
                    <a:pt x="72869" y="354990"/>
                  </a:lnTo>
                  <a:lnTo>
                    <a:pt x="107994" y="374194"/>
                  </a:lnTo>
                  <a:lnTo>
                    <a:pt x="147065" y="380999"/>
                  </a:lnTo>
                  <a:lnTo>
                    <a:pt x="767334" y="0"/>
                  </a:lnTo>
                  <a:close/>
                </a:path>
                <a:path w="914400" h="381000">
                  <a:moveTo>
                    <a:pt x="767334" y="0"/>
                  </a:moveTo>
                  <a:lnTo>
                    <a:pt x="767334" y="380999"/>
                  </a:lnTo>
                  <a:lnTo>
                    <a:pt x="806405" y="374194"/>
                  </a:lnTo>
                  <a:lnTo>
                    <a:pt x="841530" y="354990"/>
                  </a:lnTo>
                  <a:lnTo>
                    <a:pt x="871299" y="325202"/>
                  </a:lnTo>
                  <a:lnTo>
                    <a:pt x="894305" y="286647"/>
                  </a:lnTo>
                  <a:lnTo>
                    <a:pt x="909141" y="241141"/>
                  </a:lnTo>
                  <a:lnTo>
                    <a:pt x="914400" y="190500"/>
                  </a:lnTo>
                  <a:lnTo>
                    <a:pt x="909141" y="139858"/>
                  </a:lnTo>
                  <a:lnTo>
                    <a:pt x="894305" y="94352"/>
                  </a:lnTo>
                  <a:lnTo>
                    <a:pt x="871299" y="55797"/>
                  </a:lnTo>
                  <a:lnTo>
                    <a:pt x="841530" y="26009"/>
                  </a:lnTo>
                  <a:lnTo>
                    <a:pt x="806405" y="6805"/>
                  </a:lnTo>
                  <a:lnTo>
                    <a:pt x="76733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5638800" y="6230111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147065" y="0"/>
                  </a:moveTo>
                  <a:lnTo>
                    <a:pt x="767334" y="0"/>
                  </a:lnTo>
                </a:path>
                <a:path w="914400" h="381000">
                  <a:moveTo>
                    <a:pt x="147065" y="380999"/>
                  </a:moveTo>
                  <a:lnTo>
                    <a:pt x="107994" y="374194"/>
                  </a:lnTo>
                  <a:lnTo>
                    <a:pt x="72869" y="354990"/>
                  </a:lnTo>
                  <a:lnTo>
                    <a:pt x="43100" y="325202"/>
                  </a:lnTo>
                  <a:lnTo>
                    <a:pt x="20094" y="286647"/>
                  </a:lnTo>
                  <a:lnTo>
                    <a:pt x="5258" y="241141"/>
                  </a:lnTo>
                  <a:lnTo>
                    <a:pt x="0" y="190500"/>
                  </a:lnTo>
                  <a:lnTo>
                    <a:pt x="5258" y="139858"/>
                  </a:lnTo>
                  <a:lnTo>
                    <a:pt x="20094" y="94352"/>
                  </a:lnTo>
                  <a:lnTo>
                    <a:pt x="43100" y="55797"/>
                  </a:lnTo>
                  <a:lnTo>
                    <a:pt x="72869" y="26009"/>
                  </a:lnTo>
                  <a:lnTo>
                    <a:pt x="107994" y="6805"/>
                  </a:lnTo>
                  <a:lnTo>
                    <a:pt x="147065" y="0"/>
                  </a:lnTo>
                </a:path>
                <a:path w="914400" h="381000">
                  <a:moveTo>
                    <a:pt x="767334" y="0"/>
                  </a:moveTo>
                  <a:lnTo>
                    <a:pt x="806405" y="6805"/>
                  </a:lnTo>
                  <a:lnTo>
                    <a:pt x="841530" y="26009"/>
                  </a:lnTo>
                  <a:lnTo>
                    <a:pt x="871299" y="55797"/>
                  </a:lnTo>
                  <a:lnTo>
                    <a:pt x="894305" y="94352"/>
                  </a:lnTo>
                  <a:lnTo>
                    <a:pt x="909141" y="139858"/>
                  </a:lnTo>
                  <a:lnTo>
                    <a:pt x="914400" y="190500"/>
                  </a:lnTo>
                  <a:lnTo>
                    <a:pt x="909141" y="241141"/>
                  </a:lnTo>
                  <a:lnTo>
                    <a:pt x="894305" y="286647"/>
                  </a:lnTo>
                  <a:lnTo>
                    <a:pt x="871299" y="325202"/>
                  </a:lnTo>
                  <a:lnTo>
                    <a:pt x="841530" y="354990"/>
                  </a:lnTo>
                  <a:lnTo>
                    <a:pt x="806405" y="374194"/>
                  </a:lnTo>
                  <a:lnTo>
                    <a:pt x="767334" y="380999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5638800" y="6230111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767334" y="0"/>
                  </a:moveTo>
                  <a:lnTo>
                    <a:pt x="147065" y="0"/>
                  </a:lnTo>
                  <a:lnTo>
                    <a:pt x="107994" y="6805"/>
                  </a:lnTo>
                  <a:lnTo>
                    <a:pt x="72869" y="26009"/>
                  </a:lnTo>
                  <a:lnTo>
                    <a:pt x="43100" y="55797"/>
                  </a:lnTo>
                  <a:lnTo>
                    <a:pt x="20094" y="94352"/>
                  </a:lnTo>
                  <a:lnTo>
                    <a:pt x="5258" y="139858"/>
                  </a:lnTo>
                  <a:lnTo>
                    <a:pt x="0" y="190500"/>
                  </a:lnTo>
                  <a:lnTo>
                    <a:pt x="5258" y="241141"/>
                  </a:lnTo>
                  <a:lnTo>
                    <a:pt x="20094" y="286647"/>
                  </a:lnTo>
                  <a:lnTo>
                    <a:pt x="43100" y="325202"/>
                  </a:lnTo>
                  <a:lnTo>
                    <a:pt x="72869" y="354990"/>
                  </a:lnTo>
                  <a:lnTo>
                    <a:pt x="107994" y="374194"/>
                  </a:lnTo>
                  <a:lnTo>
                    <a:pt x="147065" y="380999"/>
                  </a:lnTo>
                  <a:lnTo>
                    <a:pt x="767334" y="380999"/>
                  </a:lnTo>
                  <a:lnTo>
                    <a:pt x="806405" y="374194"/>
                  </a:lnTo>
                  <a:lnTo>
                    <a:pt x="841530" y="354990"/>
                  </a:lnTo>
                  <a:lnTo>
                    <a:pt x="871299" y="325202"/>
                  </a:lnTo>
                  <a:lnTo>
                    <a:pt x="894305" y="286647"/>
                  </a:lnTo>
                  <a:lnTo>
                    <a:pt x="909141" y="241141"/>
                  </a:lnTo>
                  <a:lnTo>
                    <a:pt x="914400" y="190500"/>
                  </a:lnTo>
                  <a:lnTo>
                    <a:pt x="909141" y="139858"/>
                  </a:lnTo>
                  <a:lnTo>
                    <a:pt x="894305" y="94352"/>
                  </a:lnTo>
                  <a:lnTo>
                    <a:pt x="871299" y="55797"/>
                  </a:lnTo>
                  <a:lnTo>
                    <a:pt x="841530" y="26009"/>
                  </a:lnTo>
                  <a:lnTo>
                    <a:pt x="806405" y="6805"/>
                  </a:lnTo>
                  <a:lnTo>
                    <a:pt x="76733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5638800" y="6230111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147065" y="0"/>
                  </a:moveTo>
                  <a:lnTo>
                    <a:pt x="767334" y="0"/>
                  </a:lnTo>
                  <a:lnTo>
                    <a:pt x="806405" y="6805"/>
                  </a:lnTo>
                  <a:lnTo>
                    <a:pt x="841530" y="26009"/>
                  </a:lnTo>
                  <a:lnTo>
                    <a:pt x="871299" y="55797"/>
                  </a:lnTo>
                  <a:lnTo>
                    <a:pt x="894305" y="94352"/>
                  </a:lnTo>
                  <a:lnTo>
                    <a:pt x="909141" y="139858"/>
                  </a:lnTo>
                  <a:lnTo>
                    <a:pt x="914400" y="190500"/>
                  </a:lnTo>
                  <a:lnTo>
                    <a:pt x="909141" y="241141"/>
                  </a:lnTo>
                  <a:lnTo>
                    <a:pt x="894305" y="286647"/>
                  </a:lnTo>
                  <a:lnTo>
                    <a:pt x="871299" y="325202"/>
                  </a:lnTo>
                  <a:lnTo>
                    <a:pt x="841530" y="354990"/>
                  </a:lnTo>
                  <a:lnTo>
                    <a:pt x="806405" y="374194"/>
                  </a:lnTo>
                  <a:lnTo>
                    <a:pt x="767334" y="380999"/>
                  </a:lnTo>
                  <a:lnTo>
                    <a:pt x="147065" y="380999"/>
                  </a:lnTo>
                  <a:lnTo>
                    <a:pt x="107994" y="374194"/>
                  </a:lnTo>
                  <a:lnTo>
                    <a:pt x="72869" y="354990"/>
                  </a:lnTo>
                  <a:lnTo>
                    <a:pt x="43100" y="325202"/>
                  </a:lnTo>
                  <a:lnTo>
                    <a:pt x="20094" y="286647"/>
                  </a:lnTo>
                  <a:lnTo>
                    <a:pt x="5258" y="241141"/>
                  </a:lnTo>
                  <a:lnTo>
                    <a:pt x="0" y="190500"/>
                  </a:lnTo>
                  <a:lnTo>
                    <a:pt x="5258" y="139858"/>
                  </a:lnTo>
                  <a:lnTo>
                    <a:pt x="20094" y="94352"/>
                  </a:lnTo>
                  <a:lnTo>
                    <a:pt x="43100" y="55797"/>
                  </a:lnTo>
                  <a:lnTo>
                    <a:pt x="72869" y="26009"/>
                  </a:lnTo>
                  <a:lnTo>
                    <a:pt x="107994" y="6805"/>
                  </a:lnTo>
                  <a:lnTo>
                    <a:pt x="147065" y="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6036309" y="5926073"/>
              <a:ext cx="118110" cy="305435"/>
            </a:xfrm>
            <a:custGeom>
              <a:avLst/>
              <a:gdLst/>
              <a:ahLst/>
              <a:cxnLst/>
              <a:rect l="l" t="t" r="r" b="b"/>
              <a:pathLst>
                <a:path w="118110" h="305435">
                  <a:moveTo>
                    <a:pt x="14097" y="188950"/>
                  </a:moveTo>
                  <a:lnTo>
                    <a:pt x="8127" y="192481"/>
                  </a:lnTo>
                  <a:lnTo>
                    <a:pt x="2031" y="196011"/>
                  </a:lnTo>
                  <a:lnTo>
                    <a:pt x="0" y="203796"/>
                  </a:lnTo>
                  <a:lnTo>
                    <a:pt x="3555" y="209854"/>
                  </a:lnTo>
                  <a:lnTo>
                    <a:pt x="58927" y="304850"/>
                  </a:lnTo>
                  <a:lnTo>
                    <a:pt x="73614" y="279653"/>
                  </a:lnTo>
                  <a:lnTo>
                    <a:pt x="46227" y="279653"/>
                  </a:lnTo>
                  <a:lnTo>
                    <a:pt x="46227" y="232758"/>
                  </a:lnTo>
                  <a:lnTo>
                    <a:pt x="25400" y="197053"/>
                  </a:lnTo>
                  <a:lnTo>
                    <a:pt x="21970" y="190995"/>
                  </a:lnTo>
                  <a:lnTo>
                    <a:pt x="14097" y="188950"/>
                  </a:lnTo>
                  <a:close/>
                </a:path>
                <a:path w="118110" h="305435">
                  <a:moveTo>
                    <a:pt x="46227" y="232758"/>
                  </a:moveTo>
                  <a:lnTo>
                    <a:pt x="46227" y="279653"/>
                  </a:lnTo>
                  <a:lnTo>
                    <a:pt x="71627" y="279653"/>
                  </a:lnTo>
                  <a:lnTo>
                    <a:pt x="71627" y="273253"/>
                  </a:lnTo>
                  <a:lnTo>
                    <a:pt x="48005" y="273253"/>
                  </a:lnTo>
                  <a:lnTo>
                    <a:pt x="58927" y="254529"/>
                  </a:lnTo>
                  <a:lnTo>
                    <a:pt x="46227" y="232758"/>
                  </a:lnTo>
                  <a:close/>
                </a:path>
                <a:path w="118110" h="305435">
                  <a:moveTo>
                    <a:pt x="103759" y="188950"/>
                  </a:moveTo>
                  <a:lnTo>
                    <a:pt x="95885" y="190995"/>
                  </a:lnTo>
                  <a:lnTo>
                    <a:pt x="92455" y="197053"/>
                  </a:lnTo>
                  <a:lnTo>
                    <a:pt x="71627" y="232758"/>
                  </a:lnTo>
                  <a:lnTo>
                    <a:pt x="71627" y="279653"/>
                  </a:lnTo>
                  <a:lnTo>
                    <a:pt x="73614" y="279653"/>
                  </a:lnTo>
                  <a:lnTo>
                    <a:pt x="114300" y="209854"/>
                  </a:lnTo>
                  <a:lnTo>
                    <a:pt x="117855" y="203796"/>
                  </a:lnTo>
                  <a:lnTo>
                    <a:pt x="115824" y="196011"/>
                  </a:lnTo>
                  <a:lnTo>
                    <a:pt x="109727" y="192481"/>
                  </a:lnTo>
                  <a:lnTo>
                    <a:pt x="103759" y="188950"/>
                  </a:lnTo>
                  <a:close/>
                </a:path>
                <a:path w="118110" h="305435">
                  <a:moveTo>
                    <a:pt x="58927" y="254529"/>
                  </a:moveTo>
                  <a:lnTo>
                    <a:pt x="48005" y="273253"/>
                  </a:lnTo>
                  <a:lnTo>
                    <a:pt x="69850" y="273253"/>
                  </a:lnTo>
                  <a:lnTo>
                    <a:pt x="58927" y="254529"/>
                  </a:lnTo>
                  <a:close/>
                </a:path>
                <a:path w="118110" h="305435">
                  <a:moveTo>
                    <a:pt x="71627" y="232758"/>
                  </a:moveTo>
                  <a:lnTo>
                    <a:pt x="58927" y="254529"/>
                  </a:lnTo>
                  <a:lnTo>
                    <a:pt x="69850" y="273253"/>
                  </a:lnTo>
                  <a:lnTo>
                    <a:pt x="71627" y="273253"/>
                  </a:lnTo>
                  <a:lnTo>
                    <a:pt x="71627" y="232758"/>
                  </a:lnTo>
                  <a:close/>
                </a:path>
                <a:path w="118110" h="305435">
                  <a:moveTo>
                    <a:pt x="47878" y="139699"/>
                  </a:moveTo>
                  <a:lnTo>
                    <a:pt x="46227" y="139699"/>
                  </a:lnTo>
                  <a:lnTo>
                    <a:pt x="46227" y="232758"/>
                  </a:lnTo>
                  <a:lnTo>
                    <a:pt x="58927" y="254529"/>
                  </a:lnTo>
                  <a:lnTo>
                    <a:pt x="71627" y="232758"/>
                  </a:lnTo>
                  <a:lnTo>
                    <a:pt x="71627" y="165099"/>
                  </a:lnTo>
                  <a:lnTo>
                    <a:pt x="58927" y="165099"/>
                  </a:lnTo>
                  <a:lnTo>
                    <a:pt x="71627" y="152399"/>
                  </a:lnTo>
                  <a:lnTo>
                    <a:pt x="47878" y="152399"/>
                  </a:lnTo>
                  <a:lnTo>
                    <a:pt x="47878" y="139699"/>
                  </a:lnTo>
                  <a:close/>
                </a:path>
                <a:path w="118110" h="305435">
                  <a:moveTo>
                    <a:pt x="71627" y="152399"/>
                  </a:moveTo>
                  <a:lnTo>
                    <a:pt x="58927" y="165099"/>
                  </a:lnTo>
                  <a:lnTo>
                    <a:pt x="71627" y="165099"/>
                  </a:lnTo>
                  <a:lnTo>
                    <a:pt x="71627" y="152399"/>
                  </a:lnTo>
                  <a:close/>
                </a:path>
                <a:path w="118110" h="305435">
                  <a:moveTo>
                    <a:pt x="73278" y="139699"/>
                  </a:moveTo>
                  <a:lnTo>
                    <a:pt x="60578" y="139699"/>
                  </a:lnTo>
                  <a:lnTo>
                    <a:pt x="47878" y="152399"/>
                  </a:lnTo>
                  <a:lnTo>
                    <a:pt x="71627" y="152399"/>
                  </a:lnTo>
                  <a:lnTo>
                    <a:pt x="71627" y="165099"/>
                  </a:lnTo>
                  <a:lnTo>
                    <a:pt x="73278" y="165099"/>
                  </a:lnTo>
                  <a:lnTo>
                    <a:pt x="73278" y="139699"/>
                  </a:lnTo>
                  <a:close/>
                </a:path>
                <a:path w="118110" h="305435">
                  <a:moveTo>
                    <a:pt x="73278" y="0"/>
                  </a:moveTo>
                  <a:lnTo>
                    <a:pt x="47878" y="0"/>
                  </a:lnTo>
                  <a:lnTo>
                    <a:pt x="47878" y="152399"/>
                  </a:lnTo>
                  <a:lnTo>
                    <a:pt x="60578" y="139699"/>
                  </a:lnTo>
                  <a:lnTo>
                    <a:pt x="73278" y="139699"/>
                  </a:lnTo>
                  <a:lnTo>
                    <a:pt x="732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6036690" y="5164073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5">
                  <a:moveTo>
                    <a:pt x="14224" y="142112"/>
                  </a:moveTo>
                  <a:lnTo>
                    <a:pt x="8255" y="145669"/>
                  </a:lnTo>
                  <a:lnTo>
                    <a:pt x="2159" y="149097"/>
                  </a:lnTo>
                  <a:lnTo>
                    <a:pt x="0" y="156844"/>
                  </a:lnTo>
                  <a:lnTo>
                    <a:pt x="3556" y="162940"/>
                  </a:lnTo>
                  <a:lnTo>
                    <a:pt x="58547" y="258190"/>
                  </a:lnTo>
                  <a:lnTo>
                    <a:pt x="73378" y="233044"/>
                  </a:lnTo>
                  <a:lnTo>
                    <a:pt x="45974" y="232917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8" y="144144"/>
                  </a:lnTo>
                  <a:lnTo>
                    <a:pt x="14224" y="142112"/>
                  </a:lnTo>
                  <a:close/>
                </a:path>
                <a:path w="118110" h="258445">
                  <a:moveTo>
                    <a:pt x="46178" y="186068"/>
                  </a:moveTo>
                  <a:lnTo>
                    <a:pt x="45974" y="232917"/>
                  </a:lnTo>
                  <a:lnTo>
                    <a:pt x="71374" y="233044"/>
                  </a:lnTo>
                  <a:lnTo>
                    <a:pt x="71401" y="226694"/>
                  </a:lnTo>
                  <a:lnTo>
                    <a:pt x="47751" y="226567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5">
                  <a:moveTo>
                    <a:pt x="103886" y="142494"/>
                  </a:moveTo>
                  <a:lnTo>
                    <a:pt x="96012" y="144525"/>
                  </a:lnTo>
                  <a:lnTo>
                    <a:pt x="92456" y="150622"/>
                  </a:lnTo>
                  <a:lnTo>
                    <a:pt x="71591" y="186068"/>
                  </a:lnTo>
                  <a:lnTo>
                    <a:pt x="71374" y="233044"/>
                  </a:lnTo>
                  <a:lnTo>
                    <a:pt x="73378" y="233044"/>
                  </a:lnTo>
                  <a:lnTo>
                    <a:pt x="114426" y="163448"/>
                  </a:lnTo>
                  <a:lnTo>
                    <a:pt x="117983" y="157479"/>
                  </a:lnTo>
                  <a:lnTo>
                    <a:pt x="115950" y="149606"/>
                  </a:lnTo>
                  <a:lnTo>
                    <a:pt x="109855" y="146050"/>
                  </a:lnTo>
                  <a:lnTo>
                    <a:pt x="103886" y="142494"/>
                  </a:lnTo>
                  <a:close/>
                </a:path>
                <a:path w="118110" h="258445">
                  <a:moveTo>
                    <a:pt x="58751" y="207881"/>
                  </a:moveTo>
                  <a:lnTo>
                    <a:pt x="47751" y="226567"/>
                  </a:lnTo>
                  <a:lnTo>
                    <a:pt x="69596" y="226694"/>
                  </a:lnTo>
                  <a:lnTo>
                    <a:pt x="58751" y="207881"/>
                  </a:lnTo>
                  <a:close/>
                </a:path>
                <a:path w="118110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10" h="258445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0" name="object 110"/>
          <p:cNvGrpSpPr/>
          <p:nvPr/>
        </p:nvGrpSpPr>
        <p:grpSpPr>
          <a:xfrm>
            <a:off x="4682109" y="3487673"/>
            <a:ext cx="1185545" cy="1605915"/>
            <a:chOff x="4682109" y="3487673"/>
            <a:chExt cx="1185545" cy="1605915"/>
          </a:xfrm>
        </p:grpSpPr>
        <p:sp>
          <p:nvSpPr>
            <p:cNvPr id="111" name="object 111"/>
            <p:cNvSpPr/>
            <p:nvPr/>
          </p:nvSpPr>
          <p:spPr>
            <a:xfrm>
              <a:off x="4920996" y="3715511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457200" y="0"/>
                  </a:lnTo>
                  <a:close/>
                </a:path>
                <a:path w="914400" h="533400">
                  <a:moveTo>
                    <a:pt x="457200" y="0"/>
                  </a:move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4920996" y="3715511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</a:path>
                <a:path w="914400" h="533400">
                  <a:moveTo>
                    <a:pt x="457200" y="533400"/>
                  </a:moveTo>
                  <a:lnTo>
                    <a:pt x="0" y="266700"/>
                  </a:lnTo>
                </a:path>
                <a:path w="914400" h="533400">
                  <a:moveTo>
                    <a:pt x="457200" y="0"/>
                  </a:moveTo>
                  <a:lnTo>
                    <a:pt x="914400" y="266700"/>
                  </a:lnTo>
                  <a:lnTo>
                    <a:pt x="45720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4920996" y="3715511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4920996" y="3715511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  <a:lnTo>
                    <a:pt x="914400" y="266700"/>
                  </a:lnTo>
                  <a:lnTo>
                    <a:pt x="457200" y="533400"/>
                  </a:lnTo>
                  <a:lnTo>
                    <a:pt x="0" y="2667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4946904" y="4553711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457200" y="0"/>
                  </a:lnTo>
                  <a:close/>
                </a:path>
                <a:path w="914400" h="533400">
                  <a:moveTo>
                    <a:pt x="457200" y="0"/>
                  </a:move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4946904" y="4553711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</a:path>
                <a:path w="914400" h="533400">
                  <a:moveTo>
                    <a:pt x="457200" y="533400"/>
                  </a:moveTo>
                  <a:lnTo>
                    <a:pt x="0" y="266700"/>
                  </a:lnTo>
                </a:path>
                <a:path w="914400" h="533400">
                  <a:moveTo>
                    <a:pt x="457200" y="0"/>
                  </a:moveTo>
                  <a:lnTo>
                    <a:pt x="914400" y="266700"/>
                  </a:lnTo>
                  <a:lnTo>
                    <a:pt x="457200" y="533400"/>
                  </a:lnTo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4946904" y="4553711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457200" y="0"/>
                  </a:move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4946904" y="4553711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0" y="266700"/>
                  </a:moveTo>
                  <a:lnTo>
                    <a:pt x="457200" y="0"/>
                  </a:lnTo>
                  <a:lnTo>
                    <a:pt x="914400" y="266700"/>
                  </a:lnTo>
                  <a:lnTo>
                    <a:pt x="457200" y="533400"/>
                  </a:lnTo>
                  <a:lnTo>
                    <a:pt x="0" y="26670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5344414" y="4249673"/>
              <a:ext cx="118110" cy="304800"/>
            </a:xfrm>
            <a:custGeom>
              <a:avLst/>
              <a:gdLst/>
              <a:ahLst/>
              <a:cxnLst/>
              <a:rect l="l" t="t" r="r" b="b"/>
              <a:pathLst>
                <a:path w="118110" h="304800">
                  <a:moveTo>
                    <a:pt x="14097" y="188975"/>
                  </a:moveTo>
                  <a:lnTo>
                    <a:pt x="8127" y="192531"/>
                  </a:lnTo>
                  <a:lnTo>
                    <a:pt x="2032" y="195961"/>
                  </a:lnTo>
                  <a:lnTo>
                    <a:pt x="0" y="203834"/>
                  </a:lnTo>
                  <a:lnTo>
                    <a:pt x="3556" y="209803"/>
                  </a:lnTo>
                  <a:lnTo>
                    <a:pt x="58927" y="304800"/>
                  </a:lnTo>
                  <a:lnTo>
                    <a:pt x="73585" y="279653"/>
                  </a:lnTo>
                  <a:lnTo>
                    <a:pt x="46227" y="279653"/>
                  </a:lnTo>
                  <a:lnTo>
                    <a:pt x="46227" y="232809"/>
                  </a:lnTo>
                  <a:lnTo>
                    <a:pt x="25400" y="197103"/>
                  </a:lnTo>
                  <a:lnTo>
                    <a:pt x="21971" y="191007"/>
                  </a:lnTo>
                  <a:lnTo>
                    <a:pt x="14097" y="188975"/>
                  </a:lnTo>
                  <a:close/>
                </a:path>
                <a:path w="118110" h="304800">
                  <a:moveTo>
                    <a:pt x="46228" y="232809"/>
                  </a:moveTo>
                  <a:lnTo>
                    <a:pt x="46227" y="279653"/>
                  </a:lnTo>
                  <a:lnTo>
                    <a:pt x="71627" y="279653"/>
                  </a:lnTo>
                  <a:lnTo>
                    <a:pt x="71627" y="273303"/>
                  </a:lnTo>
                  <a:lnTo>
                    <a:pt x="48006" y="273303"/>
                  </a:lnTo>
                  <a:lnTo>
                    <a:pt x="58928" y="254580"/>
                  </a:lnTo>
                  <a:lnTo>
                    <a:pt x="46228" y="232809"/>
                  </a:lnTo>
                  <a:close/>
                </a:path>
                <a:path w="118110" h="304800">
                  <a:moveTo>
                    <a:pt x="103759" y="188975"/>
                  </a:moveTo>
                  <a:lnTo>
                    <a:pt x="95885" y="191007"/>
                  </a:lnTo>
                  <a:lnTo>
                    <a:pt x="92456" y="197103"/>
                  </a:lnTo>
                  <a:lnTo>
                    <a:pt x="71627" y="232809"/>
                  </a:lnTo>
                  <a:lnTo>
                    <a:pt x="71627" y="279653"/>
                  </a:lnTo>
                  <a:lnTo>
                    <a:pt x="73585" y="279653"/>
                  </a:lnTo>
                  <a:lnTo>
                    <a:pt x="114300" y="209803"/>
                  </a:lnTo>
                  <a:lnTo>
                    <a:pt x="117856" y="203834"/>
                  </a:lnTo>
                  <a:lnTo>
                    <a:pt x="115824" y="195961"/>
                  </a:lnTo>
                  <a:lnTo>
                    <a:pt x="109727" y="192531"/>
                  </a:lnTo>
                  <a:lnTo>
                    <a:pt x="103759" y="188975"/>
                  </a:lnTo>
                  <a:close/>
                </a:path>
                <a:path w="118110" h="304800">
                  <a:moveTo>
                    <a:pt x="58928" y="254580"/>
                  </a:moveTo>
                  <a:lnTo>
                    <a:pt x="48006" y="273303"/>
                  </a:lnTo>
                  <a:lnTo>
                    <a:pt x="69850" y="273303"/>
                  </a:lnTo>
                  <a:lnTo>
                    <a:pt x="58928" y="254580"/>
                  </a:lnTo>
                  <a:close/>
                </a:path>
                <a:path w="118110" h="304800">
                  <a:moveTo>
                    <a:pt x="71627" y="232809"/>
                  </a:moveTo>
                  <a:lnTo>
                    <a:pt x="58928" y="254580"/>
                  </a:lnTo>
                  <a:lnTo>
                    <a:pt x="69850" y="273303"/>
                  </a:lnTo>
                  <a:lnTo>
                    <a:pt x="71627" y="273303"/>
                  </a:lnTo>
                  <a:lnTo>
                    <a:pt x="71627" y="232809"/>
                  </a:lnTo>
                  <a:close/>
                </a:path>
                <a:path w="118110" h="304800">
                  <a:moveTo>
                    <a:pt x="47878" y="139700"/>
                  </a:moveTo>
                  <a:lnTo>
                    <a:pt x="46227" y="139700"/>
                  </a:lnTo>
                  <a:lnTo>
                    <a:pt x="46228" y="232809"/>
                  </a:lnTo>
                  <a:lnTo>
                    <a:pt x="58928" y="254580"/>
                  </a:lnTo>
                  <a:lnTo>
                    <a:pt x="71627" y="232809"/>
                  </a:lnTo>
                  <a:lnTo>
                    <a:pt x="71627" y="165100"/>
                  </a:lnTo>
                  <a:lnTo>
                    <a:pt x="58927" y="165100"/>
                  </a:lnTo>
                  <a:lnTo>
                    <a:pt x="71627" y="152400"/>
                  </a:lnTo>
                  <a:lnTo>
                    <a:pt x="47878" y="152400"/>
                  </a:lnTo>
                  <a:lnTo>
                    <a:pt x="47878" y="139700"/>
                  </a:lnTo>
                  <a:close/>
                </a:path>
                <a:path w="118110" h="304800">
                  <a:moveTo>
                    <a:pt x="71627" y="152400"/>
                  </a:moveTo>
                  <a:lnTo>
                    <a:pt x="58927" y="165100"/>
                  </a:lnTo>
                  <a:lnTo>
                    <a:pt x="71627" y="165100"/>
                  </a:lnTo>
                  <a:lnTo>
                    <a:pt x="71627" y="152400"/>
                  </a:lnTo>
                  <a:close/>
                </a:path>
                <a:path w="118110" h="304800">
                  <a:moveTo>
                    <a:pt x="73278" y="139700"/>
                  </a:moveTo>
                  <a:lnTo>
                    <a:pt x="60578" y="139700"/>
                  </a:lnTo>
                  <a:lnTo>
                    <a:pt x="47878" y="152400"/>
                  </a:lnTo>
                  <a:lnTo>
                    <a:pt x="71627" y="152400"/>
                  </a:lnTo>
                  <a:lnTo>
                    <a:pt x="71627" y="165100"/>
                  </a:lnTo>
                  <a:lnTo>
                    <a:pt x="73278" y="165100"/>
                  </a:lnTo>
                  <a:lnTo>
                    <a:pt x="73278" y="139700"/>
                  </a:lnTo>
                  <a:close/>
                </a:path>
                <a:path w="118110" h="304800">
                  <a:moveTo>
                    <a:pt x="73278" y="0"/>
                  </a:moveTo>
                  <a:lnTo>
                    <a:pt x="47878" y="0"/>
                  </a:lnTo>
                  <a:lnTo>
                    <a:pt x="47878" y="152400"/>
                  </a:lnTo>
                  <a:lnTo>
                    <a:pt x="60578" y="139700"/>
                  </a:lnTo>
                  <a:lnTo>
                    <a:pt x="73278" y="139700"/>
                  </a:lnTo>
                  <a:lnTo>
                    <a:pt x="732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4682109" y="3924045"/>
              <a:ext cx="241300" cy="909955"/>
            </a:xfrm>
            <a:custGeom>
              <a:avLst/>
              <a:gdLst/>
              <a:ahLst/>
              <a:cxnLst/>
              <a:rect l="l" t="t" r="r" b="b"/>
              <a:pathLst>
                <a:path w="241300" h="909954">
                  <a:moveTo>
                    <a:pt x="167658" y="46227"/>
                  </a:moveTo>
                  <a:lnTo>
                    <a:pt x="0" y="46227"/>
                  </a:lnTo>
                  <a:lnTo>
                    <a:pt x="0" y="909827"/>
                  </a:lnTo>
                  <a:lnTo>
                    <a:pt x="241300" y="909827"/>
                  </a:lnTo>
                  <a:lnTo>
                    <a:pt x="241300" y="897127"/>
                  </a:lnTo>
                  <a:lnTo>
                    <a:pt x="25400" y="897127"/>
                  </a:lnTo>
                  <a:lnTo>
                    <a:pt x="12700" y="884427"/>
                  </a:lnTo>
                  <a:lnTo>
                    <a:pt x="25400" y="884427"/>
                  </a:lnTo>
                  <a:lnTo>
                    <a:pt x="25400" y="71627"/>
                  </a:lnTo>
                  <a:lnTo>
                    <a:pt x="12700" y="71627"/>
                  </a:lnTo>
                  <a:lnTo>
                    <a:pt x="25400" y="58927"/>
                  </a:lnTo>
                  <a:lnTo>
                    <a:pt x="189429" y="58927"/>
                  </a:lnTo>
                  <a:lnTo>
                    <a:pt x="167658" y="46227"/>
                  </a:lnTo>
                  <a:close/>
                </a:path>
                <a:path w="241300" h="909954">
                  <a:moveTo>
                    <a:pt x="25400" y="884427"/>
                  </a:moveTo>
                  <a:lnTo>
                    <a:pt x="12700" y="884427"/>
                  </a:lnTo>
                  <a:lnTo>
                    <a:pt x="25400" y="897127"/>
                  </a:lnTo>
                  <a:lnTo>
                    <a:pt x="25400" y="884427"/>
                  </a:lnTo>
                  <a:close/>
                </a:path>
                <a:path w="241300" h="909954">
                  <a:moveTo>
                    <a:pt x="241300" y="884427"/>
                  </a:moveTo>
                  <a:lnTo>
                    <a:pt x="25400" y="884427"/>
                  </a:lnTo>
                  <a:lnTo>
                    <a:pt x="25400" y="897127"/>
                  </a:lnTo>
                  <a:lnTo>
                    <a:pt x="241300" y="897127"/>
                  </a:lnTo>
                  <a:lnTo>
                    <a:pt x="241300" y="884427"/>
                  </a:lnTo>
                  <a:close/>
                </a:path>
                <a:path w="241300" h="909954">
                  <a:moveTo>
                    <a:pt x="189429" y="58927"/>
                  </a:moveTo>
                  <a:lnTo>
                    <a:pt x="131952" y="92455"/>
                  </a:lnTo>
                  <a:lnTo>
                    <a:pt x="125856" y="95884"/>
                  </a:lnTo>
                  <a:lnTo>
                    <a:pt x="123825" y="103758"/>
                  </a:lnTo>
                  <a:lnTo>
                    <a:pt x="127380" y="109727"/>
                  </a:lnTo>
                  <a:lnTo>
                    <a:pt x="130810" y="115823"/>
                  </a:lnTo>
                  <a:lnTo>
                    <a:pt x="138683" y="117855"/>
                  </a:lnTo>
                  <a:lnTo>
                    <a:pt x="144652" y="114299"/>
                  </a:lnTo>
                  <a:lnTo>
                    <a:pt x="217860" y="71627"/>
                  </a:lnTo>
                  <a:lnTo>
                    <a:pt x="214502" y="71627"/>
                  </a:lnTo>
                  <a:lnTo>
                    <a:pt x="214502" y="69849"/>
                  </a:lnTo>
                  <a:lnTo>
                    <a:pt x="208152" y="69849"/>
                  </a:lnTo>
                  <a:lnTo>
                    <a:pt x="189429" y="58927"/>
                  </a:lnTo>
                  <a:close/>
                </a:path>
                <a:path w="241300" h="909954">
                  <a:moveTo>
                    <a:pt x="25400" y="58927"/>
                  </a:moveTo>
                  <a:lnTo>
                    <a:pt x="12700" y="71627"/>
                  </a:lnTo>
                  <a:lnTo>
                    <a:pt x="25400" y="71627"/>
                  </a:lnTo>
                  <a:lnTo>
                    <a:pt x="25400" y="58927"/>
                  </a:lnTo>
                  <a:close/>
                </a:path>
                <a:path w="241300" h="909954">
                  <a:moveTo>
                    <a:pt x="189429" y="58927"/>
                  </a:moveTo>
                  <a:lnTo>
                    <a:pt x="25400" y="58927"/>
                  </a:lnTo>
                  <a:lnTo>
                    <a:pt x="25400" y="71627"/>
                  </a:lnTo>
                  <a:lnTo>
                    <a:pt x="167658" y="71627"/>
                  </a:lnTo>
                  <a:lnTo>
                    <a:pt x="189429" y="58927"/>
                  </a:lnTo>
                  <a:close/>
                </a:path>
                <a:path w="241300" h="909954">
                  <a:moveTo>
                    <a:pt x="217860" y="46227"/>
                  </a:moveTo>
                  <a:lnTo>
                    <a:pt x="214502" y="46227"/>
                  </a:lnTo>
                  <a:lnTo>
                    <a:pt x="214502" y="71627"/>
                  </a:lnTo>
                  <a:lnTo>
                    <a:pt x="217860" y="71627"/>
                  </a:lnTo>
                  <a:lnTo>
                    <a:pt x="239649" y="58927"/>
                  </a:lnTo>
                  <a:lnTo>
                    <a:pt x="217860" y="46227"/>
                  </a:lnTo>
                  <a:close/>
                </a:path>
                <a:path w="241300" h="909954">
                  <a:moveTo>
                    <a:pt x="208152" y="48005"/>
                  </a:moveTo>
                  <a:lnTo>
                    <a:pt x="189429" y="58927"/>
                  </a:lnTo>
                  <a:lnTo>
                    <a:pt x="208152" y="69849"/>
                  </a:lnTo>
                  <a:lnTo>
                    <a:pt x="208152" y="48005"/>
                  </a:lnTo>
                  <a:close/>
                </a:path>
                <a:path w="241300" h="909954">
                  <a:moveTo>
                    <a:pt x="214502" y="48005"/>
                  </a:moveTo>
                  <a:lnTo>
                    <a:pt x="208152" y="48005"/>
                  </a:lnTo>
                  <a:lnTo>
                    <a:pt x="208152" y="69849"/>
                  </a:lnTo>
                  <a:lnTo>
                    <a:pt x="214502" y="69849"/>
                  </a:lnTo>
                  <a:lnTo>
                    <a:pt x="214502" y="48005"/>
                  </a:lnTo>
                  <a:close/>
                </a:path>
                <a:path w="241300" h="909954">
                  <a:moveTo>
                    <a:pt x="138683" y="0"/>
                  </a:moveTo>
                  <a:lnTo>
                    <a:pt x="130810" y="2031"/>
                  </a:lnTo>
                  <a:lnTo>
                    <a:pt x="127380" y="8127"/>
                  </a:lnTo>
                  <a:lnTo>
                    <a:pt x="123825" y="14096"/>
                  </a:lnTo>
                  <a:lnTo>
                    <a:pt x="125856" y="21970"/>
                  </a:lnTo>
                  <a:lnTo>
                    <a:pt x="131952" y="25399"/>
                  </a:lnTo>
                  <a:lnTo>
                    <a:pt x="189429" y="58927"/>
                  </a:lnTo>
                  <a:lnTo>
                    <a:pt x="208152" y="48005"/>
                  </a:lnTo>
                  <a:lnTo>
                    <a:pt x="214502" y="48005"/>
                  </a:lnTo>
                  <a:lnTo>
                    <a:pt x="214502" y="46227"/>
                  </a:lnTo>
                  <a:lnTo>
                    <a:pt x="217860" y="46227"/>
                  </a:lnTo>
                  <a:lnTo>
                    <a:pt x="144652" y="3555"/>
                  </a:lnTo>
                  <a:lnTo>
                    <a:pt x="138683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5318887" y="3487673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5">
                  <a:moveTo>
                    <a:pt x="14224" y="142112"/>
                  </a:moveTo>
                  <a:lnTo>
                    <a:pt x="8254" y="145669"/>
                  </a:lnTo>
                  <a:lnTo>
                    <a:pt x="2159" y="149098"/>
                  </a:lnTo>
                  <a:lnTo>
                    <a:pt x="0" y="156844"/>
                  </a:lnTo>
                  <a:lnTo>
                    <a:pt x="3555" y="162940"/>
                  </a:lnTo>
                  <a:lnTo>
                    <a:pt x="58547" y="258190"/>
                  </a:lnTo>
                  <a:lnTo>
                    <a:pt x="73378" y="233044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8" y="144144"/>
                  </a:lnTo>
                  <a:lnTo>
                    <a:pt x="14224" y="142112"/>
                  </a:lnTo>
                  <a:close/>
                </a:path>
                <a:path w="118110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4"/>
                  </a:lnTo>
                  <a:lnTo>
                    <a:pt x="71401" y="226694"/>
                  </a:lnTo>
                  <a:lnTo>
                    <a:pt x="47751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5">
                  <a:moveTo>
                    <a:pt x="103886" y="142494"/>
                  </a:moveTo>
                  <a:lnTo>
                    <a:pt x="96012" y="144525"/>
                  </a:lnTo>
                  <a:lnTo>
                    <a:pt x="92455" y="150621"/>
                  </a:lnTo>
                  <a:lnTo>
                    <a:pt x="71591" y="186068"/>
                  </a:lnTo>
                  <a:lnTo>
                    <a:pt x="71374" y="233044"/>
                  </a:lnTo>
                  <a:lnTo>
                    <a:pt x="73378" y="233044"/>
                  </a:lnTo>
                  <a:lnTo>
                    <a:pt x="114426" y="163449"/>
                  </a:lnTo>
                  <a:lnTo>
                    <a:pt x="117983" y="157480"/>
                  </a:lnTo>
                  <a:lnTo>
                    <a:pt x="115950" y="149606"/>
                  </a:lnTo>
                  <a:lnTo>
                    <a:pt x="109854" y="146050"/>
                  </a:lnTo>
                  <a:lnTo>
                    <a:pt x="103886" y="142494"/>
                  </a:lnTo>
                  <a:close/>
                </a:path>
                <a:path w="118110" h="258445">
                  <a:moveTo>
                    <a:pt x="58751" y="207881"/>
                  </a:moveTo>
                  <a:lnTo>
                    <a:pt x="47751" y="226568"/>
                  </a:lnTo>
                  <a:lnTo>
                    <a:pt x="69596" y="226694"/>
                  </a:lnTo>
                  <a:lnTo>
                    <a:pt x="58751" y="207881"/>
                  </a:lnTo>
                  <a:close/>
                </a:path>
                <a:path w="118110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10" h="258445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2" name="Picture 121">
            <a:extLst>
              <a:ext uri="{FF2B5EF4-FFF2-40B4-BE49-F238E27FC236}">
                <a16:creationId xmlns:a16="http://schemas.microsoft.com/office/drawing/2014/main" xmlns="" id="{4F51EB9A-D21C-3F19-2CA5-33DA7F8C3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411" y="1050549"/>
            <a:ext cx="10099475" cy="5948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2863728" y="572592"/>
            <a:ext cx="6249988" cy="684212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95"/>
              </a:lnSpc>
            </a:pPr>
            <a:r>
              <a:rPr sz="4400" dirty="0">
                <a:solidFill>
                  <a:srgbClr val="FFFFFF"/>
                </a:solidFill>
                <a:latin typeface="Calibri Light"/>
                <a:cs typeface="Calibri Light"/>
              </a:rPr>
              <a:t>SIMBOL</a:t>
            </a:r>
            <a:r>
              <a:rPr sz="440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5" dirty="0">
                <a:solidFill>
                  <a:srgbClr val="FFFFFF"/>
                </a:solidFill>
                <a:latin typeface="Calibri Light"/>
                <a:cs typeface="Calibri Light"/>
              </a:rPr>
              <a:t>KAPSUL</a:t>
            </a:r>
            <a:r>
              <a:rPr sz="4400" spc="-2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dirty="0">
                <a:solidFill>
                  <a:srgbClr val="FFFFFF"/>
                </a:solidFill>
                <a:latin typeface="Calibri Light"/>
                <a:cs typeface="Calibri Light"/>
              </a:rPr>
              <a:t>(SIMBOL</a:t>
            </a:r>
            <a:r>
              <a:rPr sz="440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dirty="0">
                <a:solidFill>
                  <a:srgbClr val="FFFFFF"/>
                </a:solidFill>
                <a:latin typeface="Calibri Light"/>
                <a:cs typeface="Calibri Light"/>
              </a:rPr>
              <a:t>3)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08532" y="1917191"/>
            <a:ext cx="1315720" cy="576580"/>
          </a:xfrm>
          <a:custGeom>
            <a:avLst/>
            <a:gdLst/>
            <a:ahLst/>
            <a:cxnLst/>
            <a:rect l="l" t="t" r="r" b="b"/>
            <a:pathLst>
              <a:path w="1315720" h="576580">
                <a:moveTo>
                  <a:pt x="1315212" y="288036"/>
                </a:moveTo>
                <a:lnTo>
                  <a:pt x="1311795" y="236258"/>
                </a:lnTo>
                <a:lnTo>
                  <a:pt x="1301965" y="187515"/>
                </a:lnTo>
                <a:lnTo>
                  <a:pt x="1286319" y="142646"/>
                </a:lnTo>
                <a:lnTo>
                  <a:pt x="1265440" y="102438"/>
                </a:lnTo>
                <a:lnTo>
                  <a:pt x="1239939" y="67729"/>
                </a:lnTo>
                <a:lnTo>
                  <a:pt x="1210411" y="39319"/>
                </a:lnTo>
                <a:lnTo>
                  <a:pt x="1177442" y="18021"/>
                </a:lnTo>
                <a:lnTo>
                  <a:pt x="1141653" y="4648"/>
                </a:lnTo>
                <a:lnTo>
                  <a:pt x="1103630" y="0"/>
                </a:lnTo>
                <a:lnTo>
                  <a:pt x="211582" y="0"/>
                </a:lnTo>
                <a:lnTo>
                  <a:pt x="173545" y="4648"/>
                </a:lnTo>
                <a:lnTo>
                  <a:pt x="137756" y="18021"/>
                </a:lnTo>
                <a:lnTo>
                  <a:pt x="104787" y="39319"/>
                </a:lnTo>
                <a:lnTo>
                  <a:pt x="75260" y="67729"/>
                </a:lnTo>
                <a:lnTo>
                  <a:pt x="49758" y="102438"/>
                </a:lnTo>
                <a:lnTo>
                  <a:pt x="28879" y="142646"/>
                </a:lnTo>
                <a:lnTo>
                  <a:pt x="13233" y="187515"/>
                </a:lnTo>
                <a:lnTo>
                  <a:pt x="3403" y="236258"/>
                </a:lnTo>
                <a:lnTo>
                  <a:pt x="0" y="288036"/>
                </a:lnTo>
                <a:lnTo>
                  <a:pt x="3403" y="339826"/>
                </a:lnTo>
                <a:lnTo>
                  <a:pt x="13233" y="388569"/>
                </a:lnTo>
                <a:lnTo>
                  <a:pt x="28879" y="433438"/>
                </a:lnTo>
                <a:lnTo>
                  <a:pt x="49758" y="473646"/>
                </a:lnTo>
                <a:lnTo>
                  <a:pt x="75260" y="508355"/>
                </a:lnTo>
                <a:lnTo>
                  <a:pt x="104787" y="536765"/>
                </a:lnTo>
                <a:lnTo>
                  <a:pt x="137756" y="558063"/>
                </a:lnTo>
                <a:lnTo>
                  <a:pt x="173545" y="571436"/>
                </a:lnTo>
                <a:lnTo>
                  <a:pt x="211582" y="576072"/>
                </a:lnTo>
                <a:lnTo>
                  <a:pt x="1103630" y="576072"/>
                </a:lnTo>
                <a:lnTo>
                  <a:pt x="1141653" y="571436"/>
                </a:lnTo>
                <a:lnTo>
                  <a:pt x="1177442" y="558063"/>
                </a:lnTo>
                <a:lnTo>
                  <a:pt x="1210411" y="536765"/>
                </a:lnTo>
                <a:lnTo>
                  <a:pt x="1239939" y="508355"/>
                </a:lnTo>
                <a:lnTo>
                  <a:pt x="1265440" y="473646"/>
                </a:lnTo>
                <a:lnTo>
                  <a:pt x="1286319" y="433438"/>
                </a:lnTo>
                <a:lnTo>
                  <a:pt x="1301965" y="388569"/>
                </a:lnTo>
                <a:lnTo>
                  <a:pt x="1311795" y="339826"/>
                </a:lnTo>
                <a:lnTo>
                  <a:pt x="1315212" y="288036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30325" y="1923999"/>
            <a:ext cx="9916795" cy="44081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88820">
              <a:lnSpc>
                <a:spcPct val="100000"/>
              </a:lnSpc>
              <a:spcBef>
                <a:spcPts val="105"/>
              </a:spcBef>
            </a:pPr>
            <a:r>
              <a:rPr sz="3200" b="1" spc="-30" dirty="0">
                <a:solidFill>
                  <a:srgbClr val="44536A"/>
                </a:solidFill>
                <a:latin typeface="Calibri"/>
                <a:cs typeface="Calibri"/>
              </a:rPr>
              <a:t>(Terminator)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4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Clr>
                <a:srgbClr val="FF0000"/>
              </a:buClr>
              <a:buSzPct val="68750"/>
              <a:buFont typeface="Wingdings"/>
              <a:buChar char=""/>
              <a:tabLst>
                <a:tab pos="354965" algn="l"/>
                <a:tab pos="356235" algn="l"/>
              </a:tabLst>
            </a:pPr>
            <a:r>
              <a:rPr sz="2400" dirty="0">
                <a:latin typeface="Calibri Light"/>
                <a:cs typeface="Calibri Light"/>
              </a:rPr>
              <a:t>Simbol</a:t>
            </a:r>
            <a:r>
              <a:rPr sz="2400" spc="-30" dirty="0">
                <a:latin typeface="Calibri Light"/>
                <a:cs typeface="Calibri Light"/>
              </a:rPr>
              <a:t> </a:t>
            </a:r>
            <a:r>
              <a:rPr sz="2400" spc="-20" dirty="0">
                <a:latin typeface="Calibri Light"/>
                <a:cs typeface="Calibri Light"/>
              </a:rPr>
              <a:t>Ketiga</a:t>
            </a:r>
            <a:r>
              <a:rPr sz="2400" spc="-50" dirty="0">
                <a:latin typeface="Calibri Light"/>
                <a:cs typeface="Calibri Light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(buka-tutup);</a:t>
            </a:r>
            <a:endParaRPr sz="2400">
              <a:latin typeface="Calibri Light"/>
              <a:cs typeface="Calibri Light"/>
            </a:endParaRPr>
          </a:p>
          <a:p>
            <a:pPr marL="355600" marR="1282700" indent="-343535">
              <a:lnSpc>
                <a:spcPct val="100000"/>
              </a:lnSpc>
              <a:spcBef>
                <a:spcPts val="575"/>
              </a:spcBef>
              <a:buClr>
                <a:srgbClr val="FF0000"/>
              </a:buClr>
              <a:buSzPct val="68750"/>
              <a:buFont typeface="Wingdings"/>
              <a:buChar char=""/>
              <a:tabLst>
                <a:tab pos="354965" algn="l"/>
                <a:tab pos="356235" algn="l"/>
              </a:tabLst>
            </a:pPr>
            <a:r>
              <a:rPr sz="2400" spc="-5" dirty="0">
                <a:latin typeface="Calibri Light"/>
                <a:cs typeface="Calibri Light"/>
              </a:rPr>
              <a:t>Melambangkan </a:t>
            </a:r>
            <a:r>
              <a:rPr sz="2400" spc="-15" dirty="0">
                <a:latin typeface="Calibri Light"/>
                <a:cs typeface="Calibri Light"/>
              </a:rPr>
              <a:t>mulainya </a:t>
            </a:r>
            <a:r>
              <a:rPr sz="2400" spc="-20" dirty="0">
                <a:latin typeface="Calibri Light"/>
                <a:cs typeface="Calibri Light"/>
              </a:rPr>
              <a:t>kegiatan </a:t>
            </a:r>
            <a:r>
              <a:rPr sz="2400" spc="-10" dirty="0">
                <a:latin typeface="Calibri Light"/>
                <a:cs typeface="Calibri Light"/>
              </a:rPr>
              <a:t>(pemicu/start) </a:t>
            </a:r>
            <a:r>
              <a:rPr sz="2400" dirty="0">
                <a:latin typeface="Calibri Light"/>
                <a:cs typeface="Calibri Light"/>
              </a:rPr>
              <a:t>dan akhir </a:t>
            </a:r>
            <a:r>
              <a:rPr sz="2400" spc="-25" dirty="0">
                <a:latin typeface="Calibri Light"/>
                <a:cs typeface="Calibri Light"/>
              </a:rPr>
              <a:t>kegiatan </a:t>
            </a:r>
            <a:r>
              <a:rPr sz="2400" spc="-530" dirty="0">
                <a:latin typeface="Calibri Light"/>
                <a:cs typeface="Calibri Light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(penutup/finish);</a:t>
            </a:r>
            <a:endParaRPr sz="2400">
              <a:latin typeface="Calibri Light"/>
              <a:cs typeface="Calibri Light"/>
            </a:endParaRPr>
          </a:p>
          <a:p>
            <a:pPr marL="355600" marR="5080" indent="-343535">
              <a:lnSpc>
                <a:spcPct val="100000"/>
              </a:lnSpc>
              <a:spcBef>
                <a:spcPts val="580"/>
              </a:spcBef>
              <a:buClr>
                <a:srgbClr val="FF0000"/>
              </a:buClr>
              <a:buSzPct val="68750"/>
              <a:buFont typeface="Wingdings"/>
              <a:buChar char=""/>
              <a:tabLst>
                <a:tab pos="354965" algn="l"/>
                <a:tab pos="356235" algn="l"/>
              </a:tabLst>
            </a:pPr>
            <a:r>
              <a:rPr sz="2400" spc="-10" dirty="0">
                <a:latin typeface="Calibri Light"/>
                <a:cs typeface="Calibri Light"/>
              </a:rPr>
              <a:t>Penulisan </a:t>
            </a:r>
            <a:r>
              <a:rPr sz="2400" dirty="0">
                <a:latin typeface="Calibri Light"/>
                <a:cs typeface="Calibri Light"/>
              </a:rPr>
              <a:t>anak panah </a:t>
            </a:r>
            <a:r>
              <a:rPr sz="2400" spc="-10" dirty="0">
                <a:latin typeface="Calibri Light"/>
                <a:cs typeface="Calibri Light"/>
              </a:rPr>
              <a:t>yang </a:t>
            </a:r>
            <a:r>
              <a:rPr sz="2400" spc="-15" dirty="0">
                <a:latin typeface="Calibri Light"/>
                <a:cs typeface="Calibri Light"/>
              </a:rPr>
              <a:t>menyertai </a:t>
            </a:r>
            <a:r>
              <a:rPr sz="2400" dirty="0">
                <a:latin typeface="Calibri Light"/>
                <a:cs typeface="Calibri Light"/>
              </a:rPr>
              <a:t>harus </a:t>
            </a:r>
            <a:r>
              <a:rPr sz="2400" spc="-5" dirty="0">
                <a:latin typeface="Calibri Light"/>
                <a:cs typeface="Calibri Light"/>
              </a:rPr>
              <a:t>sesuai </a:t>
            </a:r>
            <a:r>
              <a:rPr sz="2400" spc="-10" dirty="0">
                <a:latin typeface="Calibri Light"/>
                <a:cs typeface="Calibri Light"/>
              </a:rPr>
              <a:t>kaidah, yaitu: </a:t>
            </a:r>
            <a:r>
              <a:rPr sz="2400" spc="-5" dirty="0">
                <a:latin typeface="Calibri Light"/>
                <a:cs typeface="Calibri Light"/>
              </a:rPr>
              <a:t>untuk mulai </a:t>
            </a:r>
            <a:r>
              <a:rPr sz="2400" dirty="0">
                <a:latin typeface="Calibri Light"/>
                <a:cs typeface="Calibri Light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(pemicu)</a:t>
            </a:r>
            <a:r>
              <a:rPr sz="2400" spc="-20" dirty="0">
                <a:latin typeface="Calibri Light"/>
                <a:cs typeface="Calibri Light"/>
              </a:rPr>
              <a:t> </a:t>
            </a:r>
            <a:r>
              <a:rPr sz="2400" spc="-15" dirty="0">
                <a:latin typeface="Calibri Light"/>
                <a:cs typeface="Calibri Light"/>
              </a:rPr>
              <a:t>arah</a:t>
            </a:r>
            <a:r>
              <a:rPr sz="2400" spc="-5" dirty="0">
                <a:latin typeface="Calibri Light"/>
                <a:cs typeface="Calibri Light"/>
              </a:rPr>
              <a:t> </a:t>
            </a:r>
            <a:r>
              <a:rPr sz="2400" dirty="0">
                <a:latin typeface="Calibri Light"/>
                <a:cs typeface="Calibri Light"/>
              </a:rPr>
              <a:t>panah</a:t>
            </a:r>
            <a:r>
              <a:rPr sz="2400" spc="-20" dirty="0">
                <a:latin typeface="Calibri Light"/>
                <a:cs typeface="Calibri Light"/>
              </a:rPr>
              <a:t> </a:t>
            </a:r>
            <a:r>
              <a:rPr sz="2400" spc="-45" dirty="0">
                <a:latin typeface="Calibri Light"/>
                <a:cs typeface="Calibri Light"/>
              </a:rPr>
              <a:t>ke</a:t>
            </a:r>
            <a:r>
              <a:rPr sz="2400" spc="10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bawah</a:t>
            </a:r>
            <a:r>
              <a:rPr sz="2400" spc="-15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terlebih</a:t>
            </a:r>
            <a:r>
              <a:rPr sz="2400" spc="-15" dirty="0">
                <a:latin typeface="Calibri Light"/>
                <a:cs typeface="Calibri Light"/>
              </a:rPr>
              <a:t> </a:t>
            </a:r>
            <a:r>
              <a:rPr sz="2400" dirty="0">
                <a:latin typeface="Calibri Light"/>
                <a:cs typeface="Calibri Light"/>
              </a:rPr>
              <a:t>dahulu</a:t>
            </a:r>
            <a:r>
              <a:rPr sz="2400" spc="-10" dirty="0">
                <a:latin typeface="Calibri Light"/>
                <a:cs typeface="Calibri Light"/>
              </a:rPr>
              <a:t> </a:t>
            </a:r>
            <a:r>
              <a:rPr sz="2400" dirty="0">
                <a:latin typeface="Calibri Light"/>
                <a:cs typeface="Calibri Light"/>
              </a:rPr>
              <a:t>dan</a:t>
            </a:r>
            <a:r>
              <a:rPr sz="2400" spc="-15" dirty="0">
                <a:latin typeface="Calibri Light"/>
                <a:cs typeface="Calibri Light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untuk</a:t>
            </a:r>
            <a:r>
              <a:rPr sz="2400" spc="5" dirty="0">
                <a:latin typeface="Calibri Light"/>
                <a:cs typeface="Calibri Light"/>
              </a:rPr>
              <a:t> </a:t>
            </a:r>
            <a:r>
              <a:rPr sz="2400" dirty="0">
                <a:latin typeface="Calibri Light"/>
                <a:cs typeface="Calibri Light"/>
              </a:rPr>
              <a:t>penutup </a:t>
            </a:r>
            <a:r>
              <a:rPr sz="2400" spc="-15" dirty="0">
                <a:latin typeface="Calibri Light"/>
                <a:cs typeface="Calibri Light"/>
              </a:rPr>
              <a:t>arah </a:t>
            </a:r>
            <a:r>
              <a:rPr sz="2400" dirty="0">
                <a:latin typeface="Calibri Light"/>
                <a:cs typeface="Calibri Light"/>
              </a:rPr>
              <a:t>panah </a:t>
            </a:r>
            <a:r>
              <a:rPr sz="2400" spc="-530" dirty="0">
                <a:latin typeface="Calibri Light"/>
                <a:cs typeface="Calibri Light"/>
              </a:rPr>
              <a:t> </a:t>
            </a:r>
            <a:r>
              <a:rPr sz="2400" dirty="0">
                <a:latin typeface="Calibri Light"/>
                <a:cs typeface="Calibri Light"/>
              </a:rPr>
              <a:t>harus</a:t>
            </a:r>
            <a:r>
              <a:rPr sz="2400" spc="-20" dirty="0">
                <a:latin typeface="Calibri Light"/>
                <a:cs typeface="Calibri Light"/>
              </a:rPr>
              <a:t> </a:t>
            </a:r>
            <a:r>
              <a:rPr sz="2400" dirty="0">
                <a:latin typeface="Calibri Light"/>
                <a:cs typeface="Calibri Light"/>
              </a:rPr>
              <a:t>dari</a:t>
            </a:r>
            <a:r>
              <a:rPr sz="2400" spc="-25" dirty="0">
                <a:latin typeface="Calibri Light"/>
                <a:cs typeface="Calibri Light"/>
              </a:rPr>
              <a:t> </a:t>
            </a:r>
            <a:r>
              <a:rPr sz="2400" spc="-20" dirty="0">
                <a:latin typeface="Calibri Light"/>
                <a:cs typeface="Calibri Light"/>
              </a:rPr>
              <a:t>atas</a:t>
            </a:r>
            <a:r>
              <a:rPr sz="2400" spc="-25" dirty="0">
                <a:latin typeface="Calibri Light"/>
                <a:cs typeface="Calibri Light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simbol </a:t>
            </a:r>
            <a:r>
              <a:rPr sz="2400" spc="-15" dirty="0">
                <a:latin typeface="Calibri Light"/>
                <a:cs typeface="Calibri Light"/>
              </a:rPr>
              <a:t>kapsul;</a:t>
            </a:r>
            <a:endParaRPr sz="2400">
              <a:latin typeface="Calibri Light"/>
              <a:cs typeface="Calibri Light"/>
            </a:endParaRPr>
          </a:p>
          <a:p>
            <a:pPr marL="355600" marR="272415" indent="-343535">
              <a:lnSpc>
                <a:spcPct val="100000"/>
              </a:lnSpc>
              <a:spcBef>
                <a:spcPts val="575"/>
              </a:spcBef>
              <a:buClr>
                <a:srgbClr val="FF0000"/>
              </a:buClr>
              <a:buSzPct val="68750"/>
              <a:buFont typeface="Wingdings"/>
              <a:buChar char=""/>
              <a:tabLst>
                <a:tab pos="354965" algn="l"/>
                <a:tab pos="356235" algn="l"/>
              </a:tabLst>
            </a:pPr>
            <a:r>
              <a:rPr sz="2400" spc="-5" dirty="0">
                <a:latin typeface="Calibri Light"/>
                <a:cs typeface="Calibri Light"/>
              </a:rPr>
              <a:t>Prinsip</a:t>
            </a:r>
            <a:r>
              <a:rPr sz="2400" spc="5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yang</a:t>
            </a:r>
            <a:r>
              <a:rPr sz="2400" spc="-5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digunakan</a:t>
            </a:r>
            <a:r>
              <a:rPr sz="2400" spc="-5" dirty="0">
                <a:latin typeface="Calibri Light"/>
                <a:cs typeface="Calibri Light"/>
              </a:rPr>
              <a:t> adalah </a:t>
            </a:r>
            <a:r>
              <a:rPr sz="2400" spc="-25" dirty="0">
                <a:latin typeface="Calibri Light"/>
                <a:cs typeface="Calibri Light"/>
              </a:rPr>
              <a:t>kegiatan</a:t>
            </a:r>
            <a:r>
              <a:rPr sz="2400" spc="-10" dirty="0">
                <a:latin typeface="Calibri Light"/>
                <a:cs typeface="Calibri Light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mulai</a:t>
            </a:r>
            <a:r>
              <a:rPr sz="2400" dirty="0">
                <a:latin typeface="Calibri Light"/>
                <a:cs typeface="Calibri Light"/>
              </a:rPr>
              <a:t> </a:t>
            </a:r>
            <a:r>
              <a:rPr sz="2400" spc="-5" dirty="0">
                <a:latin typeface="Calibri Light"/>
                <a:cs typeface="Calibri Light"/>
              </a:rPr>
              <a:t>simbol </a:t>
            </a:r>
            <a:r>
              <a:rPr sz="2400" spc="-15" dirty="0">
                <a:latin typeface="Calibri Light"/>
                <a:cs typeface="Calibri Light"/>
              </a:rPr>
              <a:t>kapsul</a:t>
            </a:r>
            <a:r>
              <a:rPr sz="2400" spc="-5" dirty="0">
                <a:latin typeface="Calibri Light"/>
                <a:cs typeface="Calibri Light"/>
              </a:rPr>
              <a:t> </a:t>
            </a:r>
            <a:r>
              <a:rPr sz="2400" dirty="0">
                <a:latin typeface="Calibri Light"/>
                <a:cs typeface="Calibri Light"/>
              </a:rPr>
              <a:t>harus</a:t>
            </a:r>
            <a:r>
              <a:rPr sz="2400" spc="-5" dirty="0">
                <a:latin typeface="Calibri Light"/>
                <a:cs typeface="Calibri Light"/>
              </a:rPr>
              <a:t> </a:t>
            </a:r>
            <a:r>
              <a:rPr sz="2400" dirty="0">
                <a:latin typeface="Calibri Light"/>
                <a:cs typeface="Calibri Light"/>
              </a:rPr>
              <a:t>dari</a:t>
            </a:r>
            <a:r>
              <a:rPr sz="2400" spc="-15" dirty="0">
                <a:latin typeface="Calibri Light"/>
                <a:cs typeface="Calibri Light"/>
              </a:rPr>
              <a:t> </a:t>
            </a:r>
            <a:r>
              <a:rPr sz="2400" dirty="0">
                <a:latin typeface="Calibri Light"/>
                <a:cs typeface="Calibri Light"/>
              </a:rPr>
              <a:t>ujung </a:t>
            </a:r>
            <a:r>
              <a:rPr sz="2400" spc="-525" dirty="0">
                <a:latin typeface="Calibri Light"/>
                <a:cs typeface="Calibri Light"/>
              </a:rPr>
              <a:t> </a:t>
            </a:r>
            <a:r>
              <a:rPr sz="2400" dirty="0">
                <a:latin typeface="Calibri Light"/>
                <a:cs typeface="Calibri Light"/>
              </a:rPr>
              <a:t>kiri </a:t>
            </a:r>
            <a:r>
              <a:rPr sz="2400" spc="-5" dirty="0">
                <a:latin typeface="Calibri Light"/>
                <a:cs typeface="Calibri Light"/>
              </a:rPr>
              <a:t>sesuai </a:t>
            </a:r>
            <a:r>
              <a:rPr sz="2400" spc="-15" dirty="0">
                <a:latin typeface="Calibri Light"/>
                <a:cs typeface="Calibri Light"/>
              </a:rPr>
              <a:t>skuennya (urutannya) </a:t>
            </a:r>
            <a:r>
              <a:rPr sz="2400" dirty="0">
                <a:latin typeface="Calibri Light"/>
                <a:cs typeface="Calibri Light"/>
              </a:rPr>
              <a:t>tidak ada </a:t>
            </a:r>
            <a:r>
              <a:rPr sz="2400" spc="-10" dirty="0">
                <a:latin typeface="Calibri Light"/>
                <a:cs typeface="Calibri Light"/>
              </a:rPr>
              <a:t>yang </a:t>
            </a:r>
            <a:r>
              <a:rPr sz="2400" dirty="0">
                <a:latin typeface="Calibri Light"/>
                <a:cs typeface="Calibri Light"/>
              </a:rPr>
              <a:t>dari </a:t>
            </a:r>
            <a:r>
              <a:rPr sz="2400" spc="-15" dirty="0">
                <a:latin typeface="Calibri Light"/>
                <a:cs typeface="Calibri Light"/>
              </a:rPr>
              <a:t>tengah </a:t>
            </a:r>
            <a:r>
              <a:rPr sz="2400" spc="-10" dirty="0">
                <a:latin typeface="Calibri Light"/>
                <a:cs typeface="Calibri Light"/>
              </a:rPr>
              <a:t>ataupun </a:t>
            </a:r>
            <a:r>
              <a:rPr sz="2400" dirty="0">
                <a:latin typeface="Calibri Light"/>
                <a:cs typeface="Calibri Light"/>
              </a:rPr>
              <a:t>ujung </a:t>
            </a:r>
            <a:r>
              <a:rPr sz="2400" spc="5" dirty="0">
                <a:latin typeface="Calibri Light"/>
                <a:cs typeface="Calibri Light"/>
              </a:rPr>
              <a:t> </a:t>
            </a:r>
            <a:r>
              <a:rPr sz="2400" spc="-10" dirty="0">
                <a:latin typeface="Calibri Light"/>
                <a:cs typeface="Calibri Light"/>
              </a:rPr>
              <a:t>kanan.</a:t>
            </a:r>
            <a:endParaRPr sz="2400">
              <a:latin typeface="Calibri Light"/>
              <a:cs typeface="Calibri Ligh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3514787" y="382417"/>
            <a:ext cx="4689475" cy="498475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3704"/>
              </a:lnSpc>
            </a:pPr>
            <a:r>
              <a:rPr sz="3200" spc="-30" dirty="0">
                <a:solidFill>
                  <a:srgbClr val="FFFFFF"/>
                </a:solidFill>
                <a:latin typeface="Calibri Light"/>
                <a:cs typeface="Calibri Light"/>
              </a:rPr>
              <a:t>PENERAPAN</a:t>
            </a:r>
            <a:r>
              <a:rPr sz="3200" spc="-7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 Light"/>
                <a:cs typeface="Calibri Light"/>
              </a:rPr>
              <a:t>SIMBOL</a:t>
            </a:r>
            <a:r>
              <a:rPr sz="3200" spc="-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 Light"/>
                <a:cs typeface="Calibri Light"/>
              </a:rPr>
              <a:t>KAPSUL</a:t>
            </a:r>
            <a:endParaRPr sz="32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75472" y="1254633"/>
            <a:ext cx="3306445" cy="29146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2250"/>
              </a:lnSpc>
            </a:pPr>
            <a:r>
              <a:rPr sz="2000" b="1" spc="-170" dirty="0">
                <a:solidFill>
                  <a:srgbClr val="FFFFFF"/>
                </a:solidFill>
                <a:latin typeface="Arial"/>
                <a:cs typeface="Arial"/>
              </a:rPr>
              <a:t>Diikut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simbo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dari</a:t>
            </a: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90" dirty="0">
                <a:solidFill>
                  <a:srgbClr val="FFFFFF"/>
                </a:solidFill>
                <a:latin typeface="Arial"/>
                <a:cs typeface="Arial"/>
              </a:rPr>
              <a:t>sebela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kanan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460491" y="1784604"/>
            <a:ext cx="914400" cy="1249680"/>
            <a:chOff x="5460491" y="1784604"/>
            <a:chExt cx="914400" cy="1249680"/>
          </a:xfrm>
        </p:grpSpPr>
        <p:sp>
          <p:nvSpPr>
            <p:cNvPr id="5" name="object 5"/>
            <p:cNvSpPr/>
            <p:nvPr/>
          </p:nvSpPr>
          <p:spPr>
            <a:xfrm>
              <a:off x="5460492" y="1784603"/>
              <a:ext cx="914400" cy="411480"/>
            </a:xfrm>
            <a:custGeom>
              <a:avLst/>
              <a:gdLst/>
              <a:ahLst/>
              <a:cxnLst/>
              <a:rect l="l" t="t" r="r" b="b"/>
              <a:pathLst>
                <a:path w="914400" h="411480">
                  <a:moveTo>
                    <a:pt x="914400" y="205740"/>
                  </a:moveTo>
                  <a:lnTo>
                    <a:pt x="909129" y="151041"/>
                  </a:lnTo>
                  <a:lnTo>
                    <a:pt x="894295" y="101892"/>
                  </a:lnTo>
                  <a:lnTo>
                    <a:pt x="871296" y="60248"/>
                  </a:lnTo>
                  <a:lnTo>
                    <a:pt x="841527" y="28092"/>
                  </a:lnTo>
                  <a:lnTo>
                    <a:pt x="806399" y="7353"/>
                  </a:lnTo>
                  <a:lnTo>
                    <a:pt x="767334" y="0"/>
                  </a:lnTo>
                  <a:lnTo>
                    <a:pt x="147066" y="0"/>
                  </a:lnTo>
                  <a:lnTo>
                    <a:pt x="107988" y="7353"/>
                  </a:lnTo>
                  <a:lnTo>
                    <a:pt x="72859" y="28092"/>
                  </a:lnTo>
                  <a:lnTo>
                    <a:pt x="43091" y="60248"/>
                  </a:lnTo>
                  <a:lnTo>
                    <a:pt x="20091" y="101892"/>
                  </a:lnTo>
                  <a:lnTo>
                    <a:pt x="5257" y="151041"/>
                  </a:lnTo>
                  <a:lnTo>
                    <a:pt x="0" y="205740"/>
                  </a:lnTo>
                  <a:lnTo>
                    <a:pt x="5257" y="260451"/>
                  </a:lnTo>
                  <a:lnTo>
                    <a:pt x="20091" y="309600"/>
                  </a:lnTo>
                  <a:lnTo>
                    <a:pt x="43091" y="351243"/>
                  </a:lnTo>
                  <a:lnTo>
                    <a:pt x="72859" y="383400"/>
                  </a:lnTo>
                  <a:lnTo>
                    <a:pt x="107988" y="404139"/>
                  </a:lnTo>
                  <a:lnTo>
                    <a:pt x="147066" y="411480"/>
                  </a:lnTo>
                  <a:lnTo>
                    <a:pt x="767334" y="411480"/>
                  </a:lnTo>
                  <a:lnTo>
                    <a:pt x="806399" y="404139"/>
                  </a:lnTo>
                  <a:lnTo>
                    <a:pt x="841527" y="383400"/>
                  </a:lnTo>
                  <a:lnTo>
                    <a:pt x="871296" y="351243"/>
                  </a:lnTo>
                  <a:lnTo>
                    <a:pt x="894295" y="309600"/>
                  </a:lnTo>
                  <a:lnTo>
                    <a:pt x="909129" y="260451"/>
                  </a:lnTo>
                  <a:lnTo>
                    <a:pt x="914400" y="20574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60491" y="2500884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59525" y="2196846"/>
              <a:ext cx="118110" cy="304800"/>
            </a:xfrm>
            <a:custGeom>
              <a:avLst/>
              <a:gdLst/>
              <a:ahLst/>
              <a:cxnLst/>
              <a:rect l="l" t="t" r="r" b="b"/>
              <a:pathLst>
                <a:path w="118110" h="304800">
                  <a:moveTo>
                    <a:pt x="14097" y="188975"/>
                  </a:moveTo>
                  <a:lnTo>
                    <a:pt x="8127" y="192531"/>
                  </a:lnTo>
                  <a:lnTo>
                    <a:pt x="2032" y="195961"/>
                  </a:lnTo>
                  <a:lnTo>
                    <a:pt x="0" y="203834"/>
                  </a:lnTo>
                  <a:lnTo>
                    <a:pt x="3556" y="209803"/>
                  </a:lnTo>
                  <a:lnTo>
                    <a:pt x="58927" y="304800"/>
                  </a:lnTo>
                  <a:lnTo>
                    <a:pt x="73585" y="279653"/>
                  </a:lnTo>
                  <a:lnTo>
                    <a:pt x="46227" y="279653"/>
                  </a:lnTo>
                  <a:lnTo>
                    <a:pt x="46227" y="232809"/>
                  </a:lnTo>
                  <a:lnTo>
                    <a:pt x="25400" y="197103"/>
                  </a:lnTo>
                  <a:lnTo>
                    <a:pt x="21971" y="191007"/>
                  </a:lnTo>
                  <a:lnTo>
                    <a:pt x="14097" y="188975"/>
                  </a:lnTo>
                  <a:close/>
                </a:path>
                <a:path w="118110" h="304800">
                  <a:moveTo>
                    <a:pt x="46228" y="232809"/>
                  </a:moveTo>
                  <a:lnTo>
                    <a:pt x="46227" y="279653"/>
                  </a:lnTo>
                  <a:lnTo>
                    <a:pt x="71627" y="279653"/>
                  </a:lnTo>
                  <a:lnTo>
                    <a:pt x="71627" y="273303"/>
                  </a:lnTo>
                  <a:lnTo>
                    <a:pt x="48006" y="273303"/>
                  </a:lnTo>
                  <a:lnTo>
                    <a:pt x="58927" y="254580"/>
                  </a:lnTo>
                  <a:lnTo>
                    <a:pt x="46228" y="232809"/>
                  </a:lnTo>
                  <a:close/>
                </a:path>
                <a:path w="118110" h="304800">
                  <a:moveTo>
                    <a:pt x="103759" y="188975"/>
                  </a:moveTo>
                  <a:lnTo>
                    <a:pt x="95885" y="191007"/>
                  </a:lnTo>
                  <a:lnTo>
                    <a:pt x="92456" y="197103"/>
                  </a:lnTo>
                  <a:lnTo>
                    <a:pt x="71627" y="232809"/>
                  </a:lnTo>
                  <a:lnTo>
                    <a:pt x="71627" y="279653"/>
                  </a:lnTo>
                  <a:lnTo>
                    <a:pt x="73585" y="279653"/>
                  </a:lnTo>
                  <a:lnTo>
                    <a:pt x="114300" y="209803"/>
                  </a:lnTo>
                  <a:lnTo>
                    <a:pt x="117856" y="203834"/>
                  </a:lnTo>
                  <a:lnTo>
                    <a:pt x="115824" y="195961"/>
                  </a:lnTo>
                  <a:lnTo>
                    <a:pt x="109727" y="192531"/>
                  </a:lnTo>
                  <a:lnTo>
                    <a:pt x="103759" y="188975"/>
                  </a:lnTo>
                  <a:close/>
                </a:path>
                <a:path w="118110" h="304800">
                  <a:moveTo>
                    <a:pt x="58927" y="254580"/>
                  </a:moveTo>
                  <a:lnTo>
                    <a:pt x="48006" y="273303"/>
                  </a:lnTo>
                  <a:lnTo>
                    <a:pt x="69850" y="273303"/>
                  </a:lnTo>
                  <a:lnTo>
                    <a:pt x="58927" y="254580"/>
                  </a:lnTo>
                  <a:close/>
                </a:path>
                <a:path w="118110" h="304800">
                  <a:moveTo>
                    <a:pt x="71627" y="232809"/>
                  </a:moveTo>
                  <a:lnTo>
                    <a:pt x="58927" y="254580"/>
                  </a:lnTo>
                  <a:lnTo>
                    <a:pt x="69850" y="273303"/>
                  </a:lnTo>
                  <a:lnTo>
                    <a:pt x="71627" y="273303"/>
                  </a:lnTo>
                  <a:lnTo>
                    <a:pt x="71627" y="232809"/>
                  </a:lnTo>
                  <a:close/>
                </a:path>
                <a:path w="118110" h="304800">
                  <a:moveTo>
                    <a:pt x="47878" y="139700"/>
                  </a:moveTo>
                  <a:lnTo>
                    <a:pt x="46227" y="139700"/>
                  </a:lnTo>
                  <a:lnTo>
                    <a:pt x="46228" y="232809"/>
                  </a:lnTo>
                  <a:lnTo>
                    <a:pt x="58927" y="254580"/>
                  </a:lnTo>
                  <a:lnTo>
                    <a:pt x="71627" y="232809"/>
                  </a:lnTo>
                  <a:lnTo>
                    <a:pt x="71627" y="165100"/>
                  </a:lnTo>
                  <a:lnTo>
                    <a:pt x="58927" y="165100"/>
                  </a:lnTo>
                  <a:lnTo>
                    <a:pt x="71627" y="152400"/>
                  </a:lnTo>
                  <a:lnTo>
                    <a:pt x="47878" y="152400"/>
                  </a:lnTo>
                  <a:lnTo>
                    <a:pt x="47878" y="139700"/>
                  </a:lnTo>
                  <a:close/>
                </a:path>
                <a:path w="118110" h="304800">
                  <a:moveTo>
                    <a:pt x="71627" y="152400"/>
                  </a:moveTo>
                  <a:lnTo>
                    <a:pt x="58927" y="165100"/>
                  </a:lnTo>
                  <a:lnTo>
                    <a:pt x="71627" y="165100"/>
                  </a:lnTo>
                  <a:lnTo>
                    <a:pt x="71627" y="152400"/>
                  </a:lnTo>
                  <a:close/>
                </a:path>
                <a:path w="118110" h="304800">
                  <a:moveTo>
                    <a:pt x="73278" y="139700"/>
                  </a:moveTo>
                  <a:lnTo>
                    <a:pt x="60578" y="139700"/>
                  </a:lnTo>
                  <a:lnTo>
                    <a:pt x="47878" y="152400"/>
                  </a:lnTo>
                  <a:lnTo>
                    <a:pt x="71627" y="152400"/>
                  </a:lnTo>
                  <a:lnTo>
                    <a:pt x="71627" y="165100"/>
                  </a:lnTo>
                  <a:lnTo>
                    <a:pt x="73278" y="165100"/>
                  </a:lnTo>
                  <a:lnTo>
                    <a:pt x="73278" y="139700"/>
                  </a:lnTo>
                  <a:close/>
                </a:path>
                <a:path w="118110" h="304800">
                  <a:moveTo>
                    <a:pt x="73278" y="0"/>
                  </a:moveTo>
                  <a:lnTo>
                    <a:pt x="47878" y="0"/>
                  </a:lnTo>
                  <a:lnTo>
                    <a:pt x="47878" y="152400"/>
                  </a:lnTo>
                  <a:lnTo>
                    <a:pt x="60578" y="139700"/>
                  </a:lnTo>
                  <a:lnTo>
                    <a:pt x="73278" y="139700"/>
                  </a:lnTo>
                  <a:lnTo>
                    <a:pt x="732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684648" y="1264285"/>
            <a:ext cx="2521585" cy="29146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2250"/>
              </a:lnSpc>
            </a:pPr>
            <a:r>
              <a:rPr sz="2000" b="1" spc="-170" dirty="0">
                <a:solidFill>
                  <a:srgbClr val="FFFFFF"/>
                </a:solidFill>
                <a:latin typeface="Arial"/>
                <a:cs typeface="Arial"/>
              </a:rPr>
              <a:t>Diikut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simbo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dari</a:t>
            </a: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0" dirty="0">
                <a:solidFill>
                  <a:srgbClr val="FFFFFF"/>
                </a:solidFill>
                <a:latin typeface="Arial"/>
                <a:cs typeface="Arial"/>
              </a:rPr>
              <a:t>ba</a:t>
            </a:r>
            <a:r>
              <a:rPr sz="2000" b="1" spc="-275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ah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72311" y="1256030"/>
            <a:ext cx="3015615" cy="29146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0"/>
              </a:lnSpc>
            </a:pPr>
            <a:r>
              <a:rPr sz="2000" b="1" spc="-170" dirty="0">
                <a:solidFill>
                  <a:srgbClr val="FFFFFF"/>
                </a:solidFill>
                <a:latin typeface="Arial"/>
                <a:cs typeface="Arial"/>
              </a:rPr>
              <a:t>Diikut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simbo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dari</a:t>
            </a: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90" dirty="0">
                <a:solidFill>
                  <a:srgbClr val="FFFFFF"/>
                </a:solidFill>
                <a:latin typeface="Arial"/>
                <a:cs typeface="Arial"/>
              </a:rPr>
              <a:t>sebela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55" dirty="0">
                <a:solidFill>
                  <a:srgbClr val="FFFFFF"/>
                </a:solidFill>
                <a:latin typeface="Arial"/>
                <a:cs typeface="Arial"/>
              </a:rPr>
              <a:t>ki</a:t>
            </a:r>
            <a:r>
              <a:rPr sz="2000" b="1" spc="-15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8500871" y="5154929"/>
            <a:ext cx="2057400" cy="1447165"/>
            <a:chOff x="8500871" y="5154929"/>
            <a:chExt cx="2057400" cy="1447165"/>
          </a:xfrm>
        </p:grpSpPr>
        <p:sp>
          <p:nvSpPr>
            <p:cNvPr id="11" name="object 11"/>
            <p:cNvSpPr/>
            <p:nvPr/>
          </p:nvSpPr>
          <p:spPr>
            <a:xfrm>
              <a:off x="9643871" y="5382767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399"/>
                  </a:lnTo>
                  <a:lnTo>
                    <a:pt x="914400" y="533399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500872" y="6220967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914400" y="190500"/>
                  </a:moveTo>
                  <a:lnTo>
                    <a:pt x="909129" y="139865"/>
                  </a:lnTo>
                  <a:lnTo>
                    <a:pt x="894295" y="94361"/>
                  </a:lnTo>
                  <a:lnTo>
                    <a:pt x="871296" y="55803"/>
                  </a:lnTo>
                  <a:lnTo>
                    <a:pt x="841527" y="26022"/>
                  </a:lnTo>
                  <a:lnTo>
                    <a:pt x="806399" y="6807"/>
                  </a:lnTo>
                  <a:lnTo>
                    <a:pt x="767334" y="0"/>
                  </a:lnTo>
                  <a:lnTo>
                    <a:pt x="147066" y="0"/>
                  </a:lnTo>
                  <a:lnTo>
                    <a:pt x="107988" y="6807"/>
                  </a:lnTo>
                  <a:lnTo>
                    <a:pt x="72859" y="26009"/>
                  </a:lnTo>
                  <a:lnTo>
                    <a:pt x="43091" y="55803"/>
                  </a:lnTo>
                  <a:lnTo>
                    <a:pt x="20091" y="94361"/>
                  </a:lnTo>
                  <a:lnTo>
                    <a:pt x="5257" y="139865"/>
                  </a:lnTo>
                  <a:lnTo>
                    <a:pt x="0" y="190500"/>
                  </a:lnTo>
                  <a:lnTo>
                    <a:pt x="5257" y="241147"/>
                  </a:lnTo>
                  <a:lnTo>
                    <a:pt x="20091" y="286651"/>
                  </a:lnTo>
                  <a:lnTo>
                    <a:pt x="43091" y="325208"/>
                  </a:lnTo>
                  <a:lnTo>
                    <a:pt x="72859" y="354990"/>
                  </a:lnTo>
                  <a:lnTo>
                    <a:pt x="107988" y="374205"/>
                  </a:lnTo>
                  <a:lnTo>
                    <a:pt x="147066" y="381000"/>
                  </a:lnTo>
                  <a:lnTo>
                    <a:pt x="767334" y="381000"/>
                  </a:lnTo>
                  <a:lnTo>
                    <a:pt x="806399" y="374205"/>
                  </a:lnTo>
                  <a:lnTo>
                    <a:pt x="841527" y="354990"/>
                  </a:lnTo>
                  <a:lnTo>
                    <a:pt x="871296" y="325208"/>
                  </a:lnTo>
                  <a:lnTo>
                    <a:pt x="894295" y="286651"/>
                  </a:lnTo>
                  <a:lnTo>
                    <a:pt x="909129" y="241147"/>
                  </a:lnTo>
                  <a:lnTo>
                    <a:pt x="914400" y="190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899905" y="5637529"/>
              <a:ext cx="744855" cy="584835"/>
            </a:xfrm>
            <a:custGeom>
              <a:avLst/>
              <a:gdLst/>
              <a:ahLst/>
              <a:cxnLst/>
              <a:rect l="l" t="t" r="r" b="b"/>
              <a:pathLst>
                <a:path w="744854" h="584835">
                  <a:moveTo>
                    <a:pt x="14097" y="468350"/>
                  </a:moveTo>
                  <a:lnTo>
                    <a:pt x="8127" y="471881"/>
                  </a:lnTo>
                  <a:lnTo>
                    <a:pt x="2032" y="475411"/>
                  </a:lnTo>
                  <a:lnTo>
                    <a:pt x="0" y="483196"/>
                  </a:lnTo>
                  <a:lnTo>
                    <a:pt x="3555" y="489254"/>
                  </a:lnTo>
                  <a:lnTo>
                    <a:pt x="58927" y="584250"/>
                  </a:lnTo>
                  <a:lnTo>
                    <a:pt x="73614" y="559054"/>
                  </a:lnTo>
                  <a:lnTo>
                    <a:pt x="46227" y="559054"/>
                  </a:lnTo>
                  <a:lnTo>
                    <a:pt x="46227" y="512158"/>
                  </a:lnTo>
                  <a:lnTo>
                    <a:pt x="25400" y="476453"/>
                  </a:lnTo>
                  <a:lnTo>
                    <a:pt x="21971" y="470395"/>
                  </a:lnTo>
                  <a:lnTo>
                    <a:pt x="14097" y="468350"/>
                  </a:lnTo>
                  <a:close/>
                </a:path>
                <a:path w="744854" h="584835">
                  <a:moveTo>
                    <a:pt x="46227" y="512158"/>
                  </a:moveTo>
                  <a:lnTo>
                    <a:pt x="46227" y="559054"/>
                  </a:lnTo>
                  <a:lnTo>
                    <a:pt x="71627" y="559054"/>
                  </a:lnTo>
                  <a:lnTo>
                    <a:pt x="71627" y="552653"/>
                  </a:lnTo>
                  <a:lnTo>
                    <a:pt x="48005" y="552653"/>
                  </a:lnTo>
                  <a:lnTo>
                    <a:pt x="58927" y="533929"/>
                  </a:lnTo>
                  <a:lnTo>
                    <a:pt x="46227" y="512158"/>
                  </a:lnTo>
                  <a:close/>
                </a:path>
                <a:path w="744854" h="584835">
                  <a:moveTo>
                    <a:pt x="103759" y="468350"/>
                  </a:moveTo>
                  <a:lnTo>
                    <a:pt x="95885" y="470395"/>
                  </a:lnTo>
                  <a:lnTo>
                    <a:pt x="92455" y="476453"/>
                  </a:lnTo>
                  <a:lnTo>
                    <a:pt x="71627" y="512158"/>
                  </a:lnTo>
                  <a:lnTo>
                    <a:pt x="71627" y="559054"/>
                  </a:lnTo>
                  <a:lnTo>
                    <a:pt x="73614" y="559054"/>
                  </a:lnTo>
                  <a:lnTo>
                    <a:pt x="114300" y="489254"/>
                  </a:lnTo>
                  <a:lnTo>
                    <a:pt x="117855" y="483196"/>
                  </a:lnTo>
                  <a:lnTo>
                    <a:pt x="115824" y="475411"/>
                  </a:lnTo>
                  <a:lnTo>
                    <a:pt x="109727" y="471881"/>
                  </a:lnTo>
                  <a:lnTo>
                    <a:pt x="103759" y="468350"/>
                  </a:lnTo>
                  <a:close/>
                </a:path>
                <a:path w="744854" h="584835">
                  <a:moveTo>
                    <a:pt x="58927" y="533929"/>
                  </a:moveTo>
                  <a:lnTo>
                    <a:pt x="48005" y="552653"/>
                  </a:lnTo>
                  <a:lnTo>
                    <a:pt x="69850" y="552653"/>
                  </a:lnTo>
                  <a:lnTo>
                    <a:pt x="58927" y="533929"/>
                  </a:lnTo>
                  <a:close/>
                </a:path>
                <a:path w="744854" h="584835">
                  <a:moveTo>
                    <a:pt x="71627" y="512158"/>
                  </a:moveTo>
                  <a:lnTo>
                    <a:pt x="58927" y="533929"/>
                  </a:lnTo>
                  <a:lnTo>
                    <a:pt x="69850" y="552653"/>
                  </a:lnTo>
                  <a:lnTo>
                    <a:pt x="71627" y="552653"/>
                  </a:lnTo>
                  <a:lnTo>
                    <a:pt x="71627" y="512158"/>
                  </a:lnTo>
                  <a:close/>
                </a:path>
                <a:path w="744854" h="584835">
                  <a:moveTo>
                    <a:pt x="744727" y="0"/>
                  </a:moveTo>
                  <a:lnTo>
                    <a:pt x="46227" y="0"/>
                  </a:lnTo>
                  <a:lnTo>
                    <a:pt x="46227" y="512158"/>
                  </a:lnTo>
                  <a:lnTo>
                    <a:pt x="58927" y="533929"/>
                  </a:lnTo>
                  <a:lnTo>
                    <a:pt x="71627" y="512158"/>
                  </a:lnTo>
                  <a:lnTo>
                    <a:pt x="71627" y="25400"/>
                  </a:lnTo>
                  <a:lnTo>
                    <a:pt x="58927" y="25400"/>
                  </a:lnTo>
                  <a:lnTo>
                    <a:pt x="71627" y="12700"/>
                  </a:lnTo>
                  <a:lnTo>
                    <a:pt x="744727" y="12700"/>
                  </a:lnTo>
                  <a:lnTo>
                    <a:pt x="744727" y="0"/>
                  </a:lnTo>
                  <a:close/>
                </a:path>
                <a:path w="744854" h="584835">
                  <a:moveTo>
                    <a:pt x="71627" y="12700"/>
                  </a:moveTo>
                  <a:lnTo>
                    <a:pt x="58927" y="25400"/>
                  </a:lnTo>
                  <a:lnTo>
                    <a:pt x="71627" y="25400"/>
                  </a:lnTo>
                  <a:lnTo>
                    <a:pt x="71627" y="12700"/>
                  </a:lnTo>
                  <a:close/>
                </a:path>
                <a:path w="744854" h="584835">
                  <a:moveTo>
                    <a:pt x="744727" y="12700"/>
                  </a:moveTo>
                  <a:lnTo>
                    <a:pt x="71627" y="12700"/>
                  </a:lnTo>
                  <a:lnTo>
                    <a:pt x="71627" y="25400"/>
                  </a:lnTo>
                  <a:lnTo>
                    <a:pt x="744727" y="25400"/>
                  </a:lnTo>
                  <a:lnTo>
                    <a:pt x="744727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043286" y="5154929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5">
                  <a:moveTo>
                    <a:pt x="14224" y="142113"/>
                  </a:moveTo>
                  <a:lnTo>
                    <a:pt x="8255" y="145669"/>
                  </a:lnTo>
                  <a:lnTo>
                    <a:pt x="2159" y="149098"/>
                  </a:lnTo>
                  <a:lnTo>
                    <a:pt x="0" y="156845"/>
                  </a:lnTo>
                  <a:lnTo>
                    <a:pt x="3556" y="162941"/>
                  </a:lnTo>
                  <a:lnTo>
                    <a:pt x="58547" y="258191"/>
                  </a:lnTo>
                  <a:lnTo>
                    <a:pt x="73378" y="233045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7" y="150241"/>
                  </a:lnTo>
                  <a:lnTo>
                    <a:pt x="22098" y="144145"/>
                  </a:lnTo>
                  <a:lnTo>
                    <a:pt x="14224" y="142113"/>
                  </a:lnTo>
                  <a:close/>
                </a:path>
                <a:path w="118109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5"/>
                  </a:lnTo>
                  <a:lnTo>
                    <a:pt x="71401" y="226695"/>
                  </a:lnTo>
                  <a:lnTo>
                    <a:pt x="47752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5">
                  <a:moveTo>
                    <a:pt x="103886" y="142494"/>
                  </a:moveTo>
                  <a:lnTo>
                    <a:pt x="96012" y="144526"/>
                  </a:lnTo>
                  <a:lnTo>
                    <a:pt x="92456" y="150622"/>
                  </a:lnTo>
                  <a:lnTo>
                    <a:pt x="71591" y="186068"/>
                  </a:lnTo>
                  <a:lnTo>
                    <a:pt x="71374" y="233045"/>
                  </a:lnTo>
                  <a:lnTo>
                    <a:pt x="73378" y="233045"/>
                  </a:lnTo>
                  <a:lnTo>
                    <a:pt x="114427" y="163449"/>
                  </a:lnTo>
                  <a:lnTo>
                    <a:pt x="117983" y="157480"/>
                  </a:lnTo>
                  <a:lnTo>
                    <a:pt x="115951" y="149606"/>
                  </a:lnTo>
                  <a:lnTo>
                    <a:pt x="109855" y="146050"/>
                  </a:lnTo>
                  <a:lnTo>
                    <a:pt x="103886" y="142494"/>
                  </a:lnTo>
                  <a:close/>
                </a:path>
                <a:path w="118109" h="258445">
                  <a:moveTo>
                    <a:pt x="58751" y="207881"/>
                  </a:moveTo>
                  <a:lnTo>
                    <a:pt x="47752" y="226568"/>
                  </a:lnTo>
                  <a:lnTo>
                    <a:pt x="69596" y="226695"/>
                  </a:lnTo>
                  <a:lnTo>
                    <a:pt x="58751" y="207881"/>
                  </a:lnTo>
                  <a:close/>
                </a:path>
                <a:path w="118109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09" h="258445">
                  <a:moveTo>
                    <a:pt x="72390" y="0"/>
                  </a:moveTo>
                  <a:lnTo>
                    <a:pt x="46990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5544311" y="5164073"/>
            <a:ext cx="914400" cy="1447165"/>
            <a:chOff x="5544311" y="5164073"/>
            <a:chExt cx="914400" cy="1447165"/>
          </a:xfrm>
        </p:grpSpPr>
        <p:sp>
          <p:nvSpPr>
            <p:cNvPr id="16" name="object 16"/>
            <p:cNvSpPr/>
            <p:nvPr/>
          </p:nvSpPr>
          <p:spPr>
            <a:xfrm>
              <a:off x="5544311" y="5391911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544312" y="6230111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914400" y="190500"/>
                  </a:moveTo>
                  <a:lnTo>
                    <a:pt x="909129" y="139865"/>
                  </a:lnTo>
                  <a:lnTo>
                    <a:pt x="894295" y="94361"/>
                  </a:lnTo>
                  <a:lnTo>
                    <a:pt x="871296" y="55803"/>
                  </a:lnTo>
                  <a:lnTo>
                    <a:pt x="841527" y="26022"/>
                  </a:lnTo>
                  <a:lnTo>
                    <a:pt x="806399" y="6807"/>
                  </a:lnTo>
                  <a:lnTo>
                    <a:pt x="767334" y="0"/>
                  </a:lnTo>
                  <a:lnTo>
                    <a:pt x="147066" y="0"/>
                  </a:lnTo>
                  <a:lnTo>
                    <a:pt x="107988" y="6807"/>
                  </a:lnTo>
                  <a:lnTo>
                    <a:pt x="72859" y="26022"/>
                  </a:lnTo>
                  <a:lnTo>
                    <a:pt x="43091" y="55803"/>
                  </a:lnTo>
                  <a:lnTo>
                    <a:pt x="20091" y="94361"/>
                  </a:lnTo>
                  <a:lnTo>
                    <a:pt x="5257" y="139865"/>
                  </a:lnTo>
                  <a:lnTo>
                    <a:pt x="0" y="190500"/>
                  </a:lnTo>
                  <a:lnTo>
                    <a:pt x="5257" y="241147"/>
                  </a:lnTo>
                  <a:lnTo>
                    <a:pt x="20091" y="286651"/>
                  </a:lnTo>
                  <a:lnTo>
                    <a:pt x="43091" y="325208"/>
                  </a:lnTo>
                  <a:lnTo>
                    <a:pt x="72859" y="354990"/>
                  </a:lnTo>
                  <a:lnTo>
                    <a:pt x="107988" y="374205"/>
                  </a:lnTo>
                  <a:lnTo>
                    <a:pt x="147066" y="381000"/>
                  </a:lnTo>
                  <a:lnTo>
                    <a:pt x="767334" y="381000"/>
                  </a:lnTo>
                  <a:lnTo>
                    <a:pt x="806399" y="374205"/>
                  </a:lnTo>
                  <a:lnTo>
                    <a:pt x="841527" y="354990"/>
                  </a:lnTo>
                  <a:lnTo>
                    <a:pt x="871296" y="325208"/>
                  </a:lnTo>
                  <a:lnTo>
                    <a:pt x="894295" y="286651"/>
                  </a:lnTo>
                  <a:lnTo>
                    <a:pt x="909129" y="241147"/>
                  </a:lnTo>
                  <a:lnTo>
                    <a:pt x="914400" y="190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43345" y="5926073"/>
              <a:ext cx="118110" cy="305435"/>
            </a:xfrm>
            <a:custGeom>
              <a:avLst/>
              <a:gdLst/>
              <a:ahLst/>
              <a:cxnLst/>
              <a:rect l="l" t="t" r="r" b="b"/>
              <a:pathLst>
                <a:path w="118110" h="305435">
                  <a:moveTo>
                    <a:pt x="14096" y="188950"/>
                  </a:moveTo>
                  <a:lnTo>
                    <a:pt x="8127" y="192481"/>
                  </a:lnTo>
                  <a:lnTo>
                    <a:pt x="2031" y="196011"/>
                  </a:lnTo>
                  <a:lnTo>
                    <a:pt x="0" y="203796"/>
                  </a:lnTo>
                  <a:lnTo>
                    <a:pt x="3555" y="209854"/>
                  </a:lnTo>
                  <a:lnTo>
                    <a:pt x="58927" y="304850"/>
                  </a:lnTo>
                  <a:lnTo>
                    <a:pt x="73614" y="279653"/>
                  </a:lnTo>
                  <a:lnTo>
                    <a:pt x="46227" y="279653"/>
                  </a:lnTo>
                  <a:lnTo>
                    <a:pt x="46227" y="232758"/>
                  </a:lnTo>
                  <a:lnTo>
                    <a:pt x="25400" y="197053"/>
                  </a:lnTo>
                  <a:lnTo>
                    <a:pt x="21970" y="190995"/>
                  </a:lnTo>
                  <a:lnTo>
                    <a:pt x="14096" y="188950"/>
                  </a:lnTo>
                  <a:close/>
                </a:path>
                <a:path w="118110" h="305435">
                  <a:moveTo>
                    <a:pt x="46227" y="232758"/>
                  </a:moveTo>
                  <a:lnTo>
                    <a:pt x="46227" y="279653"/>
                  </a:lnTo>
                  <a:lnTo>
                    <a:pt x="71627" y="279653"/>
                  </a:lnTo>
                  <a:lnTo>
                    <a:pt x="71627" y="273253"/>
                  </a:lnTo>
                  <a:lnTo>
                    <a:pt x="48005" y="273253"/>
                  </a:lnTo>
                  <a:lnTo>
                    <a:pt x="58927" y="254529"/>
                  </a:lnTo>
                  <a:lnTo>
                    <a:pt x="46227" y="232758"/>
                  </a:lnTo>
                  <a:close/>
                </a:path>
                <a:path w="118110" h="305435">
                  <a:moveTo>
                    <a:pt x="103758" y="188950"/>
                  </a:moveTo>
                  <a:lnTo>
                    <a:pt x="95884" y="190995"/>
                  </a:lnTo>
                  <a:lnTo>
                    <a:pt x="92455" y="197053"/>
                  </a:lnTo>
                  <a:lnTo>
                    <a:pt x="71627" y="232758"/>
                  </a:lnTo>
                  <a:lnTo>
                    <a:pt x="71627" y="279653"/>
                  </a:lnTo>
                  <a:lnTo>
                    <a:pt x="73614" y="279653"/>
                  </a:lnTo>
                  <a:lnTo>
                    <a:pt x="114300" y="209854"/>
                  </a:lnTo>
                  <a:lnTo>
                    <a:pt x="117855" y="203796"/>
                  </a:lnTo>
                  <a:lnTo>
                    <a:pt x="115824" y="196011"/>
                  </a:lnTo>
                  <a:lnTo>
                    <a:pt x="109727" y="192481"/>
                  </a:lnTo>
                  <a:lnTo>
                    <a:pt x="103758" y="188950"/>
                  </a:lnTo>
                  <a:close/>
                </a:path>
                <a:path w="118110" h="305435">
                  <a:moveTo>
                    <a:pt x="58927" y="254529"/>
                  </a:moveTo>
                  <a:lnTo>
                    <a:pt x="48005" y="273253"/>
                  </a:lnTo>
                  <a:lnTo>
                    <a:pt x="69850" y="273253"/>
                  </a:lnTo>
                  <a:lnTo>
                    <a:pt x="58927" y="254529"/>
                  </a:lnTo>
                  <a:close/>
                </a:path>
                <a:path w="118110" h="305435">
                  <a:moveTo>
                    <a:pt x="71627" y="232758"/>
                  </a:moveTo>
                  <a:lnTo>
                    <a:pt x="58927" y="254529"/>
                  </a:lnTo>
                  <a:lnTo>
                    <a:pt x="69850" y="273253"/>
                  </a:lnTo>
                  <a:lnTo>
                    <a:pt x="71627" y="273253"/>
                  </a:lnTo>
                  <a:lnTo>
                    <a:pt x="71627" y="232758"/>
                  </a:lnTo>
                  <a:close/>
                </a:path>
                <a:path w="118110" h="305435">
                  <a:moveTo>
                    <a:pt x="47878" y="139699"/>
                  </a:moveTo>
                  <a:lnTo>
                    <a:pt x="46227" y="139699"/>
                  </a:lnTo>
                  <a:lnTo>
                    <a:pt x="46227" y="232758"/>
                  </a:lnTo>
                  <a:lnTo>
                    <a:pt x="58927" y="254529"/>
                  </a:lnTo>
                  <a:lnTo>
                    <a:pt x="71627" y="232758"/>
                  </a:lnTo>
                  <a:lnTo>
                    <a:pt x="71627" y="165099"/>
                  </a:lnTo>
                  <a:lnTo>
                    <a:pt x="58927" y="165099"/>
                  </a:lnTo>
                  <a:lnTo>
                    <a:pt x="71627" y="152399"/>
                  </a:lnTo>
                  <a:lnTo>
                    <a:pt x="47878" y="152399"/>
                  </a:lnTo>
                  <a:lnTo>
                    <a:pt x="47878" y="139699"/>
                  </a:lnTo>
                  <a:close/>
                </a:path>
                <a:path w="118110" h="305435">
                  <a:moveTo>
                    <a:pt x="71627" y="152399"/>
                  </a:moveTo>
                  <a:lnTo>
                    <a:pt x="58927" y="165099"/>
                  </a:lnTo>
                  <a:lnTo>
                    <a:pt x="71627" y="165099"/>
                  </a:lnTo>
                  <a:lnTo>
                    <a:pt x="71627" y="152399"/>
                  </a:lnTo>
                  <a:close/>
                </a:path>
                <a:path w="118110" h="305435">
                  <a:moveTo>
                    <a:pt x="73278" y="139699"/>
                  </a:moveTo>
                  <a:lnTo>
                    <a:pt x="60578" y="139699"/>
                  </a:lnTo>
                  <a:lnTo>
                    <a:pt x="47878" y="152399"/>
                  </a:lnTo>
                  <a:lnTo>
                    <a:pt x="71627" y="152399"/>
                  </a:lnTo>
                  <a:lnTo>
                    <a:pt x="71627" y="165099"/>
                  </a:lnTo>
                  <a:lnTo>
                    <a:pt x="73278" y="165099"/>
                  </a:lnTo>
                  <a:lnTo>
                    <a:pt x="73278" y="139699"/>
                  </a:lnTo>
                  <a:close/>
                </a:path>
                <a:path w="118110" h="305435">
                  <a:moveTo>
                    <a:pt x="73278" y="0"/>
                  </a:moveTo>
                  <a:lnTo>
                    <a:pt x="47878" y="0"/>
                  </a:lnTo>
                  <a:lnTo>
                    <a:pt x="47878" y="152399"/>
                  </a:lnTo>
                  <a:lnTo>
                    <a:pt x="60578" y="139699"/>
                  </a:lnTo>
                  <a:lnTo>
                    <a:pt x="73278" y="139699"/>
                  </a:lnTo>
                  <a:lnTo>
                    <a:pt x="732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943726" y="5164073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5">
                  <a:moveTo>
                    <a:pt x="14224" y="142112"/>
                  </a:moveTo>
                  <a:lnTo>
                    <a:pt x="8255" y="145669"/>
                  </a:lnTo>
                  <a:lnTo>
                    <a:pt x="2159" y="149097"/>
                  </a:lnTo>
                  <a:lnTo>
                    <a:pt x="0" y="156844"/>
                  </a:lnTo>
                  <a:lnTo>
                    <a:pt x="3556" y="162940"/>
                  </a:lnTo>
                  <a:lnTo>
                    <a:pt x="58547" y="258190"/>
                  </a:lnTo>
                  <a:lnTo>
                    <a:pt x="73378" y="233044"/>
                  </a:lnTo>
                  <a:lnTo>
                    <a:pt x="45974" y="232917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8" y="144144"/>
                  </a:lnTo>
                  <a:lnTo>
                    <a:pt x="14224" y="142112"/>
                  </a:lnTo>
                  <a:close/>
                </a:path>
                <a:path w="118110" h="258445">
                  <a:moveTo>
                    <a:pt x="46178" y="186068"/>
                  </a:moveTo>
                  <a:lnTo>
                    <a:pt x="45974" y="232917"/>
                  </a:lnTo>
                  <a:lnTo>
                    <a:pt x="71374" y="233044"/>
                  </a:lnTo>
                  <a:lnTo>
                    <a:pt x="71401" y="226694"/>
                  </a:lnTo>
                  <a:lnTo>
                    <a:pt x="47751" y="226567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5">
                  <a:moveTo>
                    <a:pt x="103886" y="142494"/>
                  </a:moveTo>
                  <a:lnTo>
                    <a:pt x="96012" y="144525"/>
                  </a:lnTo>
                  <a:lnTo>
                    <a:pt x="92456" y="150622"/>
                  </a:lnTo>
                  <a:lnTo>
                    <a:pt x="71591" y="186068"/>
                  </a:lnTo>
                  <a:lnTo>
                    <a:pt x="71374" y="233044"/>
                  </a:lnTo>
                  <a:lnTo>
                    <a:pt x="73378" y="233044"/>
                  </a:lnTo>
                  <a:lnTo>
                    <a:pt x="114426" y="163448"/>
                  </a:lnTo>
                  <a:lnTo>
                    <a:pt x="117983" y="157479"/>
                  </a:lnTo>
                  <a:lnTo>
                    <a:pt x="115950" y="149606"/>
                  </a:lnTo>
                  <a:lnTo>
                    <a:pt x="109855" y="146050"/>
                  </a:lnTo>
                  <a:lnTo>
                    <a:pt x="103886" y="142494"/>
                  </a:lnTo>
                  <a:close/>
                </a:path>
                <a:path w="118110" h="258445">
                  <a:moveTo>
                    <a:pt x="58751" y="207881"/>
                  </a:moveTo>
                  <a:lnTo>
                    <a:pt x="47751" y="226567"/>
                  </a:lnTo>
                  <a:lnTo>
                    <a:pt x="69596" y="226694"/>
                  </a:lnTo>
                  <a:lnTo>
                    <a:pt x="58751" y="207881"/>
                  </a:lnTo>
                  <a:close/>
                </a:path>
                <a:path w="118110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10" h="258445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1557527" y="5014721"/>
            <a:ext cx="2057400" cy="1447165"/>
            <a:chOff x="1557527" y="5014721"/>
            <a:chExt cx="2057400" cy="1447165"/>
          </a:xfrm>
        </p:grpSpPr>
        <p:sp>
          <p:nvSpPr>
            <p:cNvPr id="21" name="object 21"/>
            <p:cNvSpPr/>
            <p:nvPr/>
          </p:nvSpPr>
          <p:spPr>
            <a:xfrm>
              <a:off x="1557527" y="524255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399" y="0"/>
                  </a:moveTo>
                  <a:lnTo>
                    <a:pt x="0" y="0"/>
                  </a:lnTo>
                  <a:lnTo>
                    <a:pt x="0" y="533399"/>
                  </a:lnTo>
                  <a:lnTo>
                    <a:pt x="914399" y="533399"/>
                  </a:lnTo>
                  <a:lnTo>
                    <a:pt x="91439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700528" y="6080759"/>
              <a:ext cx="914400" cy="381000"/>
            </a:xfrm>
            <a:custGeom>
              <a:avLst/>
              <a:gdLst/>
              <a:ahLst/>
              <a:cxnLst/>
              <a:rect l="l" t="t" r="r" b="b"/>
              <a:pathLst>
                <a:path w="914400" h="381000">
                  <a:moveTo>
                    <a:pt x="914400" y="190500"/>
                  </a:moveTo>
                  <a:lnTo>
                    <a:pt x="909129" y="139865"/>
                  </a:lnTo>
                  <a:lnTo>
                    <a:pt x="894295" y="94361"/>
                  </a:lnTo>
                  <a:lnTo>
                    <a:pt x="871296" y="55803"/>
                  </a:lnTo>
                  <a:lnTo>
                    <a:pt x="841527" y="26009"/>
                  </a:lnTo>
                  <a:lnTo>
                    <a:pt x="806399" y="6807"/>
                  </a:lnTo>
                  <a:lnTo>
                    <a:pt x="767334" y="0"/>
                  </a:lnTo>
                  <a:lnTo>
                    <a:pt x="147066" y="0"/>
                  </a:lnTo>
                  <a:lnTo>
                    <a:pt x="107988" y="6807"/>
                  </a:lnTo>
                  <a:lnTo>
                    <a:pt x="72859" y="26009"/>
                  </a:lnTo>
                  <a:lnTo>
                    <a:pt x="43091" y="55803"/>
                  </a:lnTo>
                  <a:lnTo>
                    <a:pt x="20091" y="94361"/>
                  </a:lnTo>
                  <a:lnTo>
                    <a:pt x="5257" y="139865"/>
                  </a:lnTo>
                  <a:lnTo>
                    <a:pt x="0" y="190500"/>
                  </a:lnTo>
                  <a:lnTo>
                    <a:pt x="5257" y="241147"/>
                  </a:lnTo>
                  <a:lnTo>
                    <a:pt x="20091" y="286651"/>
                  </a:lnTo>
                  <a:lnTo>
                    <a:pt x="43091" y="325208"/>
                  </a:lnTo>
                  <a:lnTo>
                    <a:pt x="72859" y="354990"/>
                  </a:lnTo>
                  <a:lnTo>
                    <a:pt x="107988" y="374205"/>
                  </a:lnTo>
                  <a:lnTo>
                    <a:pt x="147066" y="381000"/>
                  </a:lnTo>
                  <a:lnTo>
                    <a:pt x="767334" y="381000"/>
                  </a:lnTo>
                  <a:lnTo>
                    <a:pt x="806399" y="374205"/>
                  </a:lnTo>
                  <a:lnTo>
                    <a:pt x="841527" y="355003"/>
                  </a:lnTo>
                  <a:lnTo>
                    <a:pt x="871296" y="325208"/>
                  </a:lnTo>
                  <a:lnTo>
                    <a:pt x="894295" y="286651"/>
                  </a:lnTo>
                  <a:lnTo>
                    <a:pt x="909129" y="241147"/>
                  </a:lnTo>
                  <a:lnTo>
                    <a:pt x="914400" y="1905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472689" y="5497321"/>
              <a:ext cx="744855" cy="584835"/>
            </a:xfrm>
            <a:custGeom>
              <a:avLst/>
              <a:gdLst/>
              <a:ahLst/>
              <a:cxnLst/>
              <a:rect l="l" t="t" r="r" b="b"/>
              <a:pathLst>
                <a:path w="744855" h="584835">
                  <a:moveTo>
                    <a:pt x="640969" y="468350"/>
                  </a:moveTo>
                  <a:lnTo>
                    <a:pt x="635000" y="471881"/>
                  </a:lnTo>
                  <a:lnTo>
                    <a:pt x="628904" y="475411"/>
                  </a:lnTo>
                  <a:lnTo>
                    <a:pt x="626872" y="483196"/>
                  </a:lnTo>
                  <a:lnTo>
                    <a:pt x="630428" y="489254"/>
                  </a:lnTo>
                  <a:lnTo>
                    <a:pt x="685800" y="584250"/>
                  </a:lnTo>
                  <a:lnTo>
                    <a:pt x="700486" y="559053"/>
                  </a:lnTo>
                  <a:lnTo>
                    <a:pt x="673100" y="559053"/>
                  </a:lnTo>
                  <a:lnTo>
                    <a:pt x="673100" y="512158"/>
                  </a:lnTo>
                  <a:lnTo>
                    <a:pt x="652272" y="476453"/>
                  </a:lnTo>
                  <a:lnTo>
                    <a:pt x="648843" y="470395"/>
                  </a:lnTo>
                  <a:lnTo>
                    <a:pt x="640969" y="468350"/>
                  </a:lnTo>
                  <a:close/>
                </a:path>
                <a:path w="744855" h="584835">
                  <a:moveTo>
                    <a:pt x="673100" y="512158"/>
                  </a:moveTo>
                  <a:lnTo>
                    <a:pt x="673100" y="559053"/>
                  </a:lnTo>
                  <a:lnTo>
                    <a:pt x="698500" y="559053"/>
                  </a:lnTo>
                  <a:lnTo>
                    <a:pt x="698500" y="552653"/>
                  </a:lnTo>
                  <a:lnTo>
                    <a:pt x="674878" y="552653"/>
                  </a:lnTo>
                  <a:lnTo>
                    <a:pt x="685800" y="533929"/>
                  </a:lnTo>
                  <a:lnTo>
                    <a:pt x="673100" y="512158"/>
                  </a:lnTo>
                  <a:close/>
                </a:path>
                <a:path w="744855" h="584835">
                  <a:moveTo>
                    <a:pt x="730631" y="468350"/>
                  </a:moveTo>
                  <a:lnTo>
                    <a:pt x="722757" y="470395"/>
                  </a:lnTo>
                  <a:lnTo>
                    <a:pt x="719328" y="476453"/>
                  </a:lnTo>
                  <a:lnTo>
                    <a:pt x="698500" y="512158"/>
                  </a:lnTo>
                  <a:lnTo>
                    <a:pt x="698500" y="559053"/>
                  </a:lnTo>
                  <a:lnTo>
                    <a:pt x="700486" y="559053"/>
                  </a:lnTo>
                  <a:lnTo>
                    <a:pt x="741172" y="489254"/>
                  </a:lnTo>
                  <a:lnTo>
                    <a:pt x="744728" y="483196"/>
                  </a:lnTo>
                  <a:lnTo>
                    <a:pt x="742696" y="475411"/>
                  </a:lnTo>
                  <a:lnTo>
                    <a:pt x="736600" y="471881"/>
                  </a:lnTo>
                  <a:lnTo>
                    <a:pt x="730631" y="468350"/>
                  </a:lnTo>
                  <a:close/>
                </a:path>
                <a:path w="744855" h="584835">
                  <a:moveTo>
                    <a:pt x="685800" y="533929"/>
                  </a:moveTo>
                  <a:lnTo>
                    <a:pt x="674878" y="552653"/>
                  </a:lnTo>
                  <a:lnTo>
                    <a:pt x="696722" y="552653"/>
                  </a:lnTo>
                  <a:lnTo>
                    <a:pt x="685800" y="533929"/>
                  </a:lnTo>
                  <a:close/>
                </a:path>
                <a:path w="744855" h="584835">
                  <a:moveTo>
                    <a:pt x="698500" y="512158"/>
                  </a:moveTo>
                  <a:lnTo>
                    <a:pt x="685800" y="533929"/>
                  </a:lnTo>
                  <a:lnTo>
                    <a:pt x="696722" y="552653"/>
                  </a:lnTo>
                  <a:lnTo>
                    <a:pt x="698500" y="552653"/>
                  </a:lnTo>
                  <a:lnTo>
                    <a:pt x="698500" y="512158"/>
                  </a:lnTo>
                  <a:close/>
                </a:path>
                <a:path w="744855" h="584835">
                  <a:moveTo>
                    <a:pt x="673100" y="12699"/>
                  </a:moveTo>
                  <a:lnTo>
                    <a:pt x="673100" y="512158"/>
                  </a:lnTo>
                  <a:lnTo>
                    <a:pt x="685800" y="533929"/>
                  </a:lnTo>
                  <a:lnTo>
                    <a:pt x="698500" y="512158"/>
                  </a:lnTo>
                  <a:lnTo>
                    <a:pt x="698500" y="25399"/>
                  </a:lnTo>
                  <a:lnTo>
                    <a:pt x="685800" y="25399"/>
                  </a:lnTo>
                  <a:lnTo>
                    <a:pt x="673100" y="12699"/>
                  </a:lnTo>
                  <a:close/>
                </a:path>
                <a:path w="744855" h="584835">
                  <a:moveTo>
                    <a:pt x="698500" y="0"/>
                  </a:moveTo>
                  <a:lnTo>
                    <a:pt x="0" y="0"/>
                  </a:lnTo>
                  <a:lnTo>
                    <a:pt x="0" y="25399"/>
                  </a:lnTo>
                  <a:lnTo>
                    <a:pt x="673100" y="25399"/>
                  </a:lnTo>
                  <a:lnTo>
                    <a:pt x="673100" y="12699"/>
                  </a:lnTo>
                  <a:lnTo>
                    <a:pt x="698500" y="12699"/>
                  </a:lnTo>
                  <a:lnTo>
                    <a:pt x="698500" y="0"/>
                  </a:lnTo>
                  <a:close/>
                </a:path>
                <a:path w="744855" h="584835">
                  <a:moveTo>
                    <a:pt x="698500" y="12699"/>
                  </a:moveTo>
                  <a:lnTo>
                    <a:pt x="673100" y="12699"/>
                  </a:lnTo>
                  <a:lnTo>
                    <a:pt x="685800" y="25399"/>
                  </a:lnTo>
                  <a:lnTo>
                    <a:pt x="698500" y="25399"/>
                  </a:lnTo>
                  <a:lnTo>
                    <a:pt x="698500" y="126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5418" y="5014721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5">
                  <a:moveTo>
                    <a:pt x="14224" y="142112"/>
                  </a:moveTo>
                  <a:lnTo>
                    <a:pt x="8255" y="145669"/>
                  </a:lnTo>
                  <a:lnTo>
                    <a:pt x="2158" y="149097"/>
                  </a:lnTo>
                  <a:lnTo>
                    <a:pt x="0" y="156844"/>
                  </a:lnTo>
                  <a:lnTo>
                    <a:pt x="3556" y="162940"/>
                  </a:lnTo>
                  <a:lnTo>
                    <a:pt x="58547" y="258190"/>
                  </a:lnTo>
                  <a:lnTo>
                    <a:pt x="73378" y="233044"/>
                  </a:lnTo>
                  <a:lnTo>
                    <a:pt x="45974" y="232917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8" y="144144"/>
                  </a:lnTo>
                  <a:lnTo>
                    <a:pt x="14224" y="142112"/>
                  </a:lnTo>
                  <a:close/>
                </a:path>
                <a:path w="118110" h="258445">
                  <a:moveTo>
                    <a:pt x="46178" y="186068"/>
                  </a:moveTo>
                  <a:lnTo>
                    <a:pt x="45974" y="232917"/>
                  </a:lnTo>
                  <a:lnTo>
                    <a:pt x="71374" y="233044"/>
                  </a:lnTo>
                  <a:lnTo>
                    <a:pt x="71401" y="226694"/>
                  </a:lnTo>
                  <a:lnTo>
                    <a:pt x="47751" y="226567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5">
                  <a:moveTo>
                    <a:pt x="103886" y="142494"/>
                  </a:moveTo>
                  <a:lnTo>
                    <a:pt x="96012" y="144525"/>
                  </a:lnTo>
                  <a:lnTo>
                    <a:pt x="92456" y="150621"/>
                  </a:lnTo>
                  <a:lnTo>
                    <a:pt x="71591" y="186068"/>
                  </a:lnTo>
                  <a:lnTo>
                    <a:pt x="71374" y="233044"/>
                  </a:lnTo>
                  <a:lnTo>
                    <a:pt x="73378" y="233044"/>
                  </a:lnTo>
                  <a:lnTo>
                    <a:pt x="114426" y="163448"/>
                  </a:lnTo>
                  <a:lnTo>
                    <a:pt x="117982" y="157479"/>
                  </a:lnTo>
                  <a:lnTo>
                    <a:pt x="115950" y="149605"/>
                  </a:lnTo>
                  <a:lnTo>
                    <a:pt x="109855" y="146050"/>
                  </a:lnTo>
                  <a:lnTo>
                    <a:pt x="103886" y="142494"/>
                  </a:lnTo>
                  <a:close/>
                </a:path>
                <a:path w="118110" h="258445">
                  <a:moveTo>
                    <a:pt x="58751" y="207881"/>
                  </a:moveTo>
                  <a:lnTo>
                    <a:pt x="47751" y="226567"/>
                  </a:lnTo>
                  <a:lnTo>
                    <a:pt x="69595" y="226694"/>
                  </a:lnTo>
                  <a:lnTo>
                    <a:pt x="58751" y="207881"/>
                  </a:lnTo>
                  <a:close/>
                </a:path>
                <a:path w="118110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5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10" h="258445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8500871" y="1722120"/>
            <a:ext cx="2133600" cy="1249680"/>
            <a:chOff x="8500871" y="1722120"/>
            <a:chExt cx="2133600" cy="1249680"/>
          </a:xfrm>
        </p:grpSpPr>
        <p:sp>
          <p:nvSpPr>
            <p:cNvPr id="26" name="object 26"/>
            <p:cNvSpPr/>
            <p:nvPr/>
          </p:nvSpPr>
          <p:spPr>
            <a:xfrm>
              <a:off x="9720071" y="2438400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946133" y="2134362"/>
              <a:ext cx="1290955" cy="304800"/>
            </a:xfrm>
            <a:custGeom>
              <a:avLst/>
              <a:gdLst/>
              <a:ahLst/>
              <a:cxnLst/>
              <a:rect l="l" t="t" r="r" b="b"/>
              <a:pathLst>
                <a:path w="1290954" h="304800">
                  <a:moveTo>
                    <a:pt x="1187069" y="188975"/>
                  </a:moveTo>
                  <a:lnTo>
                    <a:pt x="1181100" y="192532"/>
                  </a:lnTo>
                  <a:lnTo>
                    <a:pt x="1175004" y="195961"/>
                  </a:lnTo>
                  <a:lnTo>
                    <a:pt x="1172972" y="203835"/>
                  </a:lnTo>
                  <a:lnTo>
                    <a:pt x="1176527" y="209803"/>
                  </a:lnTo>
                  <a:lnTo>
                    <a:pt x="1231900" y="304800"/>
                  </a:lnTo>
                  <a:lnTo>
                    <a:pt x="1246557" y="279653"/>
                  </a:lnTo>
                  <a:lnTo>
                    <a:pt x="1219200" y="279653"/>
                  </a:lnTo>
                  <a:lnTo>
                    <a:pt x="1219200" y="232809"/>
                  </a:lnTo>
                  <a:lnTo>
                    <a:pt x="1198372" y="197103"/>
                  </a:lnTo>
                  <a:lnTo>
                    <a:pt x="1194943" y="191008"/>
                  </a:lnTo>
                  <a:lnTo>
                    <a:pt x="1187069" y="188975"/>
                  </a:lnTo>
                  <a:close/>
                </a:path>
                <a:path w="1290954" h="304800">
                  <a:moveTo>
                    <a:pt x="1219200" y="232809"/>
                  </a:moveTo>
                  <a:lnTo>
                    <a:pt x="1219200" y="279653"/>
                  </a:lnTo>
                  <a:lnTo>
                    <a:pt x="1244600" y="279653"/>
                  </a:lnTo>
                  <a:lnTo>
                    <a:pt x="1244600" y="273303"/>
                  </a:lnTo>
                  <a:lnTo>
                    <a:pt x="1220977" y="273303"/>
                  </a:lnTo>
                  <a:lnTo>
                    <a:pt x="1231900" y="254580"/>
                  </a:lnTo>
                  <a:lnTo>
                    <a:pt x="1219200" y="232809"/>
                  </a:lnTo>
                  <a:close/>
                </a:path>
                <a:path w="1290954" h="304800">
                  <a:moveTo>
                    <a:pt x="1276731" y="188975"/>
                  </a:moveTo>
                  <a:lnTo>
                    <a:pt x="1268857" y="191008"/>
                  </a:lnTo>
                  <a:lnTo>
                    <a:pt x="1265427" y="197103"/>
                  </a:lnTo>
                  <a:lnTo>
                    <a:pt x="1244600" y="232809"/>
                  </a:lnTo>
                  <a:lnTo>
                    <a:pt x="1244600" y="279653"/>
                  </a:lnTo>
                  <a:lnTo>
                    <a:pt x="1246557" y="279653"/>
                  </a:lnTo>
                  <a:lnTo>
                    <a:pt x="1287272" y="209803"/>
                  </a:lnTo>
                  <a:lnTo>
                    <a:pt x="1290827" y="203835"/>
                  </a:lnTo>
                  <a:lnTo>
                    <a:pt x="1288796" y="195961"/>
                  </a:lnTo>
                  <a:lnTo>
                    <a:pt x="1282700" y="192532"/>
                  </a:lnTo>
                  <a:lnTo>
                    <a:pt x="1276731" y="188975"/>
                  </a:lnTo>
                  <a:close/>
                </a:path>
                <a:path w="1290954" h="304800">
                  <a:moveTo>
                    <a:pt x="1231900" y="254580"/>
                  </a:moveTo>
                  <a:lnTo>
                    <a:pt x="1220977" y="273303"/>
                  </a:lnTo>
                  <a:lnTo>
                    <a:pt x="1242822" y="273303"/>
                  </a:lnTo>
                  <a:lnTo>
                    <a:pt x="1231900" y="254580"/>
                  </a:lnTo>
                  <a:close/>
                </a:path>
                <a:path w="1290954" h="304800">
                  <a:moveTo>
                    <a:pt x="1244600" y="232809"/>
                  </a:moveTo>
                  <a:lnTo>
                    <a:pt x="1231900" y="254580"/>
                  </a:lnTo>
                  <a:lnTo>
                    <a:pt x="1242822" y="273303"/>
                  </a:lnTo>
                  <a:lnTo>
                    <a:pt x="1244600" y="273303"/>
                  </a:lnTo>
                  <a:lnTo>
                    <a:pt x="1244600" y="232809"/>
                  </a:lnTo>
                  <a:close/>
                </a:path>
                <a:path w="1290954" h="304800">
                  <a:moveTo>
                    <a:pt x="1219200" y="152400"/>
                  </a:moveTo>
                  <a:lnTo>
                    <a:pt x="1219200" y="232809"/>
                  </a:lnTo>
                  <a:lnTo>
                    <a:pt x="1231900" y="254580"/>
                  </a:lnTo>
                  <a:lnTo>
                    <a:pt x="1244600" y="232809"/>
                  </a:lnTo>
                  <a:lnTo>
                    <a:pt x="1244600" y="165100"/>
                  </a:lnTo>
                  <a:lnTo>
                    <a:pt x="1231900" y="165100"/>
                  </a:lnTo>
                  <a:lnTo>
                    <a:pt x="1219200" y="152400"/>
                  </a:lnTo>
                  <a:close/>
                </a:path>
                <a:path w="1290954" h="304800">
                  <a:moveTo>
                    <a:pt x="25400" y="0"/>
                  </a:moveTo>
                  <a:lnTo>
                    <a:pt x="0" y="0"/>
                  </a:lnTo>
                  <a:lnTo>
                    <a:pt x="0" y="165100"/>
                  </a:lnTo>
                  <a:lnTo>
                    <a:pt x="1219200" y="165100"/>
                  </a:lnTo>
                  <a:lnTo>
                    <a:pt x="1219200" y="152400"/>
                  </a:lnTo>
                  <a:lnTo>
                    <a:pt x="25400" y="152400"/>
                  </a:lnTo>
                  <a:lnTo>
                    <a:pt x="12700" y="139700"/>
                  </a:lnTo>
                  <a:lnTo>
                    <a:pt x="25400" y="139700"/>
                  </a:lnTo>
                  <a:lnTo>
                    <a:pt x="25400" y="0"/>
                  </a:lnTo>
                  <a:close/>
                </a:path>
                <a:path w="1290954" h="304800">
                  <a:moveTo>
                    <a:pt x="1244600" y="139700"/>
                  </a:moveTo>
                  <a:lnTo>
                    <a:pt x="25400" y="139700"/>
                  </a:lnTo>
                  <a:lnTo>
                    <a:pt x="25400" y="152400"/>
                  </a:lnTo>
                  <a:lnTo>
                    <a:pt x="1219200" y="152400"/>
                  </a:lnTo>
                  <a:lnTo>
                    <a:pt x="1231900" y="165100"/>
                  </a:lnTo>
                  <a:lnTo>
                    <a:pt x="1244600" y="165100"/>
                  </a:lnTo>
                  <a:lnTo>
                    <a:pt x="1244600" y="139700"/>
                  </a:lnTo>
                  <a:close/>
                </a:path>
                <a:path w="1290954" h="304800">
                  <a:moveTo>
                    <a:pt x="25400" y="139700"/>
                  </a:moveTo>
                  <a:lnTo>
                    <a:pt x="12700" y="139700"/>
                  </a:lnTo>
                  <a:lnTo>
                    <a:pt x="25400" y="152400"/>
                  </a:lnTo>
                  <a:lnTo>
                    <a:pt x="25400" y="139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500872" y="1722119"/>
              <a:ext cx="914400" cy="411480"/>
            </a:xfrm>
            <a:custGeom>
              <a:avLst/>
              <a:gdLst/>
              <a:ahLst/>
              <a:cxnLst/>
              <a:rect l="l" t="t" r="r" b="b"/>
              <a:pathLst>
                <a:path w="914400" h="411480">
                  <a:moveTo>
                    <a:pt x="914400" y="205740"/>
                  </a:moveTo>
                  <a:lnTo>
                    <a:pt x="909129" y="151041"/>
                  </a:lnTo>
                  <a:lnTo>
                    <a:pt x="894295" y="101892"/>
                  </a:lnTo>
                  <a:lnTo>
                    <a:pt x="871296" y="60248"/>
                  </a:lnTo>
                  <a:lnTo>
                    <a:pt x="841527" y="28092"/>
                  </a:lnTo>
                  <a:lnTo>
                    <a:pt x="806399" y="7353"/>
                  </a:lnTo>
                  <a:lnTo>
                    <a:pt x="767334" y="0"/>
                  </a:lnTo>
                  <a:lnTo>
                    <a:pt x="147066" y="0"/>
                  </a:lnTo>
                  <a:lnTo>
                    <a:pt x="107988" y="7353"/>
                  </a:lnTo>
                  <a:lnTo>
                    <a:pt x="72859" y="28092"/>
                  </a:lnTo>
                  <a:lnTo>
                    <a:pt x="43091" y="60248"/>
                  </a:lnTo>
                  <a:lnTo>
                    <a:pt x="20091" y="101892"/>
                  </a:lnTo>
                  <a:lnTo>
                    <a:pt x="5257" y="151041"/>
                  </a:lnTo>
                  <a:lnTo>
                    <a:pt x="0" y="205740"/>
                  </a:lnTo>
                  <a:lnTo>
                    <a:pt x="5257" y="260451"/>
                  </a:lnTo>
                  <a:lnTo>
                    <a:pt x="20091" y="309600"/>
                  </a:lnTo>
                  <a:lnTo>
                    <a:pt x="43091" y="351243"/>
                  </a:lnTo>
                  <a:lnTo>
                    <a:pt x="72859" y="383400"/>
                  </a:lnTo>
                  <a:lnTo>
                    <a:pt x="107988" y="404139"/>
                  </a:lnTo>
                  <a:lnTo>
                    <a:pt x="147066" y="411480"/>
                  </a:lnTo>
                  <a:lnTo>
                    <a:pt x="767334" y="411480"/>
                  </a:lnTo>
                  <a:lnTo>
                    <a:pt x="806399" y="404139"/>
                  </a:lnTo>
                  <a:lnTo>
                    <a:pt x="841527" y="383400"/>
                  </a:lnTo>
                  <a:lnTo>
                    <a:pt x="871296" y="351243"/>
                  </a:lnTo>
                  <a:lnTo>
                    <a:pt x="894295" y="309600"/>
                  </a:lnTo>
                  <a:lnTo>
                    <a:pt x="909129" y="260451"/>
                  </a:lnTo>
                  <a:lnTo>
                    <a:pt x="914400" y="20574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8458200" y="3261359"/>
            <a:ext cx="2376170" cy="1249680"/>
            <a:chOff x="8458200" y="3261359"/>
            <a:chExt cx="2376170" cy="1249680"/>
          </a:xfrm>
        </p:grpSpPr>
        <p:sp>
          <p:nvSpPr>
            <p:cNvPr id="30" name="object 30"/>
            <p:cNvSpPr/>
            <p:nvPr/>
          </p:nvSpPr>
          <p:spPr>
            <a:xfrm>
              <a:off x="9677400" y="3977639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266700"/>
                  </a:moveTo>
                  <a:lnTo>
                    <a:pt x="457200" y="0"/>
                  </a:ln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903462" y="3673601"/>
              <a:ext cx="1290955" cy="304800"/>
            </a:xfrm>
            <a:custGeom>
              <a:avLst/>
              <a:gdLst/>
              <a:ahLst/>
              <a:cxnLst/>
              <a:rect l="l" t="t" r="r" b="b"/>
              <a:pathLst>
                <a:path w="1290954" h="304800">
                  <a:moveTo>
                    <a:pt x="1187069" y="188975"/>
                  </a:moveTo>
                  <a:lnTo>
                    <a:pt x="1181100" y="192531"/>
                  </a:lnTo>
                  <a:lnTo>
                    <a:pt x="1175004" y="195961"/>
                  </a:lnTo>
                  <a:lnTo>
                    <a:pt x="1172972" y="203835"/>
                  </a:lnTo>
                  <a:lnTo>
                    <a:pt x="1176528" y="209804"/>
                  </a:lnTo>
                  <a:lnTo>
                    <a:pt x="1231900" y="304800"/>
                  </a:lnTo>
                  <a:lnTo>
                    <a:pt x="1246557" y="279654"/>
                  </a:lnTo>
                  <a:lnTo>
                    <a:pt x="1219200" y="279654"/>
                  </a:lnTo>
                  <a:lnTo>
                    <a:pt x="1219200" y="232809"/>
                  </a:lnTo>
                  <a:lnTo>
                    <a:pt x="1198372" y="197104"/>
                  </a:lnTo>
                  <a:lnTo>
                    <a:pt x="1194943" y="191008"/>
                  </a:lnTo>
                  <a:lnTo>
                    <a:pt x="1187069" y="188975"/>
                  </a:lnTo>
                  <a:close/>
                </a:path>
                <a:path w="1290954" h="304800">
                  <a:moveTo>
                    <a:pt x="1219200" y="232809"/>
                  </a:moveTo>
                  <a:lnTo>
                    <a:pt x="1219200" y="279654"/>
                  </a:lnTo>
                  <a:lnTo>
                    <a:pt x="1244600" y="279654"/>
                  </a:lnTo>
                  <a:lnTo>
                    <a:pt x="1244600" y="273304"/>
                  </a:lnTo>
                  <a:lnTo>
                    <a:pt x="1220978" y="273304"/>
                  </a:lnTo>
                  <a:lnTo>
                    <a:pt x="1231900" y="254580"/>
                  </a:lnTo>
                  <a:lnTo>
                    <a:pt x="1219200" y="232809"/>
                  </a:lnTo>
                  <a:close/>
                </a:path>
                <a:path w="1290954" h="304800">
                  <a:moveTo>
                    <a:pt x="1276731" y="188975"/>
                  </a:moveTo>
                  <a:lnTo>
                    <a:pt x="1268857" y="191008"/>
                  </a:lnTo>
                  <a:lnTo>
                    <a:pt x="1265428" y="197104"/>
                  </a:lnTo>
                  <a:lnTo>
                    <a:pt x="1244600" y="232809"/>
                  </a:lnTo>
                  <a:lnTo>
                    <a:pt x="1244600" y="279654"/>
                  </a:lnTo>
                  <a:lnTo>
                    <a:pt x="1246557" y="279654"/>
                  </a:lnTo>
                  <a:lnTo>
                    <a:pt x="1287272" y="209804"/>
                  </a:lnTo>
                  <a:lnTo>
                    <a:pt x="1290828" y="203835"/>
                  </a:lnTo>
                  <a:lnTo>
                    <a:pt x="1288796" y="195961"/>
                  </a:lnTo>
                  <a:lnTo>
                    <a:pt x="1282700" y="192531"/>
                  </a:lnTo>
                  <a:lnTo>
                    <a:pt x="1276731" y="188975"/>
                  </a:lnTo>
                  <a:close/>
                </a:path>
                <a:path w="1290954" h="304800">
                  <a:moveTo>
                    <a:pt x="1231900" y="254580"/>
                  </a:moveTo>
                  <a:lnTo>
                    <a:pt x="1220978" y="273304"/>
                  </a:lnTo>
                  <a:lnTo>
                    <a:pt x="1242822" y="273304"/>
                  </a:lnTo>
                  <a:lnTo>
                    <a:pt x="1231900" y="254580"/>
                  </a:lnTo>
                  <a:close/>
                </a:path>
                <a:path w="1290954" h="304800">
                  <a:moveTo>
                    <a:pt x="1244600" y="232809"/>
                  </a:moveTo>
                  <a:lnTo>
                    <a:pt x="1231900" y="254580"/>
                  </a:lnTo>
                  <a:lnTo>
                    <a:pt x="1242822" y="273304"/>
                  </a:lnTo>
                  <a:lnTo>
                    <a:pt x="1244600" y="273304"/>
                  </a:lnTo>
                  <a:lnTo>
                    <a:pt x="1244600" y="232809"/>
                  </a:lnTo>
                  <a:close/>
                </a:path>
                <a:path w="1290954" h="304800">
                  <a:moveTo>
                    <a:pt x="1219200" y="152400"/>
                  </a:moveTo>
                  <a:lnTo>
                    <a:pt x="1219200" y="232809"/>
                  </a:lnTo>
                  <a:lnTo>
                    <a:pt x="1231900" y="254580"/>
                  </a:lnTo>
                  <a:lnTo>
                    <a:pt x="1244600" y="232809"/>
                  </a:lnTo>
                  <a:lnTo>
                    <a:pt x="1244600" y="165100"/>
                  </a:lnTo>
                  <a:lnTo>
                    <a:pt x="1231900" y="165100"/>
                  </a:lnTo>
                  <a:lnTo>
                    <a:pt x="1219200" y="152400"/>
                  </a:lnTo>
                  <a:close/>
                </a:path>
                <a:path w="1290954" h="304800">
                  <a:moveTo>
                    <a:pt x="25400" y="0"/>
                  </a:moveTo>
                  <a:lnTo>
                    <a:pt x="0" y="0"/>
                  </a:lnTo>
                  <a:lnTo>
                    <a:pt x="0" y="165100"/>
                  </a:lnTo>
                  <a:lnTo>
                    <a:pt x="1219200" y="165100"/>
                  </a:lnTo>
                  <a:lnTo>
                    <a:pt x="1219200" y="152400"/>
                  </a:lnTo>
                  <a:lnTo>
                    <a:pt x="25400" y="152400"/>
                  </a:lnTo>
                  <a:lnTo>
                    <a:pt x="12700" y="139700"/>
                  </a:lnTo>
                  <a:lnTo>
                    <a:pt x="25400" y="139700"/>
                  </a:lnTo>
                  <a:lnTo>
                    <a:pt x="25400" y="0"/>
                  </a:lnTo>
                  <a:close/>
                </a:path>
                <a:path w="1290954" h="304800">
                  <a:moveTo>
                    <a:pt x="1244600" y="139700"/>
                  </a:moveTo>
                  <a:lnTo>
                    <a:pt x="25400" y="139700"/>
                  </a:lnTo>
                  <a:lnTo>
                    <a:pt x="25400" y="152400"/>
                  </a:lnTo>
                  <a:lnTo>
                    <a:pt x="1219200" y="152400"/>
                  </a:lnTo>
                  <a:lnTo>
                    <a:pt x="1231900" y="165100"/>
                  </a:lnTo>
                  <a:lnTo>
                    <a:pt x="1244600" y="165100"/>
                  </a:lnTo>
                  <a:lnTo>
                    <a:pt x="1244600" y="139700"/>
                  </a:lnTo>
                  <a:close/>
                </a:path>
                <a:path w="1290954" h="304800">
                  <a:moveTo>
                    <a:pt x="25400" y="139700"/>
                  </a:moveTo>
                  <a:lnTo>
                    <a:pt x="12700" y="139700"/>
                  </a:lnTo>
                  <a:lnTo>
                    <a:pt x="25400" y="152400"/>
                  </a:lnTo>
                  <a:lnTo>
                    <a:pt x="25400" y="139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373361" y="3408933"/>
              <a:ext cx="1460500" cy="848360"/>
            </a:xfrm>
            <a:custGeom>
              <a:avLst/>
              <a:gdLst/>
              <a:ahLst/>
              <a:cxnLst/>
              <a:rect l="l" t="t" r="r" b="b"/>
              <a:pathLst>
                <a:path w="1460500" h="848360">
                  <a:moveTo>
                    <a:pt x="1435100" y="822959"/>
                  </a:moveTo>
                  <a:lnTo>
                    <a:pt x="1219200" y="822959"/>
                  </a:lnTo>
                  <a:lnTo>
                    <a:pt x="1219200" y="848359"/>
                  </a:lnTo>
                  <a:lnTo>
                    <a:pt x="1460500" y="848359"/>
                  </a:lnTo>
                  <a:lnTo>
                    <a:pt x="1460500" y="835659"/>
                  </a:lnTo>
                  <a:lnTo>
                    <a:pt x="1435100" y="835659"/>
                  </a:lnTo>
                  <a:lnTo>
                    <a:pt x="1435100" y="822959"/>
                  </a:lnTo>
                  <a:close/>
                </a:path>
                <a:path w="1460500" h="848360">
                  <a:moveTo>
                    <a:pt x="1435100" y="58927"/>
                  </a:moveTo>
                  <a:lnTo>
                    <a:pt x="1435100" y="835659"/>
                  </a:lnTo>
                  <a:lnTo>
                    <a:pt x="1447800" y="822959"/>
                  </a:lnTo>
                  <a:lnTo>
                    <a:pt x="1460500" y="822959"/>
                  </a:lnTo>
                  <a:lnTo>
                    <a:pt x="1460500" y="71627"/>
                  </a:lnTo>
                  <a:lnTo>
                    <a:pt x="1447800" y="71627"/>
                  </a:lnTo>
                  <a:lnTo>
                    <a:pt x="1435100" y="58927"/>
                  </a:lnTo>
                  <a:close/>
                </a:path>
                <a:path w="1460500" h="848360">
                  <a:moveTo>
                    <a:pt x="1460500" y="822959"/>
                  </a:moveTo>
                  <a:lnTo>
                    <a:pt x="1447800" y="822959"/>
                  </a:lnTo>
                  <a:lnTo>
                    <a:pt x="1435100" y="835659"/>
                  </a:lnTo>
                  <a:lnTo>
                    <a:pt x="1460500" y="835659"/>
                  </a:lnTo>
                  <a:lnTo>
                    <a:pt x="1460500" y="822959"/>
                  </a:lnTo>
                  <a:close/>
                </a:path>
                <a:path w="1460500" h="848360">
                  <a:moveTo>
                    <a:pt x="100965" y="0"/>
                  </a:moveTo>
                  <a:lnTo>
                    <a:pt x="94996" y="3555"/>
                  </a:lnTo>
                  <a:lnTo>
                    <a:pt x="0" y="58927"/>
                  </a:lnTo>
                  <a:lnTo>
                    <a:pt x="94996" y="114300"/>
                  </a:lnTo>
                  <a:lnTo>
                    <a:pt x="100965" y="117855"/>
                  </a:lnTo>
                  <a:lnTo>
                    <a:pt x="108839" y="115824"/>
                  </a:lnTo>
                  <a:lnTo>
                    <a:pt x="112268" y="109727"/>
                  </a:lnTo>
                  <a:lnTo>
                    <a:pt x="115824" y="103758"/>
                  </a:lnTo>
                  <a:lnTo>
                    <a:pt x="113792" y="95885"/>
                  </a:lnTo>
                  <a:lnTo>
                    <a:pt x="107696" y="92455"/>
                  </a:lnTo>
                  <a:lnTo>
                    <a:pt x="71990" y="71627"/>
                  </a:lnTo>
                  <a:lnTo>
                    <a:pt x="25146" y="71627"/>
                  </a:lnTo>
                  <a:lnTo>
                    <a:pt x="25146" y="46227"/>
                  </a:lnTo>
                  <a:lnTo>
                    <a:pt x="71990" y="46227"/>
                  </a:lnTo>
                  <a:lnTo>
                    <a:pt x="107696" y="25400"/>
                  </a:lnTo>
                  <a:lnTo>
                    <a:pt x="113792" y="21970"/>
                  </a:lnTo>
                  <a:lnTo>
                    <a:pt x="115824" y="14096"/>
                  </a:lnTo>
                  <a:lnTo>
                    <a:pt x="112268" y="8127"/>
                  </a:lnTo>
                  <a:lnTo>
                    <a:pt x="108839" y="2031"/>
                  </a:lnTo>
                  <a:lnTo>
                    <a:pt x="100965" y="0"/>
                  </a:lnTo>
                  <a:close/>
                </a:path>
                <a:path w="1460500" h="848360">
                  <a:moveTo>
                    <a:pt x="71990" y="46227"/>
                  </a:moveTo>
                  <a:lnTo>
                    <a:pt x="25146" y="46227"/>
                  </a:lnTo>
                  <a:lnTo>
                    <a:pt x="25146" y="71627"/>
                  </a:lnTo>
                  <a:lnTo>
                    <a:pt x="71990" y="71627"/>
                  </a:lnTo>
                  <a:lnTo>
                    <a:pt x="68942" y="69850"/>
                  </a:lnTo>
                  <a:lnTo>
                    <a:pt x="31496" y="69850"/>
                  </a:lnTo>
                  <a:lnTo>
                    <a:pt x="31496" y="48005"/>
                  </a:lnTo>
                  <a:lnTo>
                    <a:pt x="68942" y="48005"/>
                  </a:lnTo>
                  <a:lnTo>
                    <a:pt x="71990" y="46227"/>
                  </a:lnTo>
                  <a:close/>
                </a:path>
                <a:path w="1460500" h="848360">
                  <a:moveTo>
                    <a:pt x="1460500" y="46227"/>
                  </a:moveTo>
                  <a:lnTo>
                    <a:pt x="71990" y="46227"/>
                  </a:lnTo>
                  <a:lnTo>
                    <a:pt x="50219" y="58927"/>
                  </a:lnTo>
                  <a:lnTo>
                    <a:pt x="71990" y="71627"/>
                  </a:lnTo>
                  <a:lnTo>
                    <a:pt x="1435100" y="71627"/>
                  </a:lnTo>
                  <a:lnTo>
                    <a:pt x="1435100" y="58927"/>
                  </a:lnTo>
                  <a:lnTo>
                    <a:pt x="1460500" y="58927"/>
                  </a:lnTo>
                  <a:lnTo>
                    <a:pt x="1460500" y="46227"/>
                  </a:lnTo>
                  <a:close/>
                </a:path>
                <a:path w="1460500" h="848360">
                  <a:moveTo>
                    <a:pt x="1460500" y="58927"/>
                  </a:moveTo>
                  <a:lnTo>
                    <a:pt x="1435100" y="58927"/>
                  </a:lnTo>
                  <a:lnTo>
                    <a:pt x="1447800" y="71627"/>
                  </a:lnTo>
                  <a:lnTo>
                    <a:pt x="1460500" y="71627"/>
                  </a:lnTo>
                  <a:lnTo>
                    <a:pt x="1460500" y="58927"/>
                  </a:lnTo>
                  <a:close/>
                </a:path>
                <a:path w="1460500" h="848360">
                  <a:moveTo>
                    <a:pt x="31496" y="48005"/>
                  </a:moveTo>
                  <a:lnTo>
                    <a:pt x="31496" y="69850"/>
                  </a:lnTo>
                  <a:lnTo>
                    <a:pt x="50219" y="58927"/>
                  </a:lnTo>
                  <a:lnTo>
                    <a:pt x="31496" y="48005"/>
                  </a:lnTo>
                  <a:close/>
                </a:path>
                <a:path w="1460500" h="848360">
                  <a:moveTo>
                    <a:pt x="50219" y="58927"/>
                  </a:moveTo>
                  <a:lnTo>
                    <a:pt x="31496" y="69850"/>
                  </a:lnTo>
                  <a:lnTo>
                    <a:pt x="68942" y="69850"/>
                  </a:lnTo>
                  <a:lnTo>
                    <a:pt x="50219" y="58927"/>
                  </a:lnTo>
                  <a:close/>
                </a:path>
                <a:path w="1460500" h="848360">
                  <a:moveTo>
                    <a:pt x="68942" y="48005"/>
                  </a:moveTo>
                  <a:lnTo>
                    <a:pt x="31496" y="48005"/>
                  </a:lnTo>
                  <a:lnTo>
                    <a:pt x="50219" y="58927"/>
                  </a:lnTo>
                  <a:lnTo>
                    <a:pt x="68942" y="48005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458200" y="3261359"/>
              <a:ext cx="914400" cy="411480"/>
            </a:xfrm>
            <a:custGeom>
              <a:avLst/>
              <a:gdLst/>
              <a:ahLst/>
              <a:cxnLst/>
              <a:rect l="l" t="t" r="r" b="b"/>
              <a:pathLst>
                <a:path w="914400" h="411479">
                  <a:moveTo>
                    <a:pt x="914400" y="205740"/>
                  </a:moveTo>
                  <a:lnTo>
                    <a:pt x="909129" y="151041"/>
                  </a:lnTo>
                  <a:lnTo>
                    <a:pt x="894295" y="101892"/>
                  </a:lnTo>
                  <a:lnTo>
                    <a:pt x="871296" y="60248"/>
                  </a:lnTo>
                  <a:lnTo>
                    <a:pt x="841527" y="28092"/>
                  </a:lnTo>
                  <a:lnTo>
                    <a:pt x="806399" y="7353"/>
                  </a:lnTo>
                  <a:lnTo>
                    <a:pt x="767334" y="0"/>
                  </a:lnTo>
                  <a:lnTo>
                    <a:pt x="147066" y="0"/>
                  </a:lnTo>
                  <a:lnTo>
                    <a:pt x="107988" y="7353"/>
                  </a:lnTo>
                  <a:lnTo>
                    <a:pt x="72859" y="28092"/>
                  </a:lnTo>
                  <a:lnTo>
                    <a:pt x="43091" y="60248"/>
                  </a:lnTo>
                  <a:lnTo>
                    <a:pt x="20091" y="101892"/>
                  </a:lnTo>
                  <a:lnTo>
                    <a:pt x="5257" y="151041"/>
                  </a:lnTo>
                  <a:lnTo>
                    <a:pt x="0" y="205740"/>
                  </a:lnTo>
                  <a:lnTo>
                    <a:pt x="5257" y="260451"/>
                  </a:lnTo>
                  <a:lnTo>
                    <a:pt x="20091" y="309600"/>
                  </a:lnTo>
                  <a:lnTo>
                    <a:pt x="43091" y="351243"/>
                  </a:lnTo>
                  <a:lnTo>
                    <a:pt x="72859" y="383400"/>
                  </a:lnTo>
                  <a:lnTo>
                    <a:pt x="107988" y="404139"/>
                  </a:lnTo>
                  <a:lnTo>
                    <a:pt x="147066" y="411480"/>
                  </a:lnTo>
                  <a:lnTo>
                    <a:pt x="767334" y="411480"/>
                  </a:lnTo>
                  <a:lnTo>
                    <a:pt x="806399" y="404139"/>
                  </a:lnTo>
                  <a:lnTo>
                    <a:pt x="841527" y="383400"/>
                  </a:lnTo>
                  <a:lnTo>
                    <a:pt x="871296" y="351243"/>
                  </a:lnTo>
                  <a:lnTo>
                    <a:pt x="894295" y="309600"/>
                  </a:lnTo>
                  <a:lnTo>
                    <a:pt x="909129" y="260451"/>
                  </a:lnTo>
                  <a:lnTo>
                    <a:pt x="914400" y="20574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5475732" y="3241548"/>
            <a:ext cx="1156970" cy="1248410"/>
            <a:chOff x="5475732" y="3241548"/>
            <a:chExt cx="1156970" cy="1248410"/>
          </a:xfrm>
        </p:grpSpPr>
        <p:sp>
          <p:nvSpPr>
            <p:cNvPr id="35" name="object 35"/>
            <p:cNvSpPr/>
            <p:nvPr/>
          </p:nvSpPr>
          <p:spPr>
            <a:xfrm>
              <a:off x="5475732" y="3956303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266700"/>
                  </a:moveTo>
                  <a:lnTo>
                    <a:pt x="457200" y="0"/>
                  </a:lnTo>
                  <a:lnTo>
                    <a:pt x="0" y="266700"/>
                  </a:lnTo>
                  <a:lnTo>
                    <a:pt x="457200" y="533400"/>
                  </a:lnTo>
                  <a:lnTo>
                    <a:pt x="914400" y="2667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874766" y="3653790"/>
              <a:ext cx="118110" cy="304800"/>
            </a:xfrm>
            <a:custGeom>
              <a:avLst/>
              <a:gdLst/>
              <a:ahLst/>
              <a:cxnLst/>
              <a:rect l="l" t="t" r="r" b="b"/>
              <a:pathLst>
                <a:path w="118110" h="304800">
                  <a:moveTo>
                    <a:pt x="14097" y="188976"/>
                  </a:moveTo>
                  <a:lnTo>
                    <a:pt x="8128" y="192532"/>
                  </a:lnTo>
                  <a:lnTo>
                    <a:pt x="2032" y="195961"/>
                  </a:lnTo>
                  <a:lnTo>
                    <a:pt x="0" y="203835"/>
                  </a:lnTo>
                  <a:lnTo>
                    <a:pt x="3556" y="209804"/>
                  </a:lnTo>
                  <a:lnTo>
                    <a:pt x="58928" y="304800"/>
                  </a:lnTo>
                  <a:lnTo>
                    <a:pt x="73585" y="279654"/>
                  </a:lnTo>
                  <a:lnTo>
                    <a:pt x="46228" y="279654"/>
                  </a:lnTo>
                  <a:lnTo>
                    <a:pt x="46228" y="232809"/>
                  </a:lnTo>
                  <a:lnTo>
                    <a:pt x="25400" y="197104"/>
                  </a:lnTo>
                  <a:lnTo>
                    <a:pt x="21971" y="191008"/>
                  </a:lnTo>
                  <a:lnTo>
                    <a:pt x="14097" y="188976"/>
                  </a:lnTo>
                  <a:close/>
                </a:path>
                <a:path w="118110" h="304800">
                  <a:moveTo>
                    <a:pt x="46228" y="232809"/>
                  </a:moveTo>
                  <a:lnTo>
                    <a:pt x="46228" y="279654"/>
                  </a:lnTo>
                  <a:lnTo>
                    <a:pt x="71628" y="279654"/>
                  </a:lnTo>
                  <a:lnTo>
                    <a:pt x="71628" y="273304"/>
                  </a:lnTo>
                  <a:lnTo>
                    <a:pt x="48006" y="273304"/>
                  </a:lnTo>
                  <a:lnTo>
                    <a:pt x="58928" y="254580"/>
                  </a:lnTo>
                  <a:lnTo>
                    <a:pt x="46228" y="232809"/>
                  </a:lnTo>
                  <a:close/>
                </a:path>
                <a:path w="118110" h="304800">
                  <a:moveTo>
                    <a:pt x="103759" y="188976"/>
                  </a:moveTo>
                  <a:lnTo>
                    <a:pt x="95885" y="191008"/>
                  </a:lnTo>
                  <a:lnTo>
                    <a:pt x="92456" y="197104"/>
                  </a:lnTo>
                  <a:lnTo>
                    <a:pt x="71628" y="232809"/>
                  </a:lnTo>
                  <a:lnTo>
                    <a:pt x="71628" y="279654"/>
                  </a:lnTo>
                  <a:lnTo>
                    <a:pt x="73585" y="279654"/>
                  </a:lnTo>
                  <a:lnTo>
                    <a:pt x="114300" y="209804"/>
                  </a:lnTo>
                  <a:lnTo>
                    <a:pt x="117856" y="203835"/>
                  </a:lnTo>
                  <a:lnTo>
                    <a:pt x="115824" y="195961"/>
                  </a:lnTo>
                  <a:lnTo>
                    <a:pt x="109728" y="192532"/>
                  </a:lnTo>
                  <a:lnTo>
                    <a:pt x="103759" y="188976"/>
                  </a:lnTo>
                  <a:close/>
                </a:path>
                <a:path w="118110" h="304800">
                  <a:moveTo>
                    <a:pt x="58928" y="254580"/>
                  </a:moveTo>
                  <a:lnTo>
                    <a:pt x="48006" y="273304"/>
                  </a:lnTo>
                  <a:lnTo>
                    <a:pt x="69850" y="273304"/>
                  </a:lnTo>
                  <a:lnTo>
                    <a:pt x="58928" y="254580"/>
                  </a:lnTo>
                  <a:close/>
                </a:path>
                <a:path w="118110" h="304800">
                  <a:moveTo>
                    <a:pt x="71628" y="232809"/>
                  </a:moveTo>
                  <a:lnTo>
                    <a:pt x="58928" y="254580"/>
                  </a:lnTo>
                  <a:lnTo>
                    <a:pt x="69850" y="273304"/>
                  </a:lnTo>
                  <a:lnTo>
                    <a:pt x="71628" y="273304"/>
                  </a:lnTo>
                  <a:lnTo>
                    <a:pt x="71628" y="232809"/>
                  </a:lnTo>
                  <a:close/>
                </a:path>
                <a:path w="118110" h="304800">
                  <a:moveTo>
                    <a:pt x="47879" y="139700"/>
                  </a:moveTo>
                  <a:lnTo>
                    <a:pt x="46228" y="139700"/>
                  </a:lnTo>
                  <a:lnTo>
                    <a:pt x="46228" y="232809"/>
                  </a:lnTo>
                  <a:lnTo>
                    <a:pt x="58928" y="254580"/>
                  </a:lnTo>
                  <a:lnTo>
                    <a:pt x="71627" y="232809"/>
                  </a:lnTo>
                  <a:lnTo>
                    <a:pt x="71628" y="165100"/>
                  </a:lnTo>
                  <a:lnTo>
                    <a:pt x="58928" y="165100"/>
                  </a:lnTo>
                  <a:lnTo>
                    <a:pt x="71628" y="152400"/>
                  </a:lnTo>
                  <a:lnTo>
                    <a:pt x="47879" y="152400"/>
                  </a:lnTo>
                  <a:lnTo>
                    <a:pt x="47879" y="139700"/>
                  </a:lnTo>
                  <a:close/>
                </a:path>
                <a:path w="118110" h="304800">
                  <a:moveTo>
                    <a:pt x="71628" y="152400"/>
                  </a:moveTo>
                  <a:lnTo>
                    <a:pt x="58928" y="165100"/>
                  </a:lnTo>
                  <a:lnTo>
                    <a:pt x="71628" y="165100"/>
                  </a:lnTo>
                  <a:lnTo>
                    <a:pt x="71628" y="152400"/>
                  </a:lnTo>
                  <a:close/>
                </a:path>
                <a:path w="118110" h="304800">
                  <a:moveTo>
                    <a:pt x="73279" y="139700"/>
                  </a:moveTo>
                  <a:lnTo>
                    <a:pt x="60579" y="139700"/>
                  </a:lnTo>
                  <a:lnTo>
                    <a:pt x="47879" y="152400"/>
                  </a:lnTo>
                  <a:lnTo>
                    <a:pt x="71628" y="152400"/>
                  </a:lnTo>
                  <a:lnTo>
                    <a:pt x="71628" y="165100"/>
                  </a:lnTo>
                  <a:lnTo>
                    <a:pt x="73279" y="165100"/>
                  </a:lnTo>
                  <a:lnTo>
                    <a:pt x="73279" y="139700"/>
                  </a:lnTo>
                  <a:close/>
                </a:path>
                <a:path w="118110" h="304800">
                  <a:moveTo>
                    <a:pt x="73279" y="0"/>
                  </a:moveTo>
                  <a:lnTo>
                    <a:pt x="47879" y="0"/>
                  </a:lnTo>
                  <a:lnTo>
                    <a:pt x="47879" y="152400"/>
                  </a:lnTo>
                  <a:lnTo>
                    <a:pt x="60579" y="139700"/>
                  </a:lnTo>
                  <a:lnTo>
                    <a:pt x="73279" y="139700"/>
                  </a:lnTo>
                  <a:lnTo>
                    <a:pt x="732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390894" y="3389122"/>
              <a:ext cx="241300" cy="848360"/>
            </a:xfrm>
            <a:custGeom>
              <a:avLst/>
              <a:gdLst/>
              <a:ahLst/>
              <a:cxnLst/>
              <a:rect l="l" t="t" r="r" b="b"/>
              <a:pathLst>
                <a:path w="241300" h="848360">
                  <a:moveTo>
                    <a:pt x="215900" y="822959"/>
                  </a:moveTo>
                  <a:lnTo>
                    <a:pt x="0" y="822959"/>
                  </a:lnTo>
                  <a:lnTo>
                    <a:pt x="0" y="848359"/>
                  </a:lnTo>
                  <a:lnTo>
                    <a:pt x="241300" y="848359"/>
                  </a:lnTo>
                  <a:lnTo>
                    <a:pt x="241300" y="835659"/>
                  </a:lnTo>
                  <a:lnTo>
                    <a:pt x="215900" y="835659"/>
                  </a:lnTo>
                  <a:lnTo>
                    <a:pt x="215900" y="822959"/>
                  </a:lnTo>
                  <a:close/>
                </a:path>
                <a:path w="241300" h="848360">
                  <a:moveTo>
                    <a:pt x="215900" y="58927"/>
                  </a:moveTo>
                  <a:lnTo>
                    <a:pt x="215900" y="835659"/>
                  </a:lnTo>
                  <a:lnTo>
                    <a:pt x="228600" y="822959"/>
                  </a:lnTo>
                  <a:lnTo>
                    <a:pt x="241300" y="822959"/>
                  </a:lnTo>
                  <a:lnTo>
                    <a:pt x="241300" y="71627"/>
                  </a:lnTo>
                  <a:lnTo>
                    <a:pt x="228600" y="71627"/>
                  </a:lnTo>
                  <a:lnTo>
                    <a:pt x="215900" y="58927"/>
                  </a:lnTo>
                  <a:close/>
                </a:path>
                <a:path w="241300" h="848360">
                  <a:moveTo>
                    <a:pt x="241300" y="822959"/>
                  </a:moveTo>
                  <a:lnTo>
                    <a:pt x="228600" y="822959"/>
                  </a:lnTo>
                  <a:lnTo>
                    <a:pt x="215900" y="835659"/>
                  </a:lnTo>
                  <a:lnTo>
                    <a:pt x="241300" y="835659"/>
                  </a:lnTo>
                  <a:lnTo>
                    <a:pt x="241300" y="822959"/>
                  </a:lnTo>
                  <a:close/>
                </a:path>
                <a:path w="241300" h="848360">
                  <a:moveTo>
                    <a:pt x="102615" y="0"/>
                  </a:moveTo>
                  <a:lnTo>
                    <a:pt x="1523" y="58927"/>
                  </a:lnTo>
                  <a:lnTo>
                    <a:pt x="102615" y="117855"/>
                  </a:lnTo>
                  <a:lnTo>
                    <a:pt x="110362" y="115824"/>
                  </a:lnTo>
                  <a:lnTo>
                    <a:pt x="113919" y="109727"/>
                  </a:lnTo>
                  <a:lnTo>
                    <a:pt x="117475" y="103758"/>
                  </a:lnTo>
                  <a:lnTo>
                    <a:pt x="115442" y="95885"/>
                  </a:lnTo>
                  <a:lnTo>
                    <a:pt x="109346" y="92455"/>
                  </a:lnTo>
                  <a:lnTo>
                    <a:pt x="73641" y="71627"/>
                  </a:lnTo>
                  <a:lnTo>
                    <a:pt x="26669" y="71627"/>
                  </a:lnTo>
                  <a:lnTo>
                    <a:pt x="26669" y="46227"/>
                  </a:lnTo>
                  <a:lnTo>
                    <a:pt x="73641" y="46227"/>
                  </a:lnTo>
                  <a:lnTo>
                    <a:pt x="109346" y="25400"/>
                  </a:lnTo>
                  <a:lnTo>
                    <a:pt x="115442" y="21970"/>
                  </a:lnTo>
                  <a:lnTo>
                    <a:pt x="117475" y="14097"/>
                  </a:lnTo>
                  <a:lnTo>
                    <a:pt x="113919" y="8127"/>
                  </a:lnTo>
                  <a:lnTo>
                    <a:pt x="110362" y="2031"/>
                  </a:lnTo>
                  <a:lnTo>
                    <a:pt x="102615" y="0"/>
                  </a:lnTo>
                  <a:close/>
                </a:path>
                <a:path w="241300" h="848360">
                  <a:moveTo>
                    <a:pt x="73641" y="46227"/>
                  </a:moveTo>
                  <a:lnTo>
                    <a:pt x="26669" y="46227"/>
                  </a:lnTo>
                  <a:lnTo>
                    <a:pt x="26669" y="71627"/>
                  </a:lnTo>
                  <a:lnTo>
                    <a:pt x="73641" y="71627"/>
                  </a:lnTo>
                  <a:lnTo>
                    <a:pt x="70593" y="69850"/>
                  </a:lnTo>
                  <a:lnTo>
                    <a:pt x="33146" y="69850"/>
                  </a:lnTo>
                  <a:lnTo>
                    <a:pt x="33146" y="48005"/>
                  </a:lnTo>
                  <a:lnTo>
                    <a:pt x="70593" y="48005"/>
                  </a:lnTo>
                  <a:lnTo>
                    <a:pt x="73641" y="46227"/>
                  </a:lnTo>
                  <a:close/>
                </a:path>
                <a:path w="241300" h="848360">
                  <a:moveTo>
                    <a:pt x="241300" y="46227"/>
                  </a:moveTo>
                  <a:lnTo>
                    <a:pt x="73641" y="46227"/>
                  </a:lnTo>
                  <a:lnTo>
                    <a:pt x="51870" y="58927"/>
                  </a:lnTo>
                  <a:lnTo>
                    <a:pt x="73641" y="71627"/>
                  </a:lnTo>
                  <a:lnTo>
                    <a:pt x="215900" y="71627"/>
                  </a:lnTo>
                  <a:lnTo>
                    <a:pt x="215900" y="58927"/>
                  </a:lnTo>
                  <a:lnTo>
                    <a:pt x="241300" y="58927"/>
                  </a:lnTo>
                  <a:lnTo>
                    <a:pt x="241300" y="46227"/>
                  </a:lnTo>
                  <a:close/>
                </a:path>
                <a:path w="241300" h="848360">
                  <a:moveTo>
                    <a:pt x="241300" y="58927"/>
                  </a:moveTo>
                  <a:lnTo>
                    <a:pt x="215900" y="58927"/>
                  </a:lnTo>
                  <a:lnTo>
                    <a:pt x="228600" y="71627"/>
                  </a:lnTo>
                  <a:lnTo>
                    <a:pt x="241300" y="71627"/>
                  </a:lnTo>
                  <a:lnTo>
                    <a:pt x="241300" y="58927"/>
                  </a:lnTo>
                  <a:close/>
                </a:path>
                <a:path w="241300" h="848360">
                  <a:moveTo>
                    <a:pt x="33146" y="48005"/>
                  </a:moveTo>
                  <a:lnTo>
                    <a:pt x="33146" y="69850"/>
                  </a:lnTo>
                  <a:lnTo>
                    <a:pt x="51870" y="58927"/>
                  </a:lnTo>
                  <a:lnTo>
                    <a:pt x="33146" y="48005"/>
                  </a:lnTo>
                  <a:close/>
                </a:path>
                <a:path w="241300" h="848360">
                  <a:moveTo>
                    <a:pt x="51870" y="58927"/>
                  </a:moveTo>
                  <a:lnTo>
                    <a:pt x="33146" y="69850"/>
                  </a:lnTo>
                  <a:lnTo>
                    <a:pt x="70593" y="69850"/>
                  </a:lnTo>
                  <a:lnTo>
                    <a:pt x="51870" y="58927"/>
                  </a:lnTo>
                  <a:close/>
                </a:path>
                <a:path w="241300" h="848360">
                  <a:moveTo>
                    <a:pt x="70593" y="48005"/>
                  </a:moveTo>
                  <a:lnTo>
                    <a:pt x="33146" y="48005"/>
                  </a:lnTo>
                  <a:lnTo>
                    <a:pt x="51870" y="58927"/>
                  </a:lnTo>
                  <a:lnTo>
                    <a:pt x="70593" y="48005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475732" y="3241547"/>
              <a:ext cx="914400" cy="410209"/>
            </a:xfrm>
            <a:custGeom>
              <a:avLst/>
              <a:gdLst/>
              <a:ahLst/>
              <a:cxnLst/>
              <a:rect l="l" t="t" r="r" b="b"/>
              <a:pathLst>
                <a:path w="914400" h="410210">
                  <a:moveTo>
                    <a:pt x="914400" y="204978"/>
                  </a:moveTo>
                  <a:lnTo>
                    <a:pt x="909129" y="150507"/>
                  </a:lnTo>
                  <a:lnTo>
                    <a:pt x="894295" y="101549"/>
                  </a:lnTo>
                  <a:lnTo>
                    <a:pt x="871296" y="60058"/>
                  </a:lnTo>
                  <a:lnTo>
                    <a:pt x="841527" y="28003"/>
                  </a:lnTo>
                  <a:lnTo>
                    <a:pt x="806399" y="7327"/>
                  </a:lnTo>
                  <a:lnTo>
                    <a:pt x="767334" y="0"/>
                  </a:lnTo>
                  <a:lnTo>
                    <a:pt x="147066" y="0"/>
                  </a:lnTo>
                  <a:lnTo>
                    <a:pt x="107988" y="7327"/>
                  </a:lnTo>
                  <a:lnTo>
                    <a:pt x="72859" y="28003"/>
                  </a:lnTo>
                  <a:lnTo>
                    <a:pt x="43091" y="60058"/>
                  </a:lnTo>
                  <a:lnTo>
                    <a:pt x="20091" y="101549"/>
                  </a:lnTo>
                  <a:lnTo>
                    <a:pt x="5257" y="150507"/>
                  </a:lnTo>
                  <a:lnTo>
                    <a:pt x="0" y="204978"/>
                  </a:lnTo>
                  <a:lnTo>
                    <a:pt x="5257" y="259461"/>
                  </a:lnTo>
                  <a:lnTo>
                    <a:pt x="20091" y="308419"/>
                  </a:lnTo>
                  <a:lnTo>
                    <a:pt x="43091" y="349910"/>
                  </a:lnTo>
                  <a:lnTo>
                    <a:pt x="72859" y="381965"/>
                  </a:lnTo>
                  <a:lnTo>
                    <a:pt x="107988" y="402640"/>
                  </a:lnTo>
                  <a:lnTo>
                    <a:pt x="147066" y="409956"/>
                  </a:lnTo>
                  <a:lnTo>
                    <a:pt x="767334" y="409956"/>
                  </a:lnTo>
                  <a:lnTo>
                    <a:pt x="806399" y="402640"/>
                  </a:lnTo>
                  <a:lnTo>
                    <a:pt x="841527" y="381965"/>
                  </a:lnTo>
                  <a:lnTo>
                    <a:pt x="871296" y="349910"/>
                  </a:lnTo>
                  <a:lnTo>
                    <a:pt x="894295" y="308419"/>
                  </a:lnTo>
                  <a:lnTo>
                    <a:pt x="909129" y="259461"/>
                  </a:lnTo>
                  <a:lnTo>
                    <a:pt x="914400" y="204978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2029460" y="2088007"/>
            <a:ext cx="10071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spc="-254" dirty="0">
                <a:solidFill>
                  <a:srgbClr val="44536A"/>
                </a:solidFill>
                <a:latin typeface="Arial"/>
                <a:cs typeface="Arial"/>
              </a:rPr>
              <a:t>T</a:t>
            </a:r>
            <a:r>
              <a:rPr sz="2000" b="1" i="1" spc="-180" dirty="0">
                <a:solidFill>
                  <a:srgbClr val="44536A"/>
                </a:solidFill>
                <a:latin typeface="Arial"/>
                <a:cs typeface="Arial"/>
              </a:rPr>
              <a:t>ida</a:t>
            </a:r>
            <a:r>
              <a:rPr sz="2000" b="1" i="1" spc="-200" dirty="0">
                <a:solidFill>
                  <a:srgbClr val="44536A"/>
                </a:solidFill>
                <a:latin typeface="Arial"/>
                <a:cs typeface="Arial"/>
              </a:rPr>
              <a:t>k </a:t>
            </a:r>
            <a:r>
              <a:rPr sz="2000" b="1" i="1" spc="-225" dirty="0">
                <a:solidFill>
                  <a:srgbClr val="44536A"/>
                </a:solidFill>
                <a:latin typeface="Arial"/>
                <a:cs typeface="Arial"/>
              </a:rPr>
              <a:t>Ada</a:t>
            </a:r>
            <a:endParaRPr sz="2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029460" y="3456813"/>
            <a:ext cx="10071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spc="-254" dirty="0">
                <a:solidFill>
                  <a:srgbClr val="44536A"/>
                </a:solidFill>
                <a:latin typeface="Arial"/>
                <a:cs typeface="Arial"/>
              </a:rPr>
              <a:t>T</a:t>
            </a:r>
            <a:r>
              <a:rPr sz="2000" b="1" i="1" spc="-180" dirty="0">
                <a:solidFill>
                  <a:srgbClr val="44536A"/>
                </a:solidFill>
                <a:latin typeface="Arial"/>
                <a:cs typeface="Arial"/>
              </a:rPr>
              <a:t>ida</a:t>
            </a:r>
            <a:r>
              <a:rPr sz="2000" b="1" i="1" spc="-200" dirty="0">
                <a:solidFill>
                  <a:srgbClr val="44536A"/>
                </a:solidFill>
                <a:latin typeface="Arial"/>
                <a:cs typeface="Arial"/>
              </a:rPr>
              <a:t>k </a:t>
            </a:r>
            <a:r>
              <a:rPr sz="2000" b="1" i="1" spc="-225" dirty="0">
                <a:solidFill>
                  <a:srgbClr val="44536A"/>
                </a:solidFill>
                <a:latin typeface="Arial"/>
                <a:cs typeface="Arial"/>
              </a:rPr>
              <a:t>Ada</a:t>
            </a:r>
            <a:endParaRPr sz="2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940040" y="4723384"/>
            <a:ext cx="3929379" cy="29146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2255"/>
              </a:lnSpc>
            </a:pPr>
            <a:r>
              <a:rPr sz="2000" b="1" spc="-195" dirty="0">
                <a:solidFill>
                  <a:srgbClr val="FFFFFF"/>
                </a:solidFill>
                <a:latin typeface="Arial"/>
                <a:cs typeface="Arial"/>
              </a:rPr>
              <a:t>Melanju</a:t>
            </a:r>
            <a:r>
              <a:rPr sz="2000" b="1" spc="-1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simbo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dari</a:t>
            </a:r>
            <a:r>
              <a:rPr sz="20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90" dirty="0">
                <a:solidFill>
                  <a:srgbClr val="FFFFFF"/>
                </a:solidFill>
                <a:latin typeface="Arial"/>
                <a:cs typeface="Arial"/>
              </a:rPr>
              <a:t>sebela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kanan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560696" y="4723384"/>
            <a:ext cx="3088640" cy="29146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2255"/>
              </a:lnSpc>
            </a:pPr>
            <a:r>
              <a:rPr sz="2000" b="1" spc="-195" dirty="0">
                <a:solidFill>
                  <a:srgbClr val="FFFFFF"/>
                </a:solidFill>
                <a:latin typeface="Arial"/>
                <a:cs typeface="Arial"/>
              </a:rPr>
              <a:t>Melanju</a:t>
            </a:r>
            <a:r>
              <a:rPr sz="2000" b="1" spc="-1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simbo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dari</a:t>
            </a: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0" dirty="0">
                <a:solidFill>
                  <a:srgbClr val="FFFFFF"/>
                </a:solidFill>
                <a:latin typeface="Arial"/>
                <a:cs typeface="Arial"/>
              </a:rPr>
              <a:t>ba</a:t>
            </a:r>
            <a:r>
              <a:rPr sz="2000" b="1" spc="-275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ah</a:t>
            </a:r>
            <a:endParaRPr sz="2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17715" y="4692396"/>
            <a:ext cx="3638550" cy="29146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5"/>
              </a:lnSpc>
            </a:pPr>
            <a:r>
              <a:rPr sz="2000" b="1" spc="-254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85" dirty="0">
                <a:solidFill>
                  <a:srgbClr val="FFFFFF"/>
                </a:solidFill>
                <a:latin typeface="Arial"/>
                <a:cs typeface="Arial"/>
              </a:rPr>
              <a:t>anjutka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simbo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dari</a:t>
            </a:r>
            <a:r>
              <a:rPr sz="20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0" dirty="0">
                <a:solidFill>
                  <a:srgbClr val="FFFFFF"/>
                </a:solidFill>
                <a:latin typeface="Arial"/>
                <a:cs typeface="Arial"/>
              </a:rPr>
              <a:t>sebe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55" dirty="0">
                <a:solidFill>
                  <a:srgbClr val="FFFFFF"/>
                </a:solidFill>
                <a:latin typeface="Arial"/>
                <a:cs typeface="Arial"/>
              </a:rPr>
              <a:t>ki</a:t>
            </a:r>
            <a:r>
              <a:rPr sz="2000" b="1" spc="-15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2514600" y="549434"/>
            <a:ext cx="6696075" cy="684212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95"/>
              </a:lnSpc>
            </a:pPr>
            <a:r>
              <a:rPr sz="4400" spc="-35" dirty="0">
                <a:solidFill>
                  <a:srgbClr val="FFFFFF"/>
                </a:solidFill>
                <a:latin typeface="Calibri Light"/>
                <a:cs typeface="Calibri Light"/>
              </a:rPr>
              <a:t>SIMBOL</a:t>
            </a:r>
            <a:r>
              <a:rPr sz="4400" spc="-10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40" dirty="0">
                <a:solidFill>
                  <a:srgbClr val="FFFFFF"/>
                </a:solidFill>
                <a:latin typeface="Calibri Light"/>
                <a:cs typeface="Calibri Light"/>
              </a:rPr>
              <a:t>SEGI</a:t>
            </a:r>
            <a:r>
              <a:rPr sz="4400" spc="-9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25" dirty="0">
                <a:solidFill>
                  <a:srgbClr val="FFFFFF"/>
                </a:solidFill>
                <a:latin typeface="Calibri Light"/>
                <a:cs typeface="Calibri Light"/>
              </a:rPr>
              <a:t>LIMA</a:t>
            </a:r>
            <a:r>
              <a:rPr sz="4400" spc="-114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35" dirty="0">
                <a:solidFill>
                  <a:srgbClr val="FFFFFF"/>
                </a:solidFill>
                <a:latin typeface="Calibri Light"/>
                <a:cs typeface="Calibri Light"/>
              </a:rPr>
              <a:t>(SIMBOL</a:t>
            </a:r>
            <a:r>
              <a:rPr sz="4400" spc="-11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20" dirty="0">
                <a:solidFill>
                  <a:srgbClr val="FFFFFF"/>
                </a:solidFill>
                <a:latin typeface="Calibri Light"/>
                <a:cs typeface="Calibri Light"/>
              </a:rPr>
              <a:t>4)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34440" y="1735835"/>
            <a:ext cx="820419" cy="685800"/>
          </a:xfrm>
          <a:custGeom>
            <a:avLst/>
            <a:gdLst/>
            <a:ahLst/>
            <a:cxnLst/>
            <a:rect l="l" t="t" r="r" b="b"/>
            <a:pathLst>
              <a:path w="820419" h="685800">
                <a:moveTo>
                  <a:pt x="819912" y="0"/>
                </a:moveTo>
                <a:lnTo>
                  <a:pt x="0" y="0"/>
                </a:lnTo>
                <a:lnTo>
                  <a:pt x="0" y="548640"/>
                </a:lnTo>
                <a:lnTo>
                  <a:pt x="409943" y="685800"/>
                </a:lnTo>
                <a:lnTo>
                  <a:pt x="819912" y="548640"/>
                </a:lnTo>
                <a:lnTo>
                  <a:pt x="81991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62329" y="1693545"/>
            <a:ext cx="10453370" cy="42729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5288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rgbClr val="44536A"/>
                </a:solidFill>
                <a:latin typeface="Calibri"/>
                <a:cs typeface="Calibri"/>
              </a:rPr>
              <a:t>(Off-page</a:t>
            </a:r>
            <a:r>
              <a:rPr sz="3200" b="1" spc="-5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44536A"/>
                </a:solidFill>
                <a:latin typeface="Calibri"/>
                <a:cs typeface="Calibri"/>
              </a:rPr>
              <a:t>connector)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9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Clr>
                <a:srgbClr val="FF0000"/>
              </a:buClr>
              <a:buSzPct val="68750"/>
              <a:buFont typeface="Wingdings"/>
              <a:buChar char=""/>
              <a:tabLst>
                <a:tab pos="354965" algn="l"/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Simbol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Keempat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(penghubung);</a:t>
            </a:r>
            <a:endParaRPr sz="24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Clr>
                <a:srgbClr val="FF0000"/>
              </a:buClr>
              <a:buSzPct val="68750"/>
              <a:buFont typeface="Wingdings"/>
              <a:buChar char=""/>
              <a:tabLst>
                <a:tab pos="354965" algn="l"/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Melambangkan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penghubung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flowcharts </a:t>
            </a:r>
            <a:r>
              <a:rPr sz="2400" spc="-10" dirty="0">
                <a:latin typeface="Calibri"/>
                <a:cs typeface="Calibri"/>
              </a:rPr>
              <a:t>yang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terputus</a:t>
            </a:r>
            <a:r>
              <a:rPr sz="2400" spc="-15" dirty="0">
                <a:latin typeface="Calibri"/>
                <a:cs typeface="Calibri"/>
              </a:rPr>
              <a:t> karena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ganti</a:t>
            </a:r>
            <a:r>
              <a:rPr sz="2400" spc="-5" dirty="0">
                <a:latin typeface="Calibri"/>
                <a:cs typeface="Calibri"/>
              </a:rPr>
              <a:t> halaman;</a:t>
            </a:r>
            <a:endParaRPr sz="24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580"/>
              </a:spcBef>
              <a:buClr>
                <a:srgbClr val="FF0000"/>
              </a:buClr>
              <a:buSzPct val="68750"/>
              <a:buFont typeface="Wingdings"/>
              <a:buChar char=""/>
              <a:tabLst>
                <a:tab pos="354965" algn="l"/>
                <a:tab pos="356235" algn="l"/>
              </a:tabLst>
            </a:pPr>
            <a:r>
              <a:rPr sz="2400" spc="-10" dirty="0">
                <a:latin typeface="Calibri"/>
                <a:cs typeface="Calibri"/>
              </a:rPr>
              <a:t>Penulisan</a:t>
            </a:r>
            <a:r>
              <a:rPr sz="2400" spc="-5" dirty="0">
                <a:latin typeface="Calibri"/>
                <a:cs typeface="Calibri"/>
              </a:rPr>
              <a:t> simbol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didahului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dengan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anak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panah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dari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simbol</a:t>
            </a:r>
            <a:r>
              <a:rPr sz="2400" spc="-15" dirty="0">
                <a:latin typeface="Calibri"/>
                <a:cs typeface="Calibri"/>
              </a:rPr>
              <a:t> sebelumnya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pada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halaman </a:t>
            </a:r>
            <a:r>
              <a:rPr sz="2400" spc="-10" dirty="0">
                <a:latin typeface="Calibri"/>
                <a:cs typeface="Calibri"/>
              </a:rPr>
              <a:t>yang </a:t>
            </a:r>
            <a:r>
              <a:rPr sz="2400" spc="-5" dirty="0">
                <a:latin typeface="Calibri"/>
                <a:cs typeface="Calibri"/>
              </a:rPr>
              <a:t>terputus dan </a:t>
            </a:r>
            <a:r>
              <a:rPr sz="2400" spc="-10" dirty="0">
                <a:latin typeface="Calibri"/>
                <a:cs typeface="Calibri"/>
              </a:rPr>
              <a:t>diteruskan </a:t>
            </a:r>
            <a:r>
              <a:rPr sz="2400" spc="-15" dirty="0">
                <a:latin typeface="Calibri"/>
                <a:cs typeface="Calibri"/>
              </a:rPr>
              <a:t>dengan </a:t>
            </a:r>
            <a:r>
              <a:rPr sz="2400" dirty="0">
                <a:latin typeface="Calibri"/>
                <a:cs typeface="Calibri"/>
              </a:rPr>
              <a:t>anak </a:t>
            </a:r>
            <a:r>
              <a:rPr sz="2400" spc="-5" dirty="0">
                <a:latin typeface="Calibri"/>
                <a:cs typeface="Calibri"/>
              </a:rPr>
              <a:t>panah </a:t>
            </a:r>
            <a:r>
              <a:rPr sz="2400" dirty="0">
                <a:latin typeface="Calibri"/>
                <a:cs typeface="Calibri"/>
              </a:rPr>
              <a:t>menuju </a:t>
            </a:r>
            <a:r>
              <a:rPr sz="2400" spc="-5" dirty="0">
                <a:latin typeface="Calibri"/>
                <a:cs typeface="Calibri"/>
              </a:rPr>
              <a:t>simbol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berikutnya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pada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halaman </a:t>
            </a:r>
            <a:r>
              <a:rPr sz="2400" spc="-15" dirty="0">
                <a:latin typeface="Calibri"/>
                <a:cs typeface="Calibri"/>
              </a:rPr>
              <a:t>berikutnya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dan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berlaku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sebaliknya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untuk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panah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balikan;</a:t>
            </a:r>
            <a:endParaRPr sz="2400">
              <a:latin typeface="Calibri"/>
              <a:cs typeface="Calibri"/>
            </a:endParaRPr>
          </a:p>
          <a:p>
            <a:pPr marL="355600" marR="27305" indent="-343535">
              <a:lnSpc>
                <a:spcPct val="100000"/>
              </a:lnSpc>
              <a:spcBef>
                <a:spcPts val="575"/>
              </a:spcBef>
              <a:buClr>
                <a:srgbClr val="FF0000"/>
              </a:buClr>
              <a:buSzPct val="68750"/>
              <a:buFont typeface="Wingdings"/>
              <a:buChar char=""/>
              <a:tabLst>
                <a:tab pos="354965" algn="l"/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Prinsip </a:t>
            </a:r>
            <a:r>
              <a:rPr sz="2400" spc="-10" dirty="0">
                <a:latin typeface="Calibri"/>
                <a:cs typeface="Calibri"/>
              </a:rPr>
              <a:t>yang digunakan: </a:t>
            </a:r>
            <a:r>
              <a:rPr sz="2400" dirty="0">
                <a:latin typeface="Calibri"/>
                <a:cs typeface="Calibri"/>
              </a:rPr>
              <a:t>apabila </a:t>
            </a:r>
            <a:r>
              <a:rPr sz="2400" spc="-20" dirty="0">
                <a:latin typeface="Calibri"/>
                <a:cs typeface="Calibri"/>
              </a:rPr>
              <a:t>hanya </a:t>
            </a:r>
            <a:r>
              <a:rPr sz="2400" spc="-10" dirty="0">
                <a:latin typeface="Calibri"/>
                <a:cs typeface="Calibri"/>
              </a:rPr>
              <a:t>satu </a:t>
            </a:r>
            <a:r>
              <a:rPr sz="2400" dirty="0">
                <a:latin typeface="Calibri"/>
                <a:cs typeface="Calibri"/>
              </a:rPr>
              <a:t>anak </a:t>
            </a:r>
            <a:r>
              <a:rPr sz="2400" spc="-5" dirty="0">
                <a:latin typeface="Calibri"/>
                <a:cs typeface="Calibri"/>
              </a:rPr>
              <a:t>panah </a:t>
            </a:r>
            <a:r>
              <a:rPr sz="2400" dirty="0">
                <a:latin typeface="Calibri"/>
                <a:cs typeface="Calibri"/>
              </a:rPr>
              <a:t>menghubung </a:t>
            </a:r>
            <a:r>
              <a:rPr sz="2400" spc="-5" dirty="0">
                <a:latin typeface="Calibri"/>
                <a:cs typeface="Calibri"/>
              </a:rPr>
              <a:t>simbol segi </a:t>
            </a:r>
            <a:r>
              <a:rPr sz="2400" dirty="0">
                <a:latin typeface="Calibri"/>
                <a:cs typeface="Calibri"/>
              </a:rPr>
              <a:t> lima </a:t>
            </a:r>
            <a:r>
              <a:rPr sz="2400" spc="-10" dirty="0">
                <a:latin typeface="Calibri"/>
                <a:cs typeface="Calibri"/>
              </a:rPr>
              <a:t>maka </a:t>
            </a:r>
            <a:r>
              <a:rPr sz="2400" dirty="0">
                <a:latin typeface="Calibri"/>
                <a:cs typeface="Calibri"/>
              </a:rPr>
              <a:t>tidak </a:t>
            </a:r>
            <a:r>
              <a:rPr sz="2400" spc="-5" dirty="0">
                <a:latin typeface="Calibri"/>
                <a:cs typeface="Calibri"/>
              </a:rPr>
              <a:t>perlu ditulis </a:t>
            </a:r>
            <a:r>
              <a:rPr sz="2400" spc="-45" dirty="0">
                <a:latin typeface="Calibri"/>
                <a:cs typeface="Calibri"/>
              </a:rPr>
              <a:t>nomor. </a:t>
            </a:r>
            <a:r>
              <a:rPr sz="2400" dirty="0">
                <a:latin typeface="Calibri"/>
                <a:cs typeface="Calibri"/>
              </a:rPr>
              <a:t>Apabila </a:t>
            </a:r>
            <a:r>
              <a:rPr sz="2400" spc="-5" dirty="0">
                <a:latin typeface="Calibri"/>
                <a:cs typeface="Calibri"/>
              </a:rPr>
              <a:t>menghubungkan </a:t>
            </a:r>
            <a:r>
              <a:rPr sz="2400" dirty="0">
                <a:latin typeface="Calibri"/>
                <a:cs typeface="Calibri"/>
              </a:rPr>
              <a:t>lebih </a:t>
            </a:r>
            <a:r>
              <a:rPr sz="2400" spc="-5" dirty="0">
                <a:latin typeface="Calibri"/>
                <a:cs typeface="Calibri"/>
              </a:rPr>
              <a:t>dari </a:t>
            </a:r>
            <a:r>
              <a:rPr sz="2400" spc="-10" dirty="0">
                <a:latin typeface="Calibri"/>
                <a:cs typeface="Calibri"/>
              </a:rPr>
              <a:t>satu </a:t>
            </a:r>
            <a:r>
              <a:rPr sz="2400" dirty="0">
                <a:latin typeface="Calibri"/>
                <a:cs typeface="Calibri"/>
              </a:rPr>
              <a:t>anak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panah </a:t>
            </a:r>
            <a:r>
              <a:rPr sz="2400" spc="-10" dirty="0">
                <a:latin typeface="Calibri"/>
                <a:cs typeface="Calibri"/>
              </a:rPr>
              <a:t>maka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diberikan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45" dirty="0">
                <a:latin typeface="Calibri"/>
                <a:cs typeface="Calibri"/>
              </a:rPr>
              <a:t>nomor.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2353778" y="379477"/>
            <a:ext cx="6899275" cy="682625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95"/>
              </a:lnSpc>
            </a:pPr>
            <a:r>
              <a:rPr sz="4400" spc="-75" dirty="0">
                <a:solidFill>
                  <a:srgbClr val="FFFFFF"/>
                </a:solidFill>
                <a:latin typeface="Calibri Light"/>
                <a:cs typeface="Calibri Light"/>
              </a:rPr>
              <a:t>PENERAPAN</a:t>
            </a:r>
            <a:r>
              <a:rPr sz="4400" spc="-13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35" dirty="0">
                <a:solidFill>
                  <a:srgbClr val="FFFFFF"/>
                </a:solidFill>
                <a:latin typeface="Calibri Light"/>
                <a:cs typeface="Calibri Light"/>
              </a:rPr>
              <a:t>SIMBOL</a:t>
            </a:r>
            <a:r>
              <a:rPr sz="4400" spc="-114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35" dirty="0">
                <a:solidFill>
                  <a:srgbClr val="FFFFFF"/>
                </a:solidFill>
                <a:latin typeface="Calibri Light"/>
                <a:cs typeface="Calibri Light"/>
              </a:rPr>
              <a:t>SEGI</a:t>
            </a:r>
            <a:r>
              <a:rPr sz="4400" spc="-9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25" dirty="0">
                <a:solidFill>
                  <a:srgbClr val="FFFFFF"/>
                </a:solidFill>
                <a:latin typeface="Calibri Light"/>
                <a:cs typeface="Calibri Light"/>
              </a:rPr>
              <a:t>LIMA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41233" y="1262888"/>
            <a:ext cx="4185920" cy="29146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2250"/>
              </a:lnSpc>
            </a:pPr>
            <a:r>
              <a:rPr sz="2000" b="1" spc="-229" dirty="0">
                <a:solidFill>
                  <a:srgbClr val="FFFFFF"/>
                </a:solidFill>
                <a:latin typeface="Arial"/>
                <a:cs typeface="Arial"/>
              </a:rPr>
              <a:t>Menghubu</a:t>
            </a:r>
            <a:r>
              <a:rPr sz="2000" b="1" spc="-23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spc="-229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simbo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0" dirty="0">
                <a:solidFill>
                  <a:srgbClr val="FFFFFF"/>
                </a:solidFill>
                <a:latin typeface="Arial"/>
                <a:cs typeface="Arial"/>
              </a:rPr>
              <a:t>sebe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0" dirty="0">
                <a:solidFill>
                  <a:srgbClr val="FFFFFF"/>
                </a:solidFill>
                <a:latin typeface="Arial"/>
                <a:cs typeface="Arial"/>
              </a:rPr>
              <a:t>kanan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71517" y="1263141"/>
            <a:ext cx="3401060" cy="29146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0"/>
              </a:lnSpc>
            </a:pPr>
            <a:r>
              <a:rPr sz="2000" b="1" spc="-229" dirty="0">
                <a:solidFill>
                  <a:srgbClr val="FFFFFF"/>
                </a:solidFill>
                <a:latin typeface="Arial"/>
                <a:cs typeface="Arial"/>
              </a:rPr>
              <a:t>Menghubu</a:t>
            </a:r>
            <a:r>
              <a:rPr sz="2000" b="1" spc="-23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spc="-229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simbo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25" dirty="0">
                <a:solidFill>
                  <a:srgbClr val="FFFFFF"/>
                </a:solidFill>
                <a:latin typeface="Arial"/>
                <a:cs typeface="Arial"/>
              </a:rPr>
              <a:t>bawah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2763" y="1278636"/>
            <a:ext cx="3894454" cy="29146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0"/>
              </a:lnSpc>
            </a:pPr>
            <a:r>
              <a:rPr sz="2000" b="1" spc="-240" dirty="0">
                <a:solidFill>
                  <a:srgbClr val="FFFFFF"/>
                </a:solidFill>
                <a:latin typeface="Arial"/>
                <a:cs typeface="Arial"/>
              </a:rPr>
              <a:t>Meng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ubu</a:t>
            </a:r>
            <a:r>
              <a:rPr sz="2000" b="1" spc="-229" dirty="0">
                <a:solidFill>
                  <a:srgbClr val="FFFFFF"/>
                </a:solidFill>
                <a:latin typeface="Arial"/>
                <a:cs typeface="Arial"/>
              </a:rPr>
              <a:t>ng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simbo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90" dirty="0">
                <a:solidFill>
                  <a:srgbClr val="FFFFFF"/>
                </a:solidFill>
                <a:latin typeface="Arial"/>
                <a:cs typeface="Arial"/>
              </a:rPr>
              <a:t>sebela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55" dirty="0">
                <a:solidFill>
                  <a:srgbClr val="FFFFFF"/>
                </a:solidFill>
                <a:latin typeface="Arial"/>
                <a:cs typeface="Arial"/>
              </a:rPr>
              <a:t>ki</a:t>
            </a:r>
            <a:r>
              <a:rPr sz="2000" b="1" spc="-15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628641" y="1631442"/>
            <a:ext cx="2899410" cy="2209165"/>
            <a:chOff x="4628641" y="1631442"/>
            <a:chExt cx="2899410" cy="2209165"/>
          </a:xfrm>
        </p:grpSpPr>
        <p:sp>
          <p:nvSpPr>
            <p:cNvPr id="7" name="object 7"/>
            <p:cNvSpPr/>
            <p:nvPr/>
          </p:nvSpPr>
          <p:spPr>
            <a:xfrm>
              <a:off x="5576316" y="1888235"/>
              <a:ext cx="914400" cy="1952625"/>
            </a:xfrm>
            <a:custGeom>
              <a:avLst/>
              <a:gdLst/>
              <a:ahLst/>
              <a:cxnLst/>
              <a:rect l="l" t="t" r="r" b="b"/>
              <a:pathLst>
                <a:path w="914400" h="1952625">
                  <a:moveTo>
                    <a:pt x="914400" y="1418844"/>
                  </a:moveTo>
                  <a:lnTo>
                    <a:pt x="0" y="1418844"/>
                  </a:lnTo>
                  <a:lnTo>
                    <a:pt x="0" y="1952244"/>
                  </a:lnTo>
                  <a:lnTo>
                    <a:pt x="914400" y="1952244"/>
                  </a:lnTo>
                  <a:lnTo>
                    <a:pt x="914400" y="1418844"/>
                  </a:lnTo>
                  <a:close/>
                </a:path>
                <a:path w="914400" h="1952625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975350" y="1631441"/>
              <a:ext cx="118745" cy="1677670"/>
            </a:xfrm>
            <a:custGeom>
              <a:avLst/>
              <a:gdLst/>
              <a:ahLst/>
              <a:cxnLst/>
              <a:rect l="l" t="t" r="r" b="b"/>
              <a:pathLst>
                <a:path w="118745" h="1677670">
                  <a:moveTo>
                    <a:pt x="117856" y="1576324"/>
                  </a:moveTo>
                  <a:lnTo>
                    <a:pt x="115824" y="1568577"/>
                  </a:lnTo>
                  <a:lnTo>
                    <a:pt x="109728" y="1565021"/>
                  </a:lnTo>
                  <a:lnTo>
                    <a:pt x="103759" y="1561465"/>
                  </a:lnTo>
                  <a:lnTo>
                    <a:pt x="95885" y="1563497"/>
                  </a:lnTo>
                  <a:lnTo>
                    <a:pt x="92456" y="1569593"/>
                  </a:lnTo>
                  <a:lnTo>
                    <a:pt x="71628" y="1605305"/>
                  </a:lnTo>
                  <a:lnTo>
                    <a:pt x="71628" y="1247648"/>
                  </a:lnTo>
                  <a:lnTo>
                    <a:pt x="73279" y="1247648"/>
                  </a:lnTo>
                  <a:lnTo>
                    <a:pt x="73279" y="1222248"/>
                  </a:lnTo>
                  <a:lnTo>
                    <a:pt x="73279" y="792480"/>
                  </a:lnTo>
                  <a:lnTo>
                    <a:pt x="47879" y="792480"/>
                  </a:lnTo>
                  <a:lnTo>
                    <a:pt x="47879" y="1222248"/>
                  </a:lnTo>
                  <a:lnTo>
                    <a:pt x="46228" y="1222248"/>
                  </a:lnTo>
                  <a:lnTo>
                    <a:pt x="46228" y="1605305"/>
                  </a:lnTo>
                  <a:lnTo>
                    <a:pt x="25400" y="1569593"/>
                  </a:lnTo>
                  <a:lnTo>
                    <a:pt x="21971" y="1563497"/>
                  </a:lnTo>
                  <a:lnTo>
                    <a:pt x="14097" y="1561465"/>
                  </a:lnTo>
                  <a:lnTo>
                    <a:pt x="8128" y="1565021"/>
                  </a:lnTo>
                  <a:lnTo>
                    <a:pt x="2032" y="1568577"/>
                  </a:lnTo>
                  <a:lnTo>
                    <a:pt x="0" y="1576324"/>
                  </a:lnTo>
                  <a:lnTo>
                    <a:pt x="58928" y="1677416"/>
                  </a:lnTo>
                  <a:lnTo>
                    <a:pt x="73647" y="1652143"/>
                  </a:lnTo>
                  <a:lnTo>
                    <a:pt x="117856" y="1576324"/>
                  </a:lnTo>
                  <a:close/>
                </a:path>
                <a:path w="118745" h="1677670">
                  <a:moveTo>
                    <a:pt x="118364" y="157480"/>
                  </a:moveTo>
                  <a:lnTo>
                    <a:pt x="116332" y="149606"/>
                  </a:lnTo>
                  <a:lnTo>
                    <a:pt x="110236" y="146050"/>
                  </a:lnTo>
                  <a:lnTo>
                    <a:pt x="104267" y="142494"/>
                  </a:lnTo>
                  <a:lnTo>
                    <a:pt x="96393" y="144526"/>
                  </a:lnTo>
                  <a:lnTo>
                    <a:pt x="92837" y="150622"/>
                  </a:lnTo>
                  <a:lnTo>
                    <a:pt x="71970" y="186080"/>
                  </a:lnTo>
                  <a:lnTo>
                    <a:pt x="72771" y="0"/>
                  </a:lnTo>
                  <a:lnTo>
                    <a:pt x="47371" y="0"/>
                  </a:lnTo>
                  <a:lnTo>
                    <a:pt x="46570" y="186093"/>
                  </a:lnTo>
                  <a:lnTo>
                    <a:pt x="59131" y="207886"/>
                  </a:lnTo>
                  <a:lnTo>
                    <a:pt x="46558" y="186080"/>
                  </a:lnTo>
                  <a:lnTo>
                    <a:pt x="25908" y="150241"/>
                  </a:lnTo>
                  <a:lnTo>
                    <a:pt x="22479" y="144145"/>
                  </a:lnTo>
                  <a:lnTo>
                    <a:pt x="14605" y="142113"/>
                  </a:lnTo>
                  <a:lnTo>
                    <a:pt x="8636" y="145669"/>
                  </a:lnTo>
                  <a:lnTo>
                    <a:pt x="2540" y="149098"/>
                  </a:lnTo>
                  <a:lnTo>
                    <a:pt x="381" y="156845"/>
                  </a:lnTo>
                  <a:lnTo>
                    <a:pt x="3937" y="162941"/>
                  </a:lnTo>
                  <a:lnTo>
                    <a:pt x="58928" y="258191"/>
                  </a:lnTo>
                  <a:lnTo>
                    <a:pt x="73748" y="233045"/>
                  </a:lnTo>
                  <a:lnTo>
                    <a:pt x="114808" y="163449"/>
                  </a:lnTo>
                  <a:lnTo>
                    <a:pt x="118364" y="15748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81116" y="2545079"/>
              <a:ext cx="304800" cy="533400"/>
            </a:xfrm>
            <a:custGeom>
              <a:avLst/>
              <a:gdLst/>
              <a:ahLst/>
              <a:cxnLst/>
              <a:rect l="l" t="t" r="r" b="b"/>
              <a:pathLst>
                <a:path w="304800" h="533400">
                  <a:moveTo>
                    <a:pt x="304800" y="304800"/>
                  </a:moveTo>
                  <a:lnTo>
                    <a:pt x="0" y="304800"/>
                  </a:lnTo>
                  <a:lnTo>
                    <a:pt x="0" y="487680"/>
                  </a:lnTo>
                  <a:lnTo>
                    <a:pt x="152400" y="533400"/>
                  </a:lnTo>
                  <a:lnTo>
                    <a:pt x="304800" y="487680"/>
                  </a:lnTo>
                  <a:lnTo>
                    <a:pt x="304800" y="304800"/>
                  </a:lnTo>
                  <a:close/>
                </a:path>
                <a:path w="304800" h="533400">
                  <a:moveTo>
                    <a:pt x="304800" y="0"/>
                  </a:moveTo>
                  <a:lnTo>
                    <a:pt x="0" y="0"/>
                  </a:lnTo>
                  <a:lnTo>
                    <a:pt x="0" y="182880"/>
                  </a:lnTo>
                  <a:lnTo>
                    <a:pt x="152400" y="228600"/>
                  </a:lnTo>
                  <a:lnTo>
                    <a:pt x="304800" y="18288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75984" y="3079115"/>
              <a:ext cx="117982" cy="22872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76619" y="2423795"/>
              <a:ext cx="117855" cy="12306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641341" y="2817114"/>
              <a:ext cx="2874010" cy="2540"/>
            </a:xfrm>
            <a:custGeom>
              <a:avLst/>
              <a:gdLst/>
              <a:ahLst/>
              <a:cxnLst/>
              <a:rect l="l" t="t" r="r" b="b"/>
              <a:pathLst>
                <a:path w="2874009" h="2539">
                  <a:moveTo>
                    <a:pt x="0" y="0"/>
                  </a:moveTo>
                  <a:lnTo>
                    <a:pt x="2873629" y="2286"/>
                  </a:lnTo>
                </a:path>
              </a:pathLst>
            </a:custGeom>
            <a:ln w="25400">
              <a:solidFill>
                <a:srgbClr val="4471C4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8685530" y="1661922"/>
            <a:ext cx="2899410" cy="2209165"/>
            <a:chOff x="8685530" y="1661922"/>
            <a:chExt cx="2899410" cy="2209165"/>
          </a:xfrm>
        </p:grpSpPr>
        <p:sp>
          <p:nvSpPr>
            <p:cNvPr id="14" name="object 14"/>
            <p:cNvSpPr/>
            <p:nvPr/>
          </p:nvSpPr>
          <p:spPr>
            <a:xfrm>
              <a:off x="9118092" y="1918715"/>
              <a:ext cx="2057400" cy="1952625"/>
            </a:xfrm>
            <a:custGeom>
              <a:avLst/>
              <a:gdLst/>
              <a:ahLst/>
              <a:cxnLst/>
              <a:rect l="l" t="t" r="r" b="b"/>
              <a:pathLst>
                <a:path w="2057400" h="1952625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  <a:path w="2057400" h="1952625">
                  <a:moveTo>
                    <a:pt x="2057400" y="1418844"/>
                  </a:moveTo>
                  <a:lnTo>
                    <a:pt x="1143000" y="1418844"/>
                  </a:lnTo>
                  <a:lnTo>
                    <a:pt x="1143000" y="1952244"/>
                  </a:lnTo>
                  <a:lnTo>
                    <a:pt x="2057400" y="1952244"/>
                  </a:lnTo>
                  <a:lnTo>
                    <a:pt x="2057400" y="141884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515983" y="1661921"/>
              <a:ext cx="1262380" cy="1676400"/>
            </a:xfrm>
            <a:custGeom>
              <a:avLst/>
              <a:gdLst/>
              <a:ahLst/>
              <a:cxnLst/>
              <a:rect l="l" t="t" r="r" b="b"/>
              <a:pathLst>
                <a:path w="1262379" h="1676400">
                  <a:moveTo>
                    <a:pt x="117983" y="157480"/>
                  </a:moveTo>
                  <a:lnTo>
                    <a:pt x="115951" y="149606"/>
                  </a:lnTo>
                  <a:lnTo>
                    <a:pt x="109855" y="146050"/>
                  </a:lnTo>
                  <a:lnTo>
                    <a:pt x="103886" y="142494"/>
                  </a:lnTo>
                  <a:lnTo>
                    <a:pt x="96012" y="144526"/>
                  </a:lnTo>
                  <a:lnTo>
                    <a:pt x="92456" y="150622"/>
                  </a:lnTo>
                  <a:lnTo>
                    <a:pt x="71589" y="186080"/>
                  </a:lnTo>
                  <a:lnTo>
                    <a:pt x="72390" y="0"/>
                  </a:lnTo>
                  <a:lnTo>
                    <a:pt x="46990" y="0"/>
                  </a:lnTo>
                  <a:lnTo>
                    <a:pt x="46189" y="186093"/>
                  </a:lnTo>
                  <a:lnTo>
                    <a:pt x="58750" y="207886"/>
                  </a:lnTo>
                  <a:lnTo>
                    <a:pt x="46177" y="186080"/>
                  </a:lnTo>
                  <a:lnTo>
                    <a:pt x="25527" y="150241"/>
                  </a:lnTo>
                  <a:lnTo>
                    <a:pt x="22098" y="144145"/>
                  </a:lnTo>
                  <a:lnTo>
                    <a:pt x="14224" y="142113"/>
                  </a:lnTo>
                  <a:lnTo>
                    <a:pt x="8255" y="145669"/>
                  </a:lnTo>
                  <a:lnTo>
                    <a:pt x="2159" y="149098"/>
                  </a:lnTo>
                  <a:lnTo>
                    <a:pt x="0" y="156845"/>
                  </a:lnTo>
                  <a:lnTo>
                    <a:pt x="3556" y="162941"/>
                  </a:lnTo>
                  <a:lnTo>
                    <a:pt x="58547" y="258191"/>
                  </a:lnTo>
                  <a:lnTo>
                    <a:pt x="73367" y="233045"/>
                  </a:lnTo>
                  <a:lnTo>
                    <a:pt x="114427" y="163449"/>
                  </a:lnTo>
                  <a:lnTo>
                    <a:pt x="117983" y="157480"/>
                  </a:lnTo>
                  <a:close/>
                </a:path>
                <a:path w="1262379" h="1676400">
                  <a:moveTo>
                    <a:pt x="1261999" y="1574800"/>
                  </a:moveTo>
                  <a:lnTo>
                    <a:pt x="1259967" y="1567053"/>
                  </a:lnTo>
                  <a:lnTo>
                    <a:pt x="1253871" y="1563497"/>
                  </a:lnTo>
                  <a:lnTo>
                    <a:pt x="1247902" y="1559941"/>
                  </a:lnTo>
                  <a:lnTo>
                    <a:pt x="1240028" y="1561973"/>
                  </a:lnTo>
                  <a:lnTo>
                    <a:pt x="1236599" y="1568069"/>
                  </a:lnTo>
                  <a:lnTo>
                    <a:pt x="1215771" y="1603781"/>
                  </a:lnTo>
                  <a:lnTo>
                    <a:pt x="1215771" y="536956"/>
                  </a:lnTo>
                  <a:lnTo>
                    <a:pt x="1215771" y="524256"/>
                  </a:lnTo>
                  <a:lnTo>
                    <a:pt x="1215771" y="511556"/>
                  </a:lnTo>
                  <a:lnTo>
                    <a:pt x="517271" y="511556"/>
                  </a:lnTo>
                  <a:lnTo>
                    <a:pt x="517271" y="536956"/>
                  </a:lnTo>
                  <a:lnTo>
                    <a:pt x="1190371" y="536956"/>
                  </a:lnTo>
                  <a:lnTo>
                    <a:pt x="1190371" y="1603781"/>
                  </a:lnTo>
                  <a:lnTo>
                    <a:pt x="1169543" y="1568069"/>
                  </a:lnTo>
                  <a:lnTo>
                    <a:pt x="1166114" y="1561973"/>
                  </a:lnTo>
                  <a:lnTo>
                    <a:pt x="1158240" y="1559941"/>
                  </a:lnTo>
                  <a:lnTo>
                    <a:pt x="1152271" y="1563497"/>
                  </a:lnTo>
                  <a:lnTo>
                    <a:pt x="1146175" y="1567053"/>
                  </a:lnTo>
                  <a:lnTo>
                    <a:pt x="1144143" y="1574800"/>
                  </a:lnTo>
                  <a:lnTo>
                    <a:pt x="1203071" y="1675892"/>
                  </a:lnTo>
                  <a:lnTo>
                    <a:pt x="1217790" y="1650619"/>
                  </a:lnTo>
                  <a:lnTo>
                    <a:pt x="1261999" y="157480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565892" y="2575559"/>
              <a:ext cx="304800" cy="533400"/>
            </a:xfrm>
            <a:custGeom>
              <a:avLst/>
              <a:gdLst/>
              <a:ahLst/>
              <a:cxnLst/>
              <a:rect l="l" t="t" r="r" b="b"/>
              <a:pathLst>
                <a:path w="304800" h="533400">
                  <a:moveTo>
                    <a:pt x="304800" y="304800"/>
                  </a:moveTo>
                  <a:lnTo>
                    <a:pt x="0" y="304800"/>
                  </a:lnTo>
                  <a:lnTo>
                    <a:pt x="0" y="487680"/>
                  </a:lnTo>
                  <a:lnTo>
                    <a:pt x="152400" y="533400"/>
                  </a:lnTo>
                  <a:lnTo>
                    <a:pt x="304800" y="487680"/>
                  </a:lnTo>
                  <a:lnTo>
                    <a:pt x="304800" y="304800"/>
                  </a:lnTo>
                  <a:close/>
                </a:path>
                <a:path w="304800" h="533400">
                  <a:moveTo>
                    <a:pt x="304800" y="0"/>
                  </a:moveTo>
                  <a:lnTo>
                    <a:pt x="0" y="0"/>
                  </a:lnTo>
                  <a:lnTo>
                    <a:pt x="0" y="182880"/>
                  </a:lnTo>
                  <a:lnTo>
                    <a:pt x="152400" y="228600"/>
                  </a:lnTo>
                  <a:lnTo>
                    <a:pt x="304800" y="18288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033254" y="2173477"/>
              <a:ext cx="744855" cy="402590"/>
            </a:xfrm>
            <a:custGeom>
              <a:avLst/>
              <a:gdLst/>
              <a:ahLst/>
              <a:cxnLst/>
              <a:rect l="l" t="t" r="r" b="b"/>
              <a:pathLst>
                <a:path w="744854" h="402589">
                  <a:moveTo>
                    <a:pt x="640969" y="286385"/>
                  </a:moveTo>
                  <a:lnTo>
                    <a:pt x="635000" y="289941"/>
                  </a:lnTo>
                  <a:lnTo>
                    <a:pt x="628903" y="293497"/>
                  </a:lnTo>
                  <a:lnTo>
                    <a:pt x="626872" y="301244"/>
                  </a:lnTo>
                  <a:lnTo>
                    <a:pt x="685800" y="402336"/>
                  </a:lnTo>
                  <a:lnTo>
                    <a:pt x="700531" y="377063"/>
                  </a:lnTo>
                  <a:lnTo>
                    <a:pt x="673100" y="377063"/>
                  </a:lnTo>
                  <a:lnTo>
                    <a:pt x="673100" y="330218"/>
                  </a:lnTo>
                  <a:lnTo>
                    <a:pt x="652272" y="294513"/>
                  </a:lnTo>
                  <a:lnTo>
                    <a:pt x="648843" y="288417"/>
                  </a:lnTo>
                  <a:lnTo>
                    <a:pt x="640969" y="286385"/>
                  </a:lnTo>
                  <a:close/>
                </a:path>
                <a:path w="744854" h="402589">
                  <a:moveTo>
                    <a:pt x="673100" y="330218"/>
                  </a:moveTo>
                  <a:lnTo>
                    <a:pt x="673100" y="377063"/>
                  </a:lnTo>
                  <a:lnTo>
                    <a:pt x="698500" y="377063"/>
                  </a:lnTo>
                  <a:lnTo>
                    <a:pt x="698500" y="370713"/>
                  </a:lnTo>
                  <a:lnTo>
                    <a:pt x="674877" y="370713"/>
                  </a:lnTo>
                  <a:lnTo>
                    <a:pt x="685800" y="351989"/>
                  </a:lnTo>
                  <a:lnTo>
                    <a:pt x="673100" y="330218"/>
                  </a:lnTo>
                  <a:close/>
                </a:path>
                <a:path w="744854" h="402589">
                  <a:moveTo>
                    <a:pt x="730630" y="286385"/>
                  </a:moveTo>
                  <a:lnTo>
                    <a:pt x="722756" y="288417"/>
                  </a:lnTo>
                  <a:lnTo>
                    <a:pt x="719327" y="294513"/>
                  </a:lnTo>
                  <a:lnTo>
                    <a:pt x="698500" y="330218"/>
                  </a:lnTo>
                  <a:lnTo>
                    <a:pt x="698500" y="377063"/>
                  </a:lnTo>
                  <a:lnTo>
                    <a:pt x="700531" y="377063"/>
                  </a:lnTo>
                  <a:lnTo>
                    <a:pt x="744727" y="301244"/>
                  </a:lnTo>
                  <a:lnTo>
                    <a:pt x="742696" y="293497"/>
                  </a:lnTo>
                  <a:lnTo>
                    <a:pt x="736600" y="289941"/>
                  </a:lnTo>
                  <a:lnTo>
                    <a:pt x="730630" y="286385"/>
                  </a:lnTo>
                  <a:close/>
                </a:path>
                <a:path w="744854" h="402589">
                  <a:moveTo>
                    <a:pt x="685800" y="351989"/>
                  </a:moveTo>
                  <a:lnTo>
                    <a:pt x="674877" y="370713"/>
                  </a:lnTo>
                  <a:lnTo>
                    <a:pt x="696722" y="370713"/>
                  </a:lnTo>
                  <a:lnTo>
                    <a:pt x="685800" y="351989"/>
                  </a:lnTo>
                  <a:close/>
                </a:path>
                <a:path w="744854" h="402589">
                  <a:moveTo>
                    <a:pt x="698500" y="330218"/>
                  </a:moveTo>
                  <a:lnTo>
                    <a:pt x="685800" y="351989"/>
                  </a:lnTo>
                  <a:lnTo>
                    <a:pt x="696722" y="370713"/>
                  </a:lnTo>
                  <a:lnTo>
                    <a:pt x="698500" y="370713"/>
                  </a:lnTo>
                  <a:lnTo>
                    <a:pt x="698500" y="330218"/>
                  </a:lnTo>
                  <a:close/>
                </a:path>
                <a:path w="744854" h="402589">
                  <a:moveTo>
                    <a:pt x="673100" y="12700"/>
                  </a:moveTo>
                  <a:lnTo>
                    <a:pt x="673100" y="330218"/>
                  </a:lnTo>
                  <a:lnTo>
                    <a:pt x="685800" y="351989"/>
                  </a:lnTo>
                  <a:lnTo>
                    <a:pt x="698500" y="330218"/>
                  </a:lnTo>
                  <a:lnTo>
                    <a:pt x="698500" y="25400"/>
                  </a:lnTo>
                  <a:lnTo>
                    <a:pt x="685800" y="25400"/>
                  </a:lnTo>
                  <a:lnTo>
                    <a:pt x="673100" y="12700"/>
                  </a:lnTo>
                  <a:close/>
                </a:path>
                <a:path w="744854" h="402589">
                  <a:moveTo>
                    <a:pt x="698500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673100" y="25400"/>
                  </a:lnTo>
                  <a:lnTo>
                    <a:pt x="673100" y="12700"/>
                  </a:lnTo>
                  <a:lnTo>
                    <a:pt x="698500" y="12700"/>
                  </a:lnTo>
                  <a:lnTo>
                    <a:pt x="698500" y="0"/>
                  </a:lnTo>
                  <a:close/>
                </a:path>
                <a:path w="744854" h="402589">
                  <a:moveTo>
                    <a:pt x="698500" y="12700"/>
                  </a:moveTo>
                  <a:lnTo>
                    <a:pt x="673100" y="12700"/>
                  </a:lnTo>
                  <a:lnTo>
                    <a:pt x="685800" y="25400"/>
                  </a:lnTo>
                  <a:lnTo>
                    <a:pt x="698500" y="25400"/>
                  </a:lnTo>
                  <a:lnTo>
                    <a:pt x="698500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60761" y="3111119"/>
              <a:ext cx="117983" cy="22872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698230" y="2850641"/>
              <a:ext cx="2874010" cy="2540"/>
            </a:xfrm>
            <a:custGeom>
              <a:avLst/>
              <a:gdLst/>
              <a:ahLst/>
              <a:cxnLst/>
              <a:rect l="l" t="t" r="r" b="b"/>
              <a:pathLst>
                <a:path w="2874009" h="2539">
                  <a:moveTo>
                    <a:pt x="0" y="0"/>
                  </a:moveTo>
                  <a:lnTo>
                    <a:pt x="2873629" y="2286"/>
                  </a:lnTo>
                </a:path>
              </a:pathLst>
            </a:custGeom>
            <a:ln w="25400">
              <a:solidFill>
                <a:srgbClr val="4471C4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637031" y="4187190"/>
            <a:ext cx="2075814" cy="2482215"/>
            <a:chOff x="637031" y="4187190"/>
            <a:chExt cx="2075814" cy="2482215"/>
          </a:xfrm>
        </p:grpSpPr>
        <p:sp>
          <p:nvSpPr>
            <p:cNvPr id="21" name="object 21"/>
            <p:cNvSpPr/>
            <p:nvPr/>
          </p:nvSpPr>
          <p:spPr>
            <a:xfrm>
              <a:off x="637032" y="4443984"/>
              <a:ext cx="2075814" cy="2225040"/>
            </a:xfrm>
            <a:custGeom>
              <a:avLst/>
              <a:gdLst/>
              <a:ahLst/>
              <a:cxnLst/>
              <a:rect l="l" t="t" r="r" b="b"/>
              <a:pathLst>
                <a:path w="2075814" h="2225040">
                  <a:moveTo>
                    <a:pt x="914400" y="1958340"/>
                  </a:moveTo>
                  <a:lnTo>
                    <a:pt x="457200" y="1691640"/>
                  </a:lnTo>
                  <a:lnTo>
                    <a:pt x="0" y="1958340"/>
                  </a:lnTo>
                  <a:lnTo>
                    <a:pt x="457200" y="2225040"/>
                  </a:lnTo>
                  <a:lnTo>
                    <a:pt x="914400" y="1958340"/>
                  </a:lnTo>
                  <a:close/>
                </a:path>
                <a:path w="2075814" h="2225040">
                  <a:moveTo>
                    <a:pt x="2075688" y="0"/>
                  </a:moveTo>
                  <a:lnTo>
                    <a:pt x="1161288" y="0"/>
                  </a:lnTo>
                  <a:lnTo>
                    <a:pt x="1161288" y="533400"/>
                  </a:lnTo>
                  <a:lnTo>
                    <a:pt x="2075688" y="533400"/>
                  </a:lnTo>
                  <a:lnTo>
                    <a:pt x="207568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36040" y="4187190"/>
              <a:ext cx="1280795" cy="2228215"/>
            </a:xfrm>
            <a:custGeom>
              <a:avLst/>
              <a:gdLst/>
              <a:ahLst/>
              <a:cxnLst/>
              <a:rect l="l" t="t" r="r" b="b"/>
              <a:pathLst>
                <a:path w="1280795" h="2228215">
                  <a:moveTo>
                    <a:pt x="764057" y="511556"/>
                  </a:moveTo>
                  <a:lnTo>
                    <a:pt x="46253" y="511556"/>
                  </a:lnTo>
                  <a:lnTo>
                    <a:pt x="46253" y="1876336"/>
                  </a:lnTo>
                  <a:lnTo>
                    <a:pt x="21932" y="1834642"/>
                  </a:lnTo>
                  <a:lnTo>
                    <a:pt x="14160" y="1832597"/>
                  </a:lnTo>
                  <a:lnTo>
                    <a:pt x="2044" y="1839671"/>
                  </a:lnTo>
                  <a:lnTo>
                    <a:pt x="0" y="1847456"/>
                  </a:lnTo>
                  <a:lnTo>
                    <a:pt x="58953" y="1948510"/>
                  </a:lnTo>
                  <a:lnTo>
                    <a:pt x="73647" y="1923313"/>
                  </a:lnTo>
                  <a:lnTo>
                    <a:pt x="117906" y="1847456"/>
                  </a:lnTo>
                  <a:lnTo>
                    <a:pt x="115862" y="1839671"/>
                  </a:lnTo>
                  <a:lnTo>
                    <a:pt x="103746" y="1832597"/>
                  </a:lnTo>
                  <a:lnTo>
                    <a:pt x="95973" y="1834642"/>
                  </a:lnTo>
                  <a:lnTo>
                    <a:pt x="71653" y="1876336"/>
                  </a:lnTo>
                  <a:lnTo>
                    <a:pt x="71653" y="536956"/>
                  </a:lnTo>
                  <a:lnTo>
                    <a:pt x="764057" y="536956"/>
                  </a:lnTo>
                  <a:lnTo>
                    <a:pt x="764057" y="524256"/>
                  </a:lnTo>
                  <a:lnTo>
                    <a:pt x="764057" y="511556"/>
                  </a:lnTo>
                  <a:close/>
                </a:path>
                <a:path w="1280795" h="2228215">
                  <a:moveTo>
                    <a:pt x="1279677" y="157480"/>
                  </a:moveTo>
                  <a:lnTo>
                    <a:pt x="1277645" y="149606"/>
                  </a:lnTo>
                  <a:lnTo>
                    <a:pt x="1271549" y="146050"/>
                  </a:lnTo>
                  <a:lnTo>
                    <a:pt x="1265580" y="142494"/>
                  </a:lnTo>
                  <a:lnTo>
                    <a:pt x="1257706" y="144526"/>
                  </a:lnTo>
                  <a:lnTo>
                    <a:pt x="1254150" y="150622"/>
                  </a:lnTo>
                  <a:lnTo>
                    <a:pt x="1233284" y="186080"/>
                  </a:lnTo>
                  <a:lnTo>
                    <a:pt x="1234084" y="0"/>
                  </a:lnTo>
                  <a:lnTo>
                    <a:pt x="1208684" y="0"/>
                  </a:lnTo>
                  <a:lnTo>
                    <a:pt x="1207884" y="186093"/>
                  </a:lnTo>
                  <a:lnTo>
                    <a:pt x="1220444" y="207886"/>
                  </a:lnTo>
                  <a:lnTo>
                    <a:pt x="1207871" y="186080"/>
                  </a:lnTo>
                  <a:lnTo>
                    <a:pt x="1187221" y="150241"/>
                  </a:lnTo>
                  <a:lnTo>
                    <a:pt x="1183792" y="144145"/>
                  </a:lnTo>
                  <a:lnTo>
                    <a:pt x="1175918" y="142113"/>
                  </a:lnTo>
                  <a:lnTo>
                    <a:pt x="1169949" y="145669"/>
                  </a:lnTo>
                  <a:lnTo>
                    <a:pt x="1163853" y="149098"/>
                  </a:lnTo>
                  <a:lnTo>
                    <a:pt x="1161694" y="156845"/>
                  </a:lnTo>
                  <a:lnTo>
                    <a:pt x="1165250" y="162941"/>
                  </a:lnTo>
                  <a:lnTo>
                    <a:pt x="1220241" y="258191"/>
                  </a:lnTo>
                  <a:lnTo>
                    <a:pt x="1235062" y="233045"/>
                  </a:lnTo>
                  <a:lnTo>
                    <a:pt x="1276121" y="163449"/>
                  </a:lnTo>
                  <a:lnTo>
                    <a:pt x="1279677" y="157480"/>
                  </a:lnTo>
                  <a:close/>
                </a:path>
                <a:path w="1280795" h="2228215">
                  <a:moveTo>
                    <a:pt x="1280185" y="891921"/>
                  </a:moveTo>
                  <a:lnTo>
                    <a:pt x="1276629" y="885952"/>
                  </a:lnTo>
                  <a:lnTo>
                    <a:pt x="1235913" y="816102"/>
                  </a:lnTo>
                  <a:lnTo>
                    <a:pt x="1221257" y="790956"/>
                  </a:lnTo>
                  <a:lnTo>
                    <a:pt x="1165758" y="885952"/>
                  </a:lnTo>
                  <a:lnTo>
                    <a:pt x="1162329" y="891921"/>
                  </a:lnTo>
                  <a:lnTo>
                    <a:pt x="1164361" y="899795"/>
                  </a:lnTo>
                  <a:lnTo>
                    <a:pt x="1176426" y="906780"/>
                  </a:lnTo>
                  <a:lnTo>
                    <a:pt x="1184173" y="904748"/>
                  </a:lnTo>
                  <a:lnTo>
                    <a:pt x="1208557" y="862952"/>
                  </a:lnTo>
                  <a:lnTo>
                    <a:pt x="1221181" y="841286"/>
                  </a:lnTo>
                  <a:lnTo>
                    <a:pt x="1208557" y="862952"/>
                  </a:lnTo>
                  <a:lnTo>
                    <a:pt x="1208557" y="2202459"/>
                  </a:lnTo>
                  <a:lnTo>
                    <a:pt x="516153" y="2202459"/>
                  </a:lnTo>
                  <a:lnTo>
                    <a:pt x="516153" y="2227846"/>
                  </a:lnTo>
                  <a:lnTo>
                    <a:pt x="1233957" y="2227846"/>
                  </a:lnTo>
                  <a:lnTo>
                    <a:pt x="1233957" y="2215146"/>
                  </a:lnTo>
                  <a:lnTo>
                    <a:pt x="1233957" y="2202459"/>
                  </a:lnTo>
                  <a:lnTo>
                    <a:pt x="1233957" y="863168"/>
                  </a:lnTo>
                  <a:lnTo>
                    <a:pt x="1258214" y="904748"/>
                  </a:lnTo>
                  <a:lnTo>
                    <a:pt x="1265961" y="906780"/>
                  </a:lnTo>
                  <a:lnTo>
                    <a:pt x="1272057" y="903224"/>
                  </a:lnTo>
                  <a:lnTo>
                    <a:pt x="1278153" y="899795"/>
                  </a:lnTo>
                  <a:lnTo>
                    <a:pt x="1280185" y="891921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41832" y="5306568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800" y="0"/>
                  </a:moveTo>
                  <a:lnTo>
                    <a:pt x="0" y="0"/>
                  </a:lnTo>
                  <a:lnTo>
                    <a:pt x="0" y="182880"/>
                  </a:lnTo>
                  <a:lnTo>
                    <a:pt x="152400" y="228600"/>
                  </a:lnTo>
                  <a:lnTo>
                    <a:pt x="304800" y="18288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023315" y="5233542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41832" y="5611367"/>
            <a:ext cx="304800" cy="228600"/>
          </a:xfrm>
          <a:custGeom>
            <a:avLst/>
            <a:gdLst/>
            <a:ahLst/>
            <a:cxnLst/>
            <a:rect l="l" t="t" r="r" b="b"/>
            <a:pathLst>
              <a:path w="304800" h="228600">
                <a:moveTo>
                  <a:pt x="304800" y="0"/>
                </a:moveTo>
                <a:lnTo>
                  <a:pt x="0" y="0"/>
                </a:lnTo>
                <a:lnTo>
                  <a:pt x="0" y="182880"/>
                </a:lnTo>
                <a:lnTo>
                  <a:pt x="152400" y="228600"/>
                </a:lnTo>
                <a:lnTo>
                  <a:pt x="304800" y="182880"/>
                </a:lnTo>
                <a:lnTo>
                  <a:pt x="3048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023315" y="5538012"/>
            <a:ext cx="141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103120" y="5329427"/>
            <a:ext cx="304800" cy="228600"/>
          </a:xfrm>
          <a:custGeom>
            <a:avLst/>
            <a:gdLst/>
            <a:ahLst/>
            <a:cxnLst/>
            <a:rect l="l" t="t" r="r" b="b"/>
            <a:pathLst>
              <a:path w="304800" h="228600">
                <a:moveTo>
                  <a:pt x="304800" y="0"/>
                </a:moveTo>
                <a:lnTo>
                  <a:pt x="0" y="0"/>
                </a:lnTo>
                <a:lnTo>
                  <a:pt x="0" y="182880"/>
                </a:lnTo>
                <a:lnTo>
                  <a:pt x="152400" y="228600"/>
                </a:lnTo>
                <a:lnTo>
                  <a:pt x="304800" y="182880"/>
                </a:lnTo>
                <a:lnTo>
                  <a:pt x="3048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184654" y="5256657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103120" y="5634227"/>
            <a:ext cx="304800" cy="228600"/>
          </a:xfrm>
          <a:custGeom>
            <a:avLst/>
            <a:gdLst/>
            <a:ahLst/>
            <a:cxnLst/>
            <a:rect l="l" t="t" r="r" b="b"/>
            <a:pathLst>
              <a:path w="304800" h="228600">
                <a:moveTo>
                  <a:pt x="304800" y="0"/>
                </a:moveTo>
                <a:lnTo>
                  <a:pt x="0" y="0"/>
                </a:lnTo>
                <a:lnTo>
                  <a:pt x="0" y="182880"/>
                </a:lnTo>
                <a:lnTo>
                  <a:pt x="152400" y="228600"/>
                </a:lnTo>
                <a:lnTo>
                  <a:pt x="304800" y="182880"/>
                </a:lnTo>
                <a:lnTo>
                  <a:pt x="3048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184654" y="5561177"/>
            <a:ext cx="141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51358" y="4698746"/>
            <a:ext cx="2899410" cy="1717039"/>
            <a:chOff x="451358" y="4698746"/>
            <a:chExt cx="2899410" cy="1717039"/>
          </a:xfrm>
        </p:grpSpPr>
        <p:sp>
          <p:nvSpPr>
            <p:cNvPr id="32" name="object 32"/>
            <p:cNvSpPr/>
            <p:nvPr/>
          </p:nvSpPr>
          <p:spPr>
            <a:xfrm>
              <a:off x="1036040" y="4698746"/>
              <a:ext cx="763270" cy="1438275"/>
            </a:xfrm>
            <a:custGeom>
              <a:avLst/>
              <a:gdLst/>
              <a:ahLst/>
              <a:cxnLst/>
              <a:rect l="l" t="t" r="r" b="b"/>
              <a:pathLst>
                <a:path w="763269" h="1438275">
                  <a:moveTo>
                    <a:pt x="134670" y="1336840"/>
                  </a:moveTo>
                  <a:lnTo>
                    <a:pt x="132626" y="1329067"/>
                  </a:lnTo>
                  <a:lnTo>
                    <a:pt x="120510" y="1321993"/>
                  </a:lnTo>
                  <a:lnTo>
                    <a:pt x="112737" y="1324038"/>
                  </a:lnTo>
                  <a:lnTo>
                    <a:pt x="88417" y="1365719"/>
                  </a:lnTo>
                  <a:lnTo>
                    <a:pt x="88417" y="1302613"/>
                  </a:lnTo>
                  <a:lnTo>
                    <a:pt x="89496" y="1302613"/>
                  </a:lnTo>
                  <a:lnTo>
                    <a:pt x="89496" y="1277213"/>
                  </a:lnTo>
                  <a:lnTo>
                    <a:pt x="89496" y="1141984"/>
                  </a:lnTo>
                  <a:lnTo>
                    <a:pt x="64096" y="1141984"/>
                  </a:lnTo>
                  <a:lnTo>
                    <a:pt x="64096" y="1277213"/>
                  </a:lnTo>
                  <a:lnTo>
                    <a:pt x="63017" y="1277213"/>
                  </a:lnTo>
                  <a:lnTo>
                    <a:pt x="63017" y="1365719"/>
                  </a:lnTo>
                  <a:lnTo>
                    <a:pt x="38709" y="1324038"/>
                  </a:lnTo>
                  <a:lnTo>
                    <a:pt x="30924" y="1321993"/>
                  </a:lnTo>
                  <a:lnTo>
                    <a:pt x="18808" y="1329067"/>
                  </a:lnTo>
                  <a:lnTo>
                    <a:pt x="16764" y="1336840"/>
                  </a:lnTo>
                  <a:lnTo>
                    <a:pt x="75717" y="1437906"/>
                  </a:lnTo>
                  <a:lnTo>
                    <a:pt x="90411" y="1412697"/>
                  </a:lnTo>
                  <a:lnTo>
                    <a:pt x="134670" y="1336840"/>
                  </a:lnTo>
                  <a:close/>
                </a:path>
                <a:path w="763269" h="1438275">
                  <a:moveTo>
                    <a:pt x="762914" y="0"/>
                  </a:moveTo>
                  <a:lnTo>
                    <a:pt x="46253" y="0"/>
                  </a:lnTo>
                  <a:lnTo>
                    <a:pt x="46253" y="535495"/>
                  </a:lnTo>
                  <a:lnTo>
                    <a:pt x="46253" y="582422"/>
                  </a:lnTo>
                  <a:lnTo>
                    <a:pt x="46240" y="535482"/>
                  </a:lnTo>
                  <a:lnTo>
                    <a:pt x="25476" y="499872"/>
                  </a:lnTo>
                  <a:lnTo>
                    <a:pt x="21945" y="493776"/>
                  </a:lnTo>
                  <a:lnTo>
                    <a:pt x="14160" y="491744"/>
                  </a:lnTo>
                  <a:lnTo>
                    <a:pt x="2044" y="498856"/>
                  </a:lnTo>
                  <a:lnTo>
                    <a:pt x="0" y="506603"/>
                  </a:lnTo>
                  <a:lnTo>
                    <a:pt x="3530" y="512699"/>
                  </a:lnTo>
                  <a:lnTo>
                    <a:pt x="58953" y="607695"/>
                  </a:lnTo>
                  <a:lnTo>
                    <a:pt x="73698" y="582422"/>
                  </a:lnTo>
                  <a:lnTo>
                    <a:pt x="114376" y="512699"/>
                  </a:lnTo>
                  <a:lnTo>
                    <a:pt x="117906" y="506603"/>
                  </a:lnTo>
                  <a:lnTo>
                    <a:pt x="115862" y="498856"/>
                  </a:lnTo>
                  <a:lnTo>
                    <a:pt x="103746" y="491744"/>
                  </a:lnTo>
                  <a:lnTo>
                    <a:pt x="95973" y="493776"/>
                  </a:lnTo>
                  <a:lnTo>
                    <a:pt x="71653" y="535482"/>
                  </a:lnTo>
                  <a:lnTo>
                    <a:pt x="71653" y="25400"/>
                  </a:lnTo>
                  <a:lnTo>
                    <a:pt x="762914" y="25400"/>
                  </a:lnTo>
                  <a:lnTo>
                    <a:pt x="762914" y="12700"/>
                  </a:lnTo>
                  <a:lnTo>
                    <a:pt x="76291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552194" y="4979670"/>
              <a:ext cx="764540" cy="1436370"/>
            </a:xfrm>
            <a:custGeom>
              <a:avLst/>
              <a:gdLst/>
              <a:ahLst/>
              <a:cxnLst/>
              <a:rect l="l" t="t" r="r" b="b"/>
              <a:pathLst>
                <a:path w="764539" h="1436370">
                  <a:moveTo>
                    <a:pt x="764032" y="984923"/>
                  </a:moveTo>
                  <a:lnTo>
                    <a:pt x="760476" y="978865"/>
                  </a:lnTo>
                  <a:lnTo>
                    <a:pt x="719785" y="909066"/>
                  </a:lnTo>
                  <a:lnTo>
                    <a:pt x="705104" y="883856"/>
                  </a:lnTo>
                  <a:lnTo>
                    <a:pt x="649605" y="978865"/>
                  </a:lnTo>
                  <a:lnTo>
                    <a:pt x="646176" y="984923"/>
                  </a:lnTo>
                  <a:lnTo>
                    <a:pt x="648208" y="992708"/>
                  </a:lnTo>
                  <a:lnTo>
                    <a:pt x="654177" y="996238"/>
                  </a:lnTo>
                  <a:lnTo>
                    <a:pt x="660273" y="999769"/>
                  </a:lnTo>
                  <a:lnTo>
                    <a:pt x="668020" y="997724"/>
                  </a:lnTo>
                  <a:lnTo>
                    <a:pt x="671576" y="991666"/>
                  </a:lnTo>
                  <a:lnTo>
                    <a:pt x="692404" y="955967"/>
                  </a:lnTo>
                  <a:lnTo>
                    <a:pt x="692404" y="1410589"/>
                  </a:lnTo>
                  <a:lnTo>
                    <a:pt x="0" y="1410589"/>
                  </a:lnTo>
                  <a:lnTo>
                    <a:pt x="0" y="1435989"/>
                  </a:lnTo>
                  <a:lnTo>
                    <a:pt x="717804" y="1435989"/>
                  </a:lnTo>
                  <a:lnTo>
                    <a:pt x="717804" y="1423289"/>
                  </a:lnTo>
                  <a:lnTo>
                    <a:pt x="717804" y="1410589"/>
                  </a:lnTo>
                  <a:lnTo>
                    <a:pt x="717804" y="956183"/>
                  </a:lnTo>
                  <a:lnTo>
                    <a:pt x="738505" y="991666"/>
                  </a:lnTo>
                  <a:lnTo>
                    <a:pt x="742061" y="997724"/>
                  </a:lnTo>
                  <a:lnTo>
                    <a:pt x="749808" y="999769"/>
                  </a:lnTo>
                  <a:lnTo>
                    <a:pt x="762000" y="992708"/>
                  </a:lnTo>
                  <a:lnTo>
                    <a:pt x="764032" y="984923"/>
                  </a:lnTo>
                  <a:close/>
                </a:path>
                <a:path w="764539" h="1436370">
                  <a:moveTo>
                    <a:pt x="764159" y="101219"/>
                  </a:moveTo>
                  <a:lnTo>
                    <a:pt x="760603" y="95250"/>
                  </a:lnTo>
                  <a:lnTo>
                    <a:pt x="720128" y="25146"/>
                  </a:lnTo>
                  <a:lnTo>
                    <a:pt x="705612" y="0"/>
                  </a:lnTo>
                  <a:lnTo>
                    <a:pt x="649859" y="94742"/>
                  </a:lnTo>
                  <a:lnTo>
                    <a:pt x="646303" y="100711"/>
                  </a:lnTo>
                  <a:lnTo>
                    <a:pt x="648335" y="108585"/>
                  </a:lnTo>
                  <a:lnTo>
                    <a:pt x="654304" y="112141"/>
                  </a:lnTo>
                  <a:lnTo>
                    <a:pt x="660400" y="115697"/>
                  </a:lnTo>
                  <a:lnTo>
                    <a:pt x="668147" y="113665"/>
                  </a:lnTo>
                  <a:lnTo>
                    <a:pt x="671703" y="107569"/>
                  </a:lnTo>
                  <a:lnTo>
                    <a:pt x="692683" y="72021"/>
                  </a:lnTo>
                  <a:lnTo>
                    <a:pt x="691388" y="351409"/>
                  </a:lnTo>
                  <a:lnTo>
                    <a:pt x="716788" y="351536"/>
                  </a:lnTo>
                  <a:lnTo>
                    <a:pt x="718083" y="72326"/>
                  </a:lnTo>
                  <a:lnTo>
                    <a:pt x="738632" y="107950"/>
                  </a:lnTo>
                  <a:lnTo>
                    <a:pt x="742188" y="113919"/>
                  </a:lnTo>
                  <a:lnTo>
                    <a:pt x="749935" y="116078"/>
                  </a:lnTo>
                  <a:lnTo>
                    <a:pt x="756031" y="112522"/>
                  </a:lnTo>
                  <a:lnTo>
                    <a:pt x="762127" y="109093"/>
                  </a:lnTo>
                  <a:lnTo>
                    <a:pt x="764159" y="101219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64058" y="5542026"/>
              <a:ext cx="2874010" cy="2540"/>
            </a:xfrm>
            <a:custGeom>
              <a:avLst/>
              <a:gdLst/>
              <a:ahLst/>
              <a:cxnLst/>
              <a:rect l="l" t="t" r="r" b="b"/>
              <a:pathLst>
                <a:path w="2874010" h="2539">
                  <a:moveTo>
                    <a:pt x="0" y="0"/>
                  </a:moveTo>
                  <a:lnTo>
                    <a:pt x="2873629" y="2286"/>
                  </a:lnTo>
                </a:path>
              </a:pathLst>
            </a:custGeom>
            <a:ln w="25400">
              <a:solidFill>
                <a:srgbClr val="4471C4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5443728" y="4234434"/>
            <a:ext cx="1167765" cy="2402840"/>
            <a:chOff x="5443728" y="4234434"/>
            <a:chExt cx="1167765" cy="2402840"/>
          </a:xfrm>
        </p:grpSpPr>
        <p:sp>
          <p:nvSpPr>
            <p:cNvPr id="36" name="object 36"/>
            <p:cNvSpPr/>
            <p:nvPr/>
          </p:nvSpPr>
          <p:spPr>
            <a:xfrm>
              <a:off x="5443728" y="4477512"/>
              <a:ext cx="925194" cy="2159635"/>
            </a:xfrm>
            <a:custGeom>
              <a:avLst/>
              <a:gdLst/>
              <a:ahLst/>
              <a:cxnLst/>
              <a:rect l="l" t="t" r="r" b="b"/>
              <a:pathLst>
                <a:path w="925195" h="2159634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  <a:path w="925195" h="2159634">
                  <a:moveTo>
                    <a:pt x="925068" y="1892808"/>
                  </a:moveTo>
                  <a:lnTo>
                    <a:pt x="467868" y="1626108"/>
                  </a:lnTo>
                  <a:lnTo>
                    <a:pt x="10668" y="1892808"/>
                  </a:lnTo>
                  <a:lnTo>
                    <a:pt x="467868" y="2159508"/>
                  </a:lnTo>
                  <a:lnTo>
                    <a:pt x="925068" y="189280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853811" y="4234434"/>
              <a:ext cx="757555" cy="2149475"/>
            </a:xfrm>
            <a:custGeom>
              <a:avLst/>
              <a:gdLst/>
              <a:ahLst/>
              <a:cxnLst/>
              <a:rect l="l" t="t" r="r" b="b"/>
              <a:pathLst>
                <a:path w="757554" h="2149475">
                  <a:moveTo>
                    <a:pt x="117856" y="1768551"/>
                  </a:moveTo>
                  <a:lnTo>
                    <a:pt x="115824" y="1760766"/>
                  </a:lnTo>
                  <a:lnTo>
                    <a:pt x="103632" y="1753704"/>
                  </a:lnTo>
                  <a:lnTo>
                    <a:pt x="95885" y="1755749"/>
                  </a:lnTo>
                  <a:lnTo>
                    <a:pt x="92329" y="1761807"/>
                  </a:lnTo>
                  <a:lnTo>
                    <a:pt x="71628" y="1797304"/>
                  </a:lnTo>
                  <a:lnTo>
                    <a:pt x="71501" y="1797519"/>
                  </a:lnTo>
                  <a:lnTo>
                    <a:pt x="71628" y="1336040"/>
                  </a:lnTo>
                  <a:lnTo>
                    <a:pt x="71628" y="1310640"/>
                  </a:lnTo>
                  <a:lnTo>
                    <a:pt x="60579" y="1310640"/>
                  </a:lnTo>
                  <a:lnTo>
                    <a:pt x="60579" y="777240"/>
                  </a:lnTo>
                  <a:lnTo>
                    <a:pt x="35179" y="777240"/>
                  </a:lnTo>
                  <a:lnTo>
                    <a:pt x="35179" y="1336040"/>
                  </a:lnTo>
                  <a:lnTo>
                    <a:pt x="46228" y="1336040"/>
                  </a:lnTo>
                  <a:lnTo>
                    <a:pt x="46228" y="1797519"/>
                  </a:lnTo>
                  <a:lnTo>
                    <a:pt x="46228" y="1844408"/>
                  </a:lnTo>
                  <a:lnTo>
                    <a:pt x="46101" y="1797304"/>
                  </a:lnTo>
                  <a:lnTo>
                    <a:pt x="25400" y="1761807"/>
                  </a:lnTo>
                  <a:lnTo>
                    <a:pt x="21844" y="1755749"/>
                  </a:lnTo>
                  <a:lnTo>
                    <a:pt x="14097" y="1753704"/>
                  </a:lnTo>
                  <a:lnTo>
                    <a:pt x="8001" y="1757235"/>
                  </a:lnTo>
                  <a:lnTo>
                    <a:pt x="2032" y="1760766"/>
                  </a:lnTo>
                  <a:lnTo>
                    <a:pt x="0" y="1768551"/>
                  </a:lnTo>
                  <a:lnTo>
                    <a:pt x="3429" y="1774609"/>
                  </a:lnTo>
                  <a:lnTo>
                    <a:pt x="58928" y="1869605"/>
                  </a:lnTo>
                  <a:lnTo>
                    <a:pt x="73609" y="1844408"/>
                  </a:lnTo>
                  <a:lnTo>
                    <a:pt x="114300" y="1774609"/>
                  </a:lnTo>
                  <a:lnTo>
                    <a:pt x="117856" y="1768551"/>
                  </a:lnTo>
                  <a:close/>
                </a:path>
                <a:path w="757554" h="2149475">
                  <a:moveTo>
                    <a:pt x="127127" y="157480"/>
                  </a:moveTo>
                  <a:lnTo>
                    <a:pt x="125095" y="149606"/>
                  </a:lnTo>
                  <a:lnTo>
                    <a:pt x="118999" y="146050"/>
                  </a:lnTo>
                  <a:lnTo>
                    <a:pt x="113030" y="142494"/>
                  </a:lnTo>
                  <a:lnTo>
                    <a:pt x="105156" y="144526"/>
                  </a:lnTo>
                  <a:lnTo>
                    <a:pt x="101600" y="150622"/>
                  </a:lnTo>
                  <a:lnTo>
                    <a:pt x="80733" y="186080"/>
                  </a:lnTo>
                  <a:lnTo>
                    <a:pt x="81534" y="0"/>
                  </a:lnTo>
                  <a:lnTo>
                    <a:pt x="56134" y="0"/>
                  </a:lnTo>
                  <a:lnTo>
                    <a:pt x="55333" y="186093"/>
                  </a:lnTo>
                  <a:lnTo>
                    <a:pt x="67894" y="207886"/>
                  </a:lnTo>
                  <a:lnTo>
                    <a:pt x="55321" y="186080"/>
                  </a:lnTo>
                  <a:lnTo>
                    <a:pt x="34671" y="150241"/>
                  </a:lnTo>
                  <a:lnTo>
                    <a:pt x="31242" y="144145"/>
                  </a:lnTo>
                  <a:lnTo>
                    <a:pt x="23368" y="142113"/>
                  </a:lnTo>
                  <a:lnTo>
                    <a:pt x="17399" y="145669"/>
                  </a:lnTo>
                  <a:lnTo>
                    <a:pt x="11303" y="149098"/>
                  </a:lnTo>
                  <a:lnTo>
                    <a:pt x="9144" y="156845"/>
                  </a:lnTo>
                  <a:lnTo>
                    <a:pt x="12700" y="162941"/>
                  </a:lnTo>
                  <a:lnTo>
                    <a:pt x="67691" y="258191"/>
                  </a:lnTo>
                  <a:lnTo>
                    <a:pt x="82511" y="233045"/>
                  </a:lnTo>
                  <a:lnTo>
                    <a:pt x="123571" y="163449"/>
                  </a:lnTo>
                  <a:lnTo>
                    <a:pt x="127127" y="157480"/>
                  </a:lnTo>
                  <a:close/>
                </a:path>
                <a:path w="757554" h="2149475">
                  <a:moveTo>
                    <a:pt x="757428" y="497840"/>
                  </a:moveTo>
                  <a:lnTo>
                    <a:pt x="577062" y="497840"/>
                  </a:lnTo>
                  <a:lnTo>
                    <a:pt x="612775" y="477012"/>
                  </a:lnTo>
                  <a:lnTo>
                    <a:pt x="618871" y="473583"/>
                  </a:lnTo>
                  <a:lnTo>
                    <a:pt x="620903" y="465709"/>
                  </a:lnTo>
                  <a:lnTo>
                    <a:pt x="617347" y="459740"/>
                  </a:lnTo>
                  <a:lnTo>
                    <a:pt x="613918" y="453644"/>
                  </a:lnTo>
                  <a:lnTo>
                    <a:pt x="606044" y="451612"/>
                  </a:lnTo>
                  <a:lnTo>
                    <a:pt x="600075" y="455168"/>
                  </a:lnTo>
                  <a:lnTo>
                    <a:pt x="505079" y="510540"/>
                  </a:lnTo>
                  <a:lnTo>
                    <a:pt x="600075" y="565912"/>
                  </a:lnTo>
                  <a:lnTo>
                    <a:pt x="606044" y="569468"/>
                  </a:lnTo>
                  <a:lnTo>
                    <a:pt x="613918" y="567436"/>
                  </a:lnTo>
                  <a:lnTo>
                    <a:pt x="617347" y="561340"/>
                  </a:lnTo>
                  <a:lnTo>
                    <a:pt x="620903" y="555371"/>
                  </a:lnTo>
                  <a:lnTo>
                    <a:pt x="618871" y="547497"/>
                  </a:lnTo>
                  <a:lnTo>
                    <a:pt x="612775" y="544068"/>
                  </a:lnTo>
                  <a:lnTo>
                    <a:pt x="577062" y="523240"/>
                  </a:lnTo>
                  <a:lnTo>
                    <a:pt x="732028" y="523240"/>
                  </a:lnTo>
                  <a:lnTo>
                    <a:pt x="732028" y="2123554"/>
                  </a:lnTo>
                  <a:lnTo>
                    <a:pt x="516128" y="2123554"/>
                  </a:lnTo>
                  <a:lnTo>
                    <a:pt x="516128" y="2148954"/>
                  </a:lnTo>
                  <a:lnTo>
                    <a:pt x="757428" y="2148954"/>
                  </a:lnTo>
                  <a:lnTo>
                    <a:pt x="757428" y="2136254"/>
                  </a:lnTo>
                  <a:lnTo>
                    <a:pt x="757428" y="2123554"/>
                  </a:lnTo>
                  <a:lnTo>
                    <a:pt x="757428" y="523240"/>
                  </a:lnTo>
                  <a:lnTo>
                    <a:pt x="757428" y="510540"/>
                  </a:lnTo>
                  <a:lnTo>
                    <a:pt x="757428" y="49784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751576" y="5306568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800" y="0"/>
                  </a:moveTo>
                  <a:lnTo>
                    <a:pt x="0" y="0"/>
                  </a:lnTo>
                  <a:lnTo>
                    <a:pt x="0" y="182880"/>
                  </a:lnTo>
                  <a:lnTo>
                    <a:pt x="152400" y="228600"/>
                  </a:lnTo>
                  <a:lnTo>
                    <a:pt x="304800" y="18288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5833364" y="5234178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751576" y="5611367"/>
            <a:ext cx="304800" cy="228600"/>
          </a:xfrm>
          <a:custGeom>
            <a:avLst/>
            <a:gdLst/>
            <a:ahLst/>
            <a:cxnLst/>
            <a:rect l="l" t="t" r="r" b="b"/>
            <a:pathLst>
              <a:path w="304800" h="228600">
                <a:moveTo>
                  <a:pt x="304800" y="0"/>
                </a:moveTo>
                <a:lnTo>
                  <a:pt x="0" y="0"/>
                </a:lnTo>
                <a:lnTo>
                  <a:pt x="0" y="182880"/>
                </a:lnTo>
                <a:lnTo>
                  <a:pt x="152400" y="228600"/>
                </a:lnTo>
                <a:lnTo>
                  <a:pt x="304800" y="182880"/>
                </a:lnTo>
                <a:lnTo>
                  <a:pt x="3048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5833364" y="5538927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455664" y="5329427"/>
            <a:ext cx="304800" cy="228600"/>
          </a:xfrm>
          <a:custGeom>
            <a:avLst/>
            <a:gdLst/>
            <a:ahLst/>
            <a:cxnLst/>
            <a:rect l="l" t="t" r="r" b="b"/>
            <a:pathLst>
              <a:path w="304800" h="228600">
                <a:moveTo>
                  <a:pt x="304800" y="0"/>
                </a:moveTo>
                <a:lnTo>
                  <a:pt x="0" y="0"/>
                </a:lnTo>
                <a:lnTo>
                  <a:pt x="0" y="182880"/>
                </a:lnTo>
                <a:lnTo>
                  <a:pt x="152400" y="228600"/>
                </a:lnTo>
                <a:lnTo>
                  <a:pt x="304800" y="182880"/>
                </a:lnTo>
                <a:lnTo>
                  <a:pt x="3048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6537452" y="5257291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455664" y="5634227"/>
            <a:ext cx="304800" cy="228600"/>
          </a:xfrm>
          <a:custGeom>
            <a:avLst/>
            <a:gdLst/>
            <a:ahLst/>
            <a:cxnLst/>
            <a:rect l="l" t="t" r="r" b="b"/>
            <a:pathLst>
              <a:path w="304800" h="228600">
                <a:moveTo>
                  <a:pt x="304800" y="0"/>
                </a:moveTo>
                <a:lnTo>
                  <a:pt x="0" y="0"/>
                </a:lnTo>
                <a:lnTo>
                  <a:pt x="0" y="182880"/>
                </a:lnTo>
                <a:lnTo>
                  <a:pt x="152400" y="228600"/>
                </a:lnTo>
                <a:lnTo>
                  <a:pt x="304800" y="182880"/>
                </a:lnTo>
                <a:lnTo>
                  <a:pt x="3048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6537452" y="5562091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4669790" y="4686046"/>
            <a:ext cx="2899410" cy="1697989"/>
            <a:chOff x="4669790" y="4686046"/>
            <a:chExt cx="2899410" cy="1697989"/>
          </a:xfrm>
        </p:grpSpPr>
        <p:sp>
          <p:nvSpPr>
            <p:cNvPr id="47" name="object 47"/>
            <p:cNvSpPr/>
            <p:nvPr/>
          </p:nvSpPr>
          <p:spPr>
            <a:xfrm>
              <a:off x="6358890" y="4686046"/>
              <a:ext cx="309245" cy="1697989"/>
            </a:xfrm>
            <a:custGeom>
              <a:avLst/>
              <a:gdLst/>
              <a:ahLst/>
              <a:cxnLst/>
              <a:rect l="l" t="t" r="r" b="b"/>
              <a:pathLst>
                <a:path w="309245" h="1697989">
                  <a:moveTo>
                    <a:pt x="263258" y="46228"/>
                  </a:moveTo>
                  <a:lnTo>
                    <a:pt x="71983" y="46228"/>
                  </a:lnTo>
                  <a:lnTo>
                    <a:pt x="107696" y="25400"/>
                  </a:lnTo>
                  <a:lnTo>
                    <a:pt x="113792" y="21971"/>
                  </a:lnTo>
                  <a:lnTo>
                    <a:pt x="115824" y="14097"/>
                  </a:lnTo>
                  <a:lnTo>
                    <a:pt x="112268" y="8128"/>
                  </a:lnTo>
                  <a:lnTo>
                    <a:pt x="108839" y="2032"/>
                  </a:lnTo>
                  <a:lnTo>
                    <a:pt x="100965" y="0"/>
                  </a:lnTo>
                  <a:lnTo>
                    <a:pt x="94996" y="3556"/>
                  </a:lnTo>
                  <a:lnTo>
                    <a:pt x="0" y="58928"/>
                  </a:lnTo>
                  <a:lnTo>
                    <a:pt x="94996" y="114300"/>
                  </a:lnTo>
                  <a:lnTo>
                    <a:pt x="100965" y="117856"/>
                  </a:lnTo>
                  <a:lnTo>
                    <a:pt x="108839" y="115824"/>
                  </a:lnTo>
                  <a:lnTo>
                    <a:pt x="112268" y="109728"/>
                  </a:lnTo>
                  <a:lnTo>
                    <a:pt x="115824" y="103759"/>
                  </a:lnTo>
                  <a:lnTo>
                    <a:pt x="113792" y="95885"/>
                  </a:lnTo>
                  <a:lnTo>
                    <a:pt x="107696" y="92456"/>
                  </a:lnTo>
                  <a:lnTo>
                    <a:pt x="71983" y="71628"/>
                  </a:lnTo>
                  <a:lnTo>
                    <a:pt x="237858" y="71628"/>
                  </a:lnTo>
                  <a:lnTo>
                    <a:pt x="237858" y="644017"/>
                  </a:lnTo>
                  <a:lnTo>
                    <a:pt x="263258" y="644017"/>
                  </a:lnTo>
                  <a:lnTo>
                    <a:pt x="263258" y="71628"/>
                  </a:lnTo>
                  <a:lnTo>
                    <a:pt x="263258" y="58928"/>
                  </a:lnTo>
                  <a:lnTo>
                    <a:pt x="263258" y="46228"/>
                  </a:lnTo>
                  <a:close/>
                </a:path>
                <a:path w="309245" h="1697989">
                  <a:moveTo>
                    <a:pt x="309245" y="1278547"/>
                  </a:moveTo>
                  <a:lnTo>
                    <a:pt x="305689" y="1272489"/>
                  </a:lnTo>
                  <a:lnTo>
                    <a:pt x="264998" y="1202690"/>
                  </a:lnTo>
                  <a:lnTo>
                    <a:pt x="250304" y="1177480"/>
                  </a:lnTo>
                  <a:lnTo>
                    <a:pt x="194805" y="1272489"/>
                  </a:lnTo>
                  <a:lnTo>
                    <a:pt x="191389" y="1278547"/>
                  </a:lnTo>
                  <a:lnTo>
                    <a:pt x="193408" y="1286319"/>
                  </a:lnTo>
                  <a:lnTo>
                    <a:pt x="199390" y="1289862"/>
                  </a:lnTo>
                  <a:lnTo>
                    <a:pt x="205486" y="1293393"/>
                  </a:lnTo>
                  <a:lnTo>
                    <a:pt x="213233" y="1291348"/>
                  </a:lnTo>
                  <a:lnTo>
                    <a:pt x="216789" y="1285290"/>
                  </a:lnTo>
                  <a:lnTo>
                    <a:pt x="237490" y="1249807"/>
                  </a:lnTo>
                  <a:lnTo>
                    <a:pt x="237604" y="1202690"/>
                  </a:lnTo>
                  <a:lnTo>
                    <a:pt x="237604" y="1249591"/>
                  </a:lnTo>
                  <a:lnTo>
                    <a:pt x="237604" y="1672094"/>
                  </a:lnTo>
                  <a:lnTo>
                    <a:pt x="10668" y="1672094"/>
                  </a:lnTo>
                  <a:lnTo>
                    <a:pt x="10668" y="1697482"/>
                  </a:lnTo>
                  <a:lnTo>
                    <a:pt x="263004" y="1697482"/>
                  </a:lnTo>
                  <a:lnTo>
                    <a:pt x="263004" y="1684782"/>
                  </a:lnTo>
                  <a:lnTo>
                    <a:pt x="263004" y="1672094"/>
                  </a:lnTo>
                  <a:lnTo>
                    <a:pt x="262890" y="1249616"/>
                  </a:lnTo>
                  <a:lnTo>
                    <a:pt x="263004" y="1249807"/>
                  </a:lnTo>
                  <a:lnTo>
                    <a:pt x="283705" y="1285290"/>
                  </a:lnTo>
                  <a:lnTo>
                    <a:pt x="287274" y="1291348"/>
                  </a:lnTo>
                  <a:lnTo>
                    <a:pt x="295008" y="1293393"/>
                  </a:lnTo>
                  <a:lnTo>
                    <a:pt x="307213" y="1286319"/>
                  </a:lnTo>
                  <a:lnTo>
                    <a:pt x="309245" y="1278547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860923" y="5011547"/>
              <a:ext cx="120650" cy="1093470"/>
            </a:xfrm>
            <a:custGeom>
              <a:avLst/>
              <a:gdLst/>
              <a:ahLst/>
              <a:cxnLst/>
              <a:rect l="l" t="t" r="r" b="b"/>
              <a:pathLst>
                <a:path w="120650" h="1093470">
                  <a:moveTo>
                    <a:pt x="117856" y="990346"/>
                  </a:moveTo>
                  <a:lnTo>
                    <a:pt x="115570" y="982624"/>
                  </a:lnTo>
                  <a:lnTo>
                    <a:pt x="109474" y="979258"/>
                  </a:lnTo>
                  <a:lnTo>
                    <a:pt x="103251" y="975893"/>
                  </a:lnTo>
                  <a:lnTo>
                    <a:pt x="95504" y="978141"/>
                  </a:lnTo>
                  <a:lnTo>
                    <a:pt x="92202" y="984300"/>
                  </a:lnTo>
                  <a:lnTo>
                    <a:pt x="72377" y="1020457"/>
                  </a:lnTo>
                  <a:lnTo>
                    <a:pt x="67183" y="828840"/>
                  </a:lnTo>
                  <a:lnTo>
                    <a:pt x="41783" y="829525"/>
                  </a:lnTo>
                  <a:lnTo>
                    <a:pt x="46977" y="1021130"/>
                  </a:lnTo>
                  <a:lnTo>
                    <a:pt x="21590" y="980160"/>
                  </a:lnTo>
                  <a:lnTo>
                    <a:pt x="13716" y="978331"/>
                  </a:lnTo>
                  <a:lnTo>
                    <a:pt x="1778" y="985723"/>
                  </a:lnTo>
                  <a:lnTo>
                    <a:pt x="0" y="993546"/>
                  </a:lnTo>
                  <a:lnTo>
                    <a:pt x="3683" y="999515"/>
                  </a:lnTo>
                  <a:lnTo>
                    <a:pt x="61722" y="1092974"/>
                  </a:lnTo>
                  <a:lnTo>
                    <a:pt x="75298" y="1068120"/>
                  </a:lnTo>
                  <a:lnTo>
                    <a:pt x="114427" y="996492"/>
                  </a:lnTo>
                  <a:lnTo>
                    <a:pt x="117856" y="990346"/>
                  </a:lnTo>
                  <a:close/>
                </a:path>
                <a:path w="120650" h="1093470">
                  <a:moveTo>
                    <a:pt x="120523" y="193548"/>
                  </a:moveTo>
                  <a:lnTo>
                    <a:pt x="118364" y="185813"/>
                  </a:lnTo>
                  <a:lnTo>
                    <a:pt x="106172" y="178943"/>
                  </a:lnTo>
                  <a:lnTo>
                    <a:pt x="98425" y="180975"/>
                  </a:lnTo>
                  <a:lnTo>
                    <a:pt x="74688" y="222999"/>
                  </a:lnTo>
                  <a:lnTo>
                    <a:pt x="71755" y="0"/>
                  </a:lnTo>
                  <a:lnTo>
                    <a:pt x="46355" y="254"/>
                  </a:lnTo>
                  <a:lnTo>
                    <a:pt x="49288" y="223405"/>
                  </a:lnTo>
                  <a:lnTo>
                    <a:pt x="28067" y="187960"/>
                  </a:lnTo>
                  <a:lnTo>
                    <a:pt x="24384" y="181991"/>
                  </a:lnTo>
                  <a:lnTo>
                    <a:pt x="16637" y="180086"/>
                  </a:lnTo>
                  <a:lnTo>
                    <a:pt x="10541" y="183642"/>
                  </a:lnTo>
                  <a:lnTo>
                    <a:pt x="4572" y="187337"/>
                  </a:lnTo>
                  <a:lnTo>
                    <a:pt x="2667" y="195072"/>
                  </a:lnTo>
                  <a:lnTo>
                    <a:pt x="6223" y="201041"/>
                  </a:lnTo>
                  <a:lnTo>
                    <a:pt x="62865" y="295402"/>
                  </a:lnTo>
                  <a:lnTo>
                    <a:pt x="77025" y="270383"/>
                  </a:lnTo>
                  <a:lnTo>
                    <a:pt x="117094" y="199656"/>
                  </a:lnTo>
                  <a:lnTo>
                    <a:pt x="120523" y="1935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682490" y="5554218"/>
              <a:ext cx="2874010" cy="2540"/>
            </a:xfrm>
            <a:custGeom>
              <a:avLst/>
              <a:gdLst/>
              <a:ahLst/>
              <a:cxnLst/>
              <a:rect l="l" t="t" r="r" b="b"/>
              <a:pathLst>
                <a:path w="2874009" h="2539">
                  <a:moveTo>
                    <a:pt x="0" y="0"/>
                  </a:moveTo>
                  <a:lnTo>
                    <a:pt x="2873629" y="2285"/>
                  </a:lnTo>
                </a:path>
              </a:pathLst>
            </a:custGeom>
            <a:ln w="25400">
              <a:solidFill>
                <a:srgbClr val="4471C4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0" name="object 50"/>
          <p:cNvGrpSpPr/>
          <p:nvPr/>
        </p:nvGrpSpPr>
        <p:grpSpPr>
          <a:xfrm>
            <a:off x="8976359" y="4170426"/>
            <a:ext cx="2044064" cy="2449830"/>
            <a:chOff x="8976359" y="4170426"/>
            <a:chExt cx="2044064" cy="2449830"/>
          </a:xfrm>
        </p:grpSpPr>
        <p:sp>
          <p:nvSpPr>
            <p:cNvPr id="51" name="object 51"/>
            <p:cNvSpPr/>
            <p:nvPr/>
          </p:nvSpPr>
          <p:spPr>
            <a:xfrm>
              <a:off x="8976360" y="4428743"/>
              <a:ext cx="2044064" cy="2192020"/>
            </a:xfrm>
            <a:custGeom>
              <a:avLst/>
              <a:gdLst/>
              <a:ahLst/>
              <a:cxnLst/>
              <a:rect l="l" t="t" r="r" b="b"/>
              <a:pathLst>
                <a:path w="2044065" h="219202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  <a:path w="2044065" h="2192020">
                  <a:moveTo>
                    <a:pt x="2043684" y="1924812"/>
                  </a:moveTo>
                  <a:lnTo>
                    <a:pt x="1586484" y="1658112"/>
                  </a:lnTo>
                  <a:lnTo>
                    <a:pt x="1129284" y="1924812"/>
                  </a:lnTo>
                  <a:lnTo>
                    <a:pt x="1586484" y="2191512"/>
                  </a:lnTo>
                  <a:lnTo>
                    <a:pt x="2043684" y="1924812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374251" y="4170425"/>
              <a:ext cx="1249680" cy="2197735"/>
            </a:xfrm>
            <a:custGeom>
              <a:avLst/>
              <a:gdLst/>
              <a:ahLst/>
              <a:cxnLst/>
              <a:rect l="l" t="t" r="r" b="b"/>
              <a:pathLst>
                <a:path w="1249679" h="2197735">
                  <a:moveTo>
                    <a:pt x="117983" y="157480"/>
                  </a:moveTo>
                  <a:lnTo>
                    <a:pt x="115951" y="149606"/>
                  </a:lnTo>
                  <a:lnTo>
                    <a:pt x="109855" y="146050"/>
                  </a:lnTo>
                  <a:lnTo>
                    <a:pt x="103886" y="142494"/>
                  </a:lnTo>
                  <a:lnTo>
                    <a:pt x="96012" y="144526"/>
                  </a:lnTo>
                  <a:lnTo>
                    <a:pt x="92456" y="150622"/>
                  </a:lnTo>
                  <a:lnTo>
                    <a:pt x="71589" y="186080"/>
                  </a:lnTo>
                  <a:lnTo>
                    <a:pt x="72390" y="0"/>
                  </a:lnTo>
                  <a:lnTo>
                    <a:pt x="46990" y="0"/>
                  </a:lnTo>
                  <a:lnTo>
                    <a:pt x="46189" y="186093"/>
                  </a:lnTo>
                  <a:lnTo>
                    <a:pt x="58750" y="207886"/>
                  </a:lnTo>
                  <a:lnTo>
                    <a:pt x="46177" y="186080"/>
                  </a:lnTo>
                  <a:lnTo>
                    <a:pt x="25527" y="150241"/>
                  </a:lnTo>
                  <a:lnTo>
                    <a:pt x="22098" y="144145"/>
                  </a:lnTo>
                  <a:lnTo>
                    <a:pt x="14224" y="142113"/>
                  </a:lnTo>
                  <a:lnTo>
                    <a:pt x="8255" y="145669"/>
                  </a:lnTo>
                  <a:lnTo>
                    <a:pt x="2159" y="149098"/>
                  </a:lnTo>
                  <a:lnTo>
                    <a:pt x="0" y="156845"/>
                  </a:lnTo>
                  <a:lnTo>
                    <a:pt x="3556" y="162941"/>
                  </a:lnTo>
                  <a:lnTo>
                    <a:pt x="58547" y="258191"/>
                  </a:lnTo>
                  <a:lnTo>
                    <a:pt x="73367" y="233045"/>
                  </a:lnTo>
                  <a:lnTo>
                    <a:pt x="114427" y="163449"/>
                  </a:lnTo>
                  <a:lnTo>
                    <a:pt x="117983" y="157480"/>
                  </a:lnTo>
                  <a:close/>
                </a:path>
                <a:path w="1249679" h="2197735">
                  <a:moveTo>
                    <a:pt x="733044" y="2171839"/>
                  </a:moveTo>
                  <a:lnTo>
                    <a:pt x="72771" y="2171839"/>
                  </a:lnTo>
                  <a:lnTo>
                    <a:pt x="72771" y="864476"/>
                  </a:lnTo>
                  <a:lnTo>
                    <a:pt x="93599" y="900176"/>
                  </a:lnTo>
                  <a:lnTo>
                    <a:pt x="97028" y="906272"/>
                  </a:lnTo>
                  <a:lnTo>
                    <a:pt x="104902" y="908304"/>
                  </a:lnTo>
                  <a:lnTo>
                    <a:pt x="110871" y="904748"/>
                  </a:lnTo>
                  <a:lnTo>
                    <a:pt x="116967" y="901319"/>
                  </a:lnTo>
                  <a:lnTo>
                    <a:pt x="118999" y="893445"/>
                  </a:lnTo>
                  <a:lnTo>
                    <a:pt x="115443" y="887476"/>
                  </a:lnTo>
                  <a:lnTo>
                    <a:pt x="74726" y="817626"/>
                  </a:lnTo>
                  <a:lnTo>
                    <a:pt x="60071" y="792480"/>
                  </a:lnTo>
                  <a:lnTo>
                    <a:pt x="4699" y="887476"/>
                  </a:lnTo>
                  <a:lnTo>
                    <a:pt x="1143" y="893445"/>
                  </a:lnTo>
                  <a:lnTo>
                    <a:pt x="3175" y="901319"/>
                  </a:lnTo>
                  <a:lnTo>
                    <a:pt x="9271" y="904748"/>
                  </a:lnTo>
                  <a:lnTo>
                    <a:pt x="15240" y="908304"/>
                  </a:lnTo>
                  <a:lnTo>
                    <a:pt x="23114" y="906272"/>
                  </a:lnTo>
                  <a:lnTo>
                    <a:pt x="26543" y="900176"/>
                  </a:lnTo>
                  <a:lnTo>
                    <a:pt x="47371" y="864476"/>
                  </a:lnTo>
                  <a:lnTo>
                    <a:pt x="47371" y="2197239"/>
                  </a:lnTo>
                  <a:lnTo>
                    <a:pt x="733044" y="2197239"/>
                  </a:lnTo>
                  <a:lnTo>
                    <a:pt x="733044" y="2184539"/>
                  </a:lnTo>
                  <a:lnTo>
                    <a:pt x="733044" y="2171839"/>
                  </a:lnTo>
                  <a:close/>
                </a:path>
                <a:path w="1249679" h="2197735">
                  <a:moveTo>
                    <a:pt x="1249172" y="1816836"/>
                  </a:moveTo>
                  <a:lnTo>
                    <a:pt x="1247140" y="1809064"/>
                  </a:lnTo>
                  <a:lnTo>
                    <a:pt x="1234948" y="1801990"/>
                  </a:lnTo>
                  <a:lnTo>
                    <a:pt x="1227201" y="1804035"/>
                  </a:lnTo>
                  <a:lnTo>
                    <a:pt x="1223645" y="1810092"/>
                  </a:lnTo>
                  <a:lnTo>
                    <a:pt x="1202944" y="1845589"/>
                  </a:lnTo>
                  <a:lnTo>
                    <a:pt x="1202817" y="1845805"/>
                  </a:lnTo>
                  <a:lnTo>
                    <a:pt x="1202944" y="538480"/>
                  </a:lnTo>
                  <a:lnTo>
                    <a:pt x="1202944" y="525780"/>
                  </a:lnTo>
                  <a:lnTo>
                    <a:pt x="1202944" y="513080"/>
                  </a:lnTo>
                  <a:lnTo>
                    <a:pt x="517271" y="513080"/>
                  </a:lnTo>
                  <a:lnTo>
                    <a:pt x="517271" y="538480"/>
                  </a:lnTo>
                  <a:lnTo>
                    <a:pt x="1177544" y="538480"/>
                  </a:lnTo>
                  <a:lnTo>
                    <a:pt x="1177544" y="1845805"/>
                  </a:lnTo>
                  <a:lnTo>
                    <a:pt x="1177544" y="1892693"/>
                  </a:lnTo>
                  <a:lnTo>
                    <a:pt x="1177417" y="1845589"/>
                  </a:lnTo>
                  <a:lnTo>
                    <a:pt x="1156716" y="1810092"/>
                  </a:lnTo>
                  <a:lnTo>
                    <a:pt x="1153160" y="1804035"/>
                  </a:lnTo>
                  <a:lnTo>
                    <a:pt x="1145413" y="1801990"/>
                  </a:lnTo>
                  <a:lnTo>
                    <a:pt x="1139317" y="1805520"/>
                  </a:lnTo>
                  <a:lnTo>
                    <a:pt x="1133348" y="1809064"/>
                  </a:lnTo>
                  <a:lnTo>
                    <a:pt x="1131316" y="1816836"/>
                  </a:lnTo>
                  <a:lnTo>
                    <a:pt x="1134745" y="1822894"/>
                  </a:lnTo>
                  <a:lnTo>
                    <a:pt x="1190244" y="1917903"/>
                  </a:lnTo>
                  <a:lnTo>
                    <a:pt x="1204925" y="1892693"/>
                  </a:lnTo>
                  <a:lnTo>
                    <a:pt x="1245616" y="1822894"/>
                  </a:lnTo>
                  <a:lnTo>
                    <a:pt x="1249172" y="1816836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405872" y="5289803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800" y="0"/>
                  </a:moveTo>
                  <a:lnTo>
                    <a:pt x="0" y="0"/>
                  </a:lnTo>
                  <a:lnTo>
                    <a:pt x="0" y="182880"/>
                  </a:lnTo>
                  <a:lnTo>
                    <a:pt x="152400" y="228600"/>
                  </a:lnTo>
                  <a:lnTo>
                    <a:pt x="304800" y="18288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10487406" y="5217109"/>
            <a:ext cx="141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0405872" y="5594603"/>
            <a:ext cx="304800" cy="228600"/>
          </a:xfrm>
          <a:custGeom>
            <a:avLst/>
            <a:gdLst/>
            <a:ahLst/>
            <a:cxnLst/>
            <a:rect l="l" t="t" r="r" b="b"/>
            <a:pathLst>
              <a:path w="304800" h="228600">
                <a:moveTo>
                  <a:pt x="304800" y="0"/>
                </a:moveTo>
                <a:lnTo>
                  <a:pt x="0" y="0"/>
                </a:lnTo>
                <a:lnTo>
                  <a:pt x="0" y="182880"/>
                </a:lnTo>
                <a:lnTo>
                  <a:pt x="152400" y="228600"/>
                </a:lnTo>
                <a:lnTo>
                  <a:pt x="304800" y="182880"/>
                </a:lnTo>
                <a:lnTo>
                  <a:pt x="3048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10487406" y="5522467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9281160" y="5312664"/>
            <a:ext cx="304800" cy="228600"/>
          </a:xfrm>
          <a:custGeom>
            <a:avLst/>
            <a:gdLst/>
            <a:ahLst/>
            <a:cxnLst/>
            <a:rect l="l" t="t" r="r" b="b"/>
            <a:pathLst>
              <a:path w="304800" h="228600">
                <a:moveTo>
                  <a:pt x="304800" y="0"/>
                </a:moveTo>
                <a:lnTo>
                  <a:pt x="0" y="0"/>
                </a:lnTo>
                <a:lnTo>
                  <a:pt x="0" y="182880"/>
                </a:lnTo>
                <a:lnTo>
                  <a:pt x="152400" y="228600"/>
                </a:lnTo>
                <a:lnTo>
                  <a:pt x="304800" y="182880"/>
                </a:lnTo>
                <a:lnTo>
                  <a:pt x="3048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9362693" y="5240782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9281160" y="5617464"/>
            <a:ext cx="304800" cy="228600"/>
          </a:xfrm>
          <a:custGeom>
            <a:avLst/>
            <a:gdLst/>
            <a:ahLst/>
            <a:cxnLst/>
            <a:rect l="l" t="t" r="r" b="b"/>
            <a:pathLst>
              <a:path w="304800" h="228600">
                <a:moveTo>
                  <a:pt x="304800" y="0"/>
                </a:moveTo>
                <a:lnTo>
                  <a:pt x="0" y="0"/>
                </a:lnTo>
                <a:lnTo>
                  <a:pt x="0" y="182880"/>
                </a:lnTo>
                <a:lnTo>
                  <a:pt x="152400" y="228600"/>
                </a:lnTo>
                <a:lnTo>
                  <a:pt x="304800" y="182880"/>
                </a:lnTo>
                <a:lnTo>
                  <a:pt x="3048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9362693" y="5545632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8694673" y="4683505"/>
            <a:ext cx="2899410" cy="1683385"/>
            <a:chOff x="8694673" y="4683505"/>
            <a:chExt cx="2899410" cy="1683385"/>
          </a:xfrm>
        </p:grpSpPr>
        <p:sp>
          <p:nvSpPr>
            <p:cNvPr id="62" name="object 62"/>
            <p:cNvSpPr/>
            <p:nvPr/>
          </p:nvSpPr>
          <p:spPr>
            <a:xfrm>
              <a:off x="9375013" y="4962905"/>
              <a:ext cx="732790" cy="1403985"/>
            </a:xfrm>
            <a:custGeom>
              <a:avLst/>
              <a:gdLst/>
              <a:ahLst/>
              <a:cxnLst/>
              <a:rect l="l" t="t" r="r" b="b"/>
              <a:pathLst>
                <a:path w="732790" h="1403985">
                  <a:moveTo>
                    <a:pt x="117856" y="101219"/>
                  </a:moveTo>
                  <a:lnTo>
                    <a:pt x="114300" y="95250"/>
                  </a:lnTo>
                  <a:lnTo>
                    <a:pt x="73825" y="25146"/>
                  </a:lnTo>
                  <a:lnTo>
                    <a:pt x="59309" y="0"/>
                  </a:lnTo>
                  <a:lnTo>
                    <a:pt x="3556" y="94742"/>
                  </a:lnTo>
                  <a:lnTo>
                    <a:pt x="0" y="100711"/>
                  </a:lnTo>
                  <a:lnTo>
                    <a:pt x="2032" y="108585"/>
                  </a:lnTo>
                  <a:lnTo>
                    <a:pt x="8001" y="112141"/>
                  </a:lnTo>
                  <a:lnTo>
                    <a:pt x="14097" y="115697"/>
                  </a:lnTo>
                  <a:lnTo>
                    <a:pt x="21844" y="113665"/>
                  </a:lnTo>
                  <a:lnTo>
                    <a:pt x="25400" y="107569"/>
                  </a:lnTo>
                  <a:lnTo>
                    <a:pt x="46380" y="72021"/>
                  </a:lnTo>
                  <a:lnTo>
                    <a:pt x="45085" y="351409"/>
                  </a:lnTo>
                  <a:lnTo>
                    <a:pt x="70485" y="351536"/>
                  </a:lnTo>
                  <a:lnTo>
                    <a:pt x="71780" y="72326"/>
                  </a:lnTo>
                  <a:lnTo>
                    <a:pt x="92329" y="107950"/>
                  </a:lnTo>
                  <a:lnTo>
                    <a:pt x="95885" y="113919"/>
                  </a:lnTo>
                  <a:lnTo>
                    <a:pt x="103632" y="116078"/>
                  </a:lnTo>
                  <a:lnTo>
                    <a:pt x="109728" y="112522"/>
                  </a:lnTo>
                  <a:lnTo>
                    <a:pt x="115824" y="109093"/>
                  </a:lnTo>
                  <a:lnTo>
                    <a:pt x="117856" y="101219"/>
                  </a:lnTo>
                  <a:close/>
                </a:path>
                <a:path w="732790" h="1403985">
                  <a:moveTo>
                    <a:pt x="732282" y="1378458"/>
                  </a:moveTo>
                  <a:lnTo>
                    <a:pt x="72009" y="1378458"/>
                  </a:lnTo>
                  <a:lnTo>
                    <a:pt x="72009" y="955967"/>
                  </a:lnTo>
                  <a:lnTo>
                    <a:pt x="92837" y="991666"/>
                  </a:lnTo>
                  <a:lnTo>
                    <a:pt x="96266" y="997724"/>
                  </a:lnTo>
                  <a:lnTo>
                    <a:pt x="104140" y="999769"/>
                  </a:lnTo>
                  <a:lnTo>
                    <a:pt x="110109" y="996238"/>
                  </a:lnTo>
                  <a:lnTo>
                    <a:pt x="116205" y="992695"/>
                  </a:lnTo>
                  <a:lnTo>
                    <a:pt x="118237" y="984923"/>
                  </a:lnTo>
                  <a:lnTo>
                    <a:pt x="114681" y="978865"/>
                  </a:lnTo>
                  <a:lnTo>
                    <a:pt x="73990" y="909066"/>
                  </a:lnTo>
                  <a:lnTo>
                    <a:pt x="59309" y="883856"/>
                  </a:lnTo>
                  <a:lnTo>
                    <a:pt x="3937" y="978865"/>
                  </a:lnTo>
                  <a:lnTo>
                    <a:pt x="381" y="984923"/>
                  </a:lnTo>
                  <a:lnTo>
                    <a:pt x="2413" y="992695"/>
                  </a:lnTo>
                  <a:lnTo>
                    <a:pt x="8509" y="996238"/>
                  </a:lnTo>
                  <a:lnTo>
                    <a:pt x="14478" y="999769"/>
                  </a:lnTo>
                  <a:lnTo>
                    <a:pt x="22352" y="997724"/>
                  </a:lnTo>
                  <a:lnTo>
                    <a:pt x="25781" y="991666"/>
                  </a:lnTo>
                  <a:lnTo>
                    <a:pt x="46609" y="955967"/>
                  </a:lnTo>
                  <a:lnTo>
                    <a:pt x="46609" y="1403858"/>
                  </a:lnTo>
                  <a:lnTo>
                    <a:pt x="732282" y="1403858"/>
                  </a:lnTo>
                  <a:lnTo>
                    <a:pt x="732282" y="1391158"/>
                  </a:lnTo>
                  <a:lnTo>
                    <a:pt x="732282" y="1378458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891522" y="4683505"/>
              <a:ext cx="730250" cy="1404620"/>
            </a:xfrm>
            <a:custGeom>
              <a:avLst/>
              <a:gdLst/>
              <a:ahLst/>
              <a:cxnLst/>
              <a:rect l="l" t="t" r="r" b="b"/>
              <a:pathLst>
                <a:path w="730250" h="1404620">
                  <a:moveTo>
                    <a:pt x="726567" y="506603"/>
                  </a:moveTo>
                  <a:lnTo>
                    <a:pt x="724535" y="498856"/>
                  </a:lnTo>
                  <a:lnTo>
                    <a:pt x="712343" y="491744"/>
                  </a:lnTo>
                  <a:lnTo>
                    <a:pt x="704596" y="493776"/>
                  </a:lnTo>
                  <a:lnTo>
                    <a:pt x="680339" y="535368"/>
                  </a:lnTo>
                  <a:lnTo>
                    <a:pt x="680212" y="535584"/>
                  </a:lnTo>
                  <a:lnTo>
                    <a:pt x="680339" y="25400"/>
                  </a:lnTo>
                  <a:lnTo>
                    <a:pt x="680339" y="12700"/>
                  </a:lnTo>
                  <a:lnTo>
                    <a:pt x="680339" y="0"/>
                  </a:lnTo>
                  <a:lnTo>
                    <a:pt x="0" y="0"/>
                  </a:lnTo>
                  <a:lnTo>
                    <a:pt x="0" y="25400"/>
                  </a:lnTo>
                  <a:lnTo>
                    <a:pt x="654939" y="25400"/>
                  </a:lnTo>
                  <a:lnTo>
                    <a:pt x="654939" y="535584"/>
                  </a:lnTo>
                  <a:lnTo>
                    <a:pt x="654939" y="582422"/>
                  </a:lnTo>
                  <a:lnTo>
                    <a:pt x="654812" y="535368"/>
                  </a:lnTo>
                  <a:lnTo>
                    <a:pt x="630555" y="493776"/>
                  </a:lnTo>
                  <a:lnTo>
                    <a:pt x="622808" y="491744"/>
                  </a:lnTo>
                  <a:lnTo>
                    <a:pt x="616712" y="495300"/>
                  </a:lnTo>
                  <a:lnTo>
                    <a:pt x="610743" y="498856"/>
                  </a:lnTo>
                  <a:lnTo>
                    <a:pt x="608584" y="506603"/>
                  </a:lnTo>
                  <a:lnTo>
                    <a:pt x="667639" y="607695"/>
                  </a:lnTo>
                  <a:lnTo>
                    <a:pt x="682358" y="582422"/>
                  </a:lnTo>
                  <a:lnTo>
                    <a:pt x="726567" y="506603"/>
                  </a:lnTo>
                  <a:close/>
                </a:path>
                <a:path w="730250" h="1404620">
                  <a:moveTo>
                    <a:pt x="729742" y="1302016"/>
                  </a:moveTo>
                  <a:lnTo>
                    <a:pt x="727583" y="1294282"/>
                  </a:lnTo>
                  <a:lnTo>
                    <a:pt x="715264" y="1287462"/>
                  </a:lnTo>
                  <a:lnTo>
                    <a:pt x="707517" y="1289659"/>
                  </a:lnTo>
                  <a:lnTo>
                    <a:pt x="704088" y="1295793"/>
                  </a:lnTo>
                  <a:lnTo>
                    <a:pt x="684085" y="1331823"/>
                  </a:lnTo>
                  <a:lnTo>
                    <a:pt x="680212" y="1140206"/>
                  </a:lnTo>
                  <a:lnTo>
                    <a:pt x="654812" y="1140714"/>
                  </a:lnTo>
                  <a:lnTo>
                    <a:pt x="658685" y="1332407"/>
                  </a:lnTo>
                  <a:lnTo>
                    <a:pt x="637159" y="1297152"/>
                  </a:lnTo>
                  <a:lnTo>
                    <a:pt x="633603" y="1291158"/>
                  </a:lnTo>
                  <a:lnTo>
                    <a:pt x="625729" y="1289278"/>
                  </a:lnTo>
                  <a:lnTo>
                    <a:pt x="613791" y="1296581"/>
                  </a:lnTo>
                  <a:lnTo>
                    <a:pt x="611886" y="1304404"/>
                  </a:lnTo>
                  <a:lnTo>
                    <a:pt x="615569" y="1310386"/>
                  </a:lnTo>
                  <a:lnTo>
                    <a:pt x="672846" y="1404251"/>
                  </a:lnTo>
                  <a:lnTo>
                    <a:pt x="686714" y="1379308"/>
                  </a:lnTo>
                  <a:lnTo>
                    <a:pt x="726313" y="1308138"/>
                  </a:lnTo>
                  <a:lnTo>
                    <a:pt x="729742" y="13020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8707373" y="5540502"/>
              <a:ext cx="2874010" cy="2540"/>
            </a:xfrm>
            <a:custGeom>
              <a:avLst/>
              <a:gdLst/>
              <a:ahLst/>
              <a:cxnLst/>
              <a:rect l="l" t="t" r="r" b="b"/>
              <a:pathLst>
                <a:path w="2874009" h="2539">
                  <a:moveTo>
                    <a:pt x="0" y="0"/>
                  </a:moveTo>
                  <a:lnTo>
                    <a:pt x="2873629" y="2286"/>
                  </a:lnTo>
                </a:path>
              </a:pathLst>
            </a:custGeom>
            <a:ln w="25400">
              <a:solidFill>
                <a:srgbClr val="4471C4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2519298" y="2435098"/>
            <a:ext cx="1043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h</a:t>
            </a:r>
            <a:r>
              <a:rPr sz="2000" b="1" spc="-210" dirty="0">
                <a:solidFill>
                  <a:srgbClr val="44536A"/>
                </a:solidFill>
                <a:latin typeface="Arial"/>
                <a:cs typeface="Arial"/>
              </a:rPr>
              <a:t>alama</a:t>
            </a: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n</a:t>
            </a:r>
            <a:r>
              <a:rPr sz="2000" b="1" spc="-125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44536A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519298" y="2891993"/>
            <a:ext cx="10439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h</a:t>
            </a:r>
            <a:r>
              <a:rPr sz="2000" b="1" spc="-155" dirty="0">
                <a:solidFill>
                  <a:srgbClr val="44536A"/>
                </a:solidFill>
                <a:latin typeface="Arial"/>
                <a:cs typeface="Arial"/>
              </a:rPr>
              <a:t>al</a:t>
            </a:r>
            <a:r>
              <a:rPr sz="2000" b="1" spc="-210" dirty="0">
                <a:solidFill>
                  <a:srgbClr val="44536A"/>
                </a:solidFill>
                <a:latin typeface="Arial"/>
                <a:cs typeface="Arial"/>
              </a:rPr>
              <a:t>a</a:t>
            </a:r>
            <a:r>
              <a:rPr sz="2000" b="1" spc="-245" dirty="0">
                <a:solidFill>
                  <a:srgbClr val="44536A"/>
                </a:solidFill>
                <a:latin typeface="Arial"/>
                <a:cs typeface="Arial"/>
              </a:rPr>
              <a:t>man</a:t>
            </a:r>
            <a:r>
              <a:rPr sz="2000" b="1" spc="-125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44536A"/>
                </a:solidFill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416305" y="1639061"/>
            <a:ext cx="2899410" cy="2209165"/>
            <a:chOff x="416305" y="1639061"/>
            <a:chExt cx="2899410" cy="2209165"/>
          </a:xfrm>
        </p:grpSpPr>
        <p:sp>
          <p:nvSpPr>
            <p:cNvPr id="68" name="object 68"/>
            <p:cNvSpPr/>
            <p:nvPr/>
          </p:nvSpPr>
          <p:spPr>
            <a:xfrm>
              <a:off x="429005" y="2812541"/>
              <a:ext cx="2874010" cy="2540"/>
            </a:xfrm>
            <a:custGeom>
              <a:avLst/>
              <a:gdLst/>
              <a:ahLst/>
              <a:cxnLst/>
              <a:rect l="l" t="t" r="r" b="b"/>
              <a:pathLst>
                <a:path w="2874010" h="2539">
                  <a:moveTo>
                    <a:pt x="0" y="0"/>
                  </a:moveTo>
                  <a:lnTo>
                    <a:pt x="2873629" y="2286"/>
                  </a:lnTo>
                </a:path>
              </a:pathLst>
            </a:custGeom>
            <a:ln w="25400">
              <a:solidFill>
                <a:srgbClr val="4471C4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72668" y="1895855"/>
              <a:ext cx="2057400" cy="1952625"/>
            </a:xfrm>
            <a:custGeom>
              <a:avLst/>
              <a:gdLst/>
              <a:ahLst/>
              <a:cxnLst/>
              <a:rect l="l" t="t" r="r" b="b"/>
              <a:pathLst>
                <a:path w="2057400" h="1952625">
                  <a:moveTo>
                    <a:pt x="914400" y="1418844"/>
                  </a:moveTo>
                  <a:lnTo>
                    <a:pt x="0" y="1418844"/>
                  </a:lnTo>
                  <a:lnTo>
                    <a:pt x="0" y="1952244"/>
                  </a:lnTo>
                  <a:lnTo>
                    <a:pt x="914400" y="1952244"/>
                  </a:lnTo>
                  <a:lnTo>
                    <a:pt x="914400" y="1418844"/>
                  </a:lnTo>
                  <a:close/>
                </a:path>
                <a:path w="2057400" h="1952625">
                  <a:moveTo>
                    <a:pt x="2057400" y="0"/>
                  </a:moveTo>
                  <a:lnTo>
                    <a:pt x="1143000" y="0"/>
                  </a:lnTo>
                  <a:lnTo>
                    <a:pt x="1143000" y="533400"/>
                  </a:lnTo>
                  <a:lnTo>
                    <a:pt x="2057400" y="533400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171676" y="1639061"/>
              <a:ext cx="1261745" cy="1676400"/>
            </a:xfrm>
            <a:custGeom>
              <a:avLst/>
              <a:gdLst/>
              <a:ahLst/>
              <a:cxnLst/>
              <a:rect l="l" t="t" r="r" b="b"/>
              <a:pathLst>
                <a:path w="1261745" h="1676400">
                  <a:moveTo>
                    <a:pt x="744753" y="511556"/>
                  </a:moveTo>
                  <a:lnTo>
                    <a:pt x="46253" y="511556"/>
                  </a:lnTo>
                  <a:lnTo>
                    <a:pt x="46253" y="1603692"/>
                  </a:lnTo>
                  <a:lnTo>
                    <a:pt x="46253" y="1650619"/>
                  </a:lnTo>
                  <a:lnTo>
                    <a:pt x="46240" y="1603679"/>
                  </a:lnTo>
                  <a:lnTo>
                    <a:pt x="25476" y="1568069"/>
                  </a:lnTo>
                  <a:lnTo>
                    <a:pt x="21945" y="1561973"/>
                  </a:lnTo>
                  <a:lnTo>
                    <a:pt x="14160" y="1559941"/>
                  </a:lnTo>
                  <a:lnTo>
                    <a:pt x="2044" y="1567053"/>
                  </a:lnTo>
                  <a:lnTo>
                    <a:pt x="0" y="1574800"/>
                  </a:lnTo>
                  <a:lnTo>
                    <a:pt x="3530" y="1580896"/>
                  </a:lnTo>
                  <a:lnTo>
                    <a:pt x="58953" y="1675892"/>
                  </a:lnTo>
                  <a:lnTo>
                    <a:pt x="73685" y="1650619"/>
                  </a:lnTo>
                  <a:lnTo>
                    <a:pt x="117881" y="1574800"/>
                  </a:lnTo>
                  <a:lnTo>
                    <a:pt x="115849" y="1567053"/>
                  </a:lnTo>
                  <a:lnTo>
                    <a:pt x="109753" y="1563497"/>
                  </a:lnTo>
                  <a:lnTo>
                    <a:pt x="103784" y="1559941"/>
                  </a:lnTo>
                  <a:lnTo>
                    <a:pt x="95973" y="1561973"/>
                  </a:lnTo>
                  <a:lnTo>
                    <a:pt x="71653" y="1603679"/>
                  </a:lnTo>
                  <a:lnTo>
                    <a:pt x="71653" y="536956"/>
                  </a:lnTo>
                  <a:lnTo>
                    <a:pt x="744753" y="536956"/>
                  </a:lnTo>
                  <a:lnTo>
                    <a:pt x="744753" y="524256"/>
                  </a:lnTo>
                  <a:lnTo>
                    <a:pt x="744753" y="511556"/>
                  </a:lnTo>
                  <a:close/>
                </a:path>
                <a:path w="1261745" h="1676400">
                  <a:moveTo>
                    <a:pt x="1261389" y="157480"/>
                  </a:moveTo>
                  <a:lnTo>
                    <a:pt x="1259357" y="149606"/>
                  </a:lnTo>
                  <a:lnTo>
                    <a:pt x="1253261" y="146050"/>
                  </a:lnTo>
                  <a:lnTo>
                    <a:pt x="1247292" y="142494"/>
                  </a:lnTo>
                  <a:lnTo>
                    <a:pt x="1239418" y="144526"/>
                  </a:lnTo>
                  <a:lnTo>
                    <a:pt x="1235862" y="150622"/>
                  </a:lnTo>
                  <a:lnTo>
                    <a:pt x="1214996" y="186080"/>
                  </a:lnTo>
                  <a:lnTo>
                    <a:pt x="1215796" y="0"/>
                  </a:lnTo>
                  <a:lnTo>
                    <a:pt x="1190396" y="0"/>
                  </a:lnTo>
                  <a:lnTo>
                    <a:pt x="1189596" y="186093"/>
                  </a:lnTo>
                  <a:lnTo>
                    <a:pt x="1202156" y="207886"/>
                  </a:lnTo>
                  <a:lnTo>
                    <a:pt x="1189583" y="186080"/>
                  </a:lnTo>
                  <a:lnTo>
                    <a:pt x="1168933" y="150241"/>
                  </a:lnTo>
                  <a:lnTo>
                    <a:pt x="1165504" y="144145"/>
                  </a:lnTo>
                  <a:lnTo>
                    <a:pt x="1157630" y="142113"/>
                  </a:lnTo>
                  <a:lnTo>
                    <a:pt x="1151661" y="145669"/>
                  </a:lnTo>
                  <a:lnTo>
                    <a:pt x="1145565" y="149098"/>
                  </a:lnTo>
                  <a:lnTo>
                    <a:pt x="1143406" y="156845"/>
                  </a:lnTo>
                  <a:lnTo>
                    <a:pt x="1146962" y="162941"/>
                  </a:lnTo>
                  <a:lnTo>
                    <a:pt x="1201953" y="258191"/>
                  </a:lnTo>
                  <a:lnTo>
                    <a:pt x="1216774" y="233045"/>
                  </a:lnTo>
                  <a:lnTo>
                    <a:pt x="1257833" y="163449"/>
                  </a:lnTo>
                  <a:lnTo>
                    <a:pt x="1261389" y="15748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077468" y="2552699"/>
              <a:ext cx="304800" cy="533400"/>
            </a:xfrm>
            <a:custGeom>
              <a:avLst/>
              <a:gdLst/>
              <a:ahLst/>
              <a:cxnLst/>
              <a:rect l="l" t="t" r="r" b="b"/>
              <a:pathLst>
                <a:path w="304800" h="533400">
                  <a:moveTo>
                    <a:pt x="304800" y="304800"/>
                  </a:moveTo>
                  <a:lnTo>
                    <a:pt x="0" y="304800"/>
                  </a:lnTo>
                  <a:lnTo>
                    <a:pt x="0" y="487680"/>
                  </a:lnTo>
                  <a:lnTo>
                    <a:pt x="152400" y="533400"/>
                  </a:lnTo>
                  <a:lnTo>
                    <a:pt x="304800" y="487680"/>
                  </a:lnTo>
                  <a:lnTo>
                    <a:pt x="304800" y="304800"/>
                  </a:lnTo>
                  <a:close/>
                </a:path>
                <a:path w="304800" h="533400">
                  <a:moveTo>
                    <a:pt x="304800" y="0"/>
                  </a:moveTo>
                  <a:lnTo>
                    <a:pt x="0" y="0"/>
                  </a:lnTo>
                  <a:lnTo>
                    <a:pt x="0" y="182880"/>
                  </a:lnTo>
                  <a:lnTo>
                    <a:pt x="152400" y="228600"/>
                  </a:lnTo>
                  <a:lnTo>
                    <a:pt x="304800" y="18288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171676" y="2150617"/>
              <a:ext cx="744855" cy="402590"/>
            </a:xfrm>
            <a:custGeom>
              <a:avLst/>
              <a:gdLst/>
              <a:ahLst/>
              <a:cxnLst/>
              <a:rect l="l" t="t" r="r" b="b"/>
              <a:pathLst>
                <a:path w="744855" h="402589">
                  <a:moveTo>
                    <a:pt x="14160" y="286385"/>
                  </a:moveTo>
                  <a:lnTo>
                    <a:pt x="2044" y="293497"/>
                  </a:lnTo>
                  <a:lnTo>
                    <a:pt x="0" y="301244"/>
                  </a:lnTo>
                  <a:lnTo>
                    <a:pt x="3530" y="307340"/>
                  </a:lnTo>
                  <a:lnTo>
                    <a:pt x="58953" y="402336"/>
                  </a:lnTo>
                  <a:lnTo>
                    <a:pt x="73685" y="377063"/>
                  </a:lnTo>
                  <a:lnTo>
                    <a:pt x="46253" y="377063"/>
                  </a:lnTo>
                  <a:lnTo>
                    <a:pt x="46247" y="330120"/>
                  </a:lnTo>
                  <a:lnTo>
                    <a:pt x="25476" y="294513"/>
                  </a:lnTo>
                  <a:lnTo>
                    <a:pt x="21945" y="288417"/>
                  </a:lnTo>
                  <a:lnTo>
                    <a:pt x="14160" y="286385"/>
                  </a:lnTo>
                  <a:close/>
                </a:path>
                <a:path w="744855" h="402589">
                  <a:moveTo>
                    <a:pt x="46253" y="330131"/>
                  </a:moveTo>
                  <a:lnTo>
                    <a:pt x="46253" y="377063"/>
                  </a:lnTo>
                  <a:lnTo>
                    <a:pt x="71653" y="377063"/>
                  </a:lnTo>
                  <a:lnTo>
                    <a:pt x="71653" y="370713"/>
                  </a:lnTo>
                  <a:lnTo>
                    <a:pt x="47980" y="370713"/>
                  </a:lnTo>
                  <a:lnTo>
                    <a:pt x="58951" y="351899"/>
                  </a:lnTo>
                  <a:lnTo>
                    <a:pt x="46253" y="330131"/>
                  </a:lnTo>
                  <a:close/>
                </a:path>
                <a:path w="744855" h="402589">
                  <a:moveTo>
                    <a:pt x="103784" y="286385"/>
                  </a:moveTo>
                  <a:lnTo>
                    <a:pt x="95973" y="288417"/>
                  </a:lnTo>
                  <a:lnTo>
                    <a:pt x="71653" y="330120"/>
                  </a:lnTo>
                  <a:lnTo>
                    <a:pt x="71653" y="377063"/>
                  </a:lnTo>
                  <a:lnTo>
                    <a:pt x="73685" y="377063"/>
                  </a:lnTo>
                  <a:lnTo>
                    <a:pt x="117881" y="301244"/>
                  </a:lnTo>
                  <a:lnTo>
                    <a:pt x="115849" y="293497"/>
                  </a:lnTo>
                  <a:lnTo>
                    <a:pt x="109753" y="289941"/>
                  </a:lnTo>
                  <a:lnTo>
                    <a:pt x="103784" y="286385"/>
                  </a:lnTo>
                  <a:close/>
                </a:path>
                <a:path w="744855" h="402589">
                  <a:moveTo>
                    <a:pt x="58951" y="351899"/>
                  </a:moveTo>
                  <a:lnTo>
                    <a:pt x="47980" y="370713"/>
                  </a:lnTo>
                  <a:lnTo>
                    <a:pt x="69926" y="370713"/>
                  </a:lnTo>
                  <a:lnTo>
                    <a:pt x="58951" y="351899"/>
                  </a:lnTo>
                  <a:close/>
                </a:path>
                <a:path w="744855" h="402589">
                  <a:moveTo>
                    <a:pt x="71653" y="330120"/>
                  </a:moveTo>
                  <a:lnTo>
                    <a:pt x="58951" y="351899"/>
                  </a:lnTo>
                  <a:lnTo>
                    <a:pt x="69926" y="370713"/>
                  </a:lnTo>
                  <a:lnTo>
                    <a:pt x="71653" y="370713"/>
                  </a:lnTo>
                  <a:lnTo>
                    <a:pt x="71653" y="330120"/>
                  </a:lnTo>
                  <a:close/>
                </a:path>
                <a:path w="744855" h="402589">
                  <a:moveTo>
                    <a:pt x="744753" y="0"/>
                  </a:moveTo>
                  <a:lnTo>
                    <a:pt x="46253" y="0"/>
                  </a:lnTo>
                  <a:lnTo>
                    <a:pt x="46253" y="330131"/>
                  </a:lnTo>
                  <a:lnTo>
                    <a:pt x="58951" y="351899"/>
                  </a:lnTo>
                  <a:lnTo>
                    <a:pt x="71647" y="330131"/>
                  </a:lnTo>
                  <a:lnTo>
                    <a:pt x="71653" y="25400"/>
                  </a:lnTo>
                  <a:lnTo>
                    <a:pt x="58953" y="25400"/>
                  </a:lnTo>
                  <a:lnTo>
                    <a:pt x="71653" y="12700"/>
                  </a:lnTo>
                  <a:lnTo>
                    <a:pt x="744753" y="12700"/>
                  </a:lnTo>
                  <a:lnTo>
                    <a:pt x="744753" y="0"/>
                  </a:lnTo>
                  <a:close/>
                </a:path>
                <a:path w="744855" h="402589">
                  <a:moveTo>
                    <a:pt x="71653" y="12700"/>
                  </a:moveTo>
                  <a:lnTo>
                    <a:pt x="58953" y="25400"/>
                  </a:lnTo>
                  <a:lnTo>
                    <a:pt x="71653" y="25400"/>
                  </a:lnTo>
                  <a:lnTo>
                    <a:pt x="71653" y="12700"/>
                  </a:lnTo>
                  <a:close/>
                </a:path>
                <a:path w="744855" h="402589">
                  <a:moveTo>
                    <a:pt x="744753" y="12700"/>
                  </a:moveTo>
                  <a:lnTo>
                    <a:pt x="71653" y="12700"/>
                  </a:lnTo>
                  <a:lnTo>
                    <a:pt x="71653" y="25400"/>
                  </a:lnTo>
                  <a:lnTo>
                    <a:pt x="744753" y="25400"/>
                  </a:lnTo>
                  <a:lnTo>
                    <a:pt x="744753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0851" y="3088258"/>
              <a:ext cx="117944" cy="228726"/>
            </a:xfrm>
            <a:prstGeom prst="rect">
              <a:avLst/>
            </a:prstGeom>
          </p:spPr>
        </p:pic>
      </p:grpSp>
      <p:sp>
        <p:nvSpPr>
          <p:cNvPr id="74" name="object 74"/>
          <p:cNvSpPr txBox="1"/>
          <p:nvPr/>
        </p:nvSpPr>
        <p:spPr>
          <a:xfrm>
            <a:off x="4197222" y="2407412"/>
            <a:ext cx="1043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h</a:t>
            </a:r>
            <a:r>
              <a:rPr sz="2000" b="1" spc="-210" dirty="0">
                <a:solidFill>
                  <a:srgbClr val="44536A"/>
                </a:solidFill>
                <a:latin typeface="Arial"/>
                <a:cs typeface="Arial"/>
              </a:rPr>
              <a:t>alama</a:t>
            </a: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n</a:t>
            </a:r>
            <a:r>
              <a:rPr sz="2000" b="1" spc="-125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44536A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197222" y="2864612"/>
            <a:ext cx="1043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h</a:t>
            </a:r>
            <a:r>
              <a:rPr sz="2000" b="1" spc="-210" dirty="0">
                <a:solidFill>
                  <a:srgbClr val="44536A"/>
                </a:solidFill>
                <a:latin typeface="Arial"/>
                <a:cs typeface="Arial"/>
              </a:rPr>
              <a:t>alama</a:t>
            </a: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n</a:t>
            </a:r>
            <a:r>
              <a:rPr sz="2000" b="1" spc="-125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44536A"/>
                </a:solidFill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8050783" y="2388870"/>
            <a:ext cx="1043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h</a:t>
            </a:r>
            <a:r>
              <a:rPr sz="2000" b="1" spc="-210" dirty="0">
                <a:solidFill>
                  <a:srgbClr val="44536A"/>
                </a:solidFill>
                <a:latin typeface="Arial"/>
                <a:cs typeface="Arial"/>
              </a:rPr>
              <a:t>alama</a:t>
            </a: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n</a:t>
            </a:r>
            <a:r>
              <a:rPr sz="2000" b="1" spc="-125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44536A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8050783" y="2846070"/>
            <a:ext cx="1043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h</a:t>
            </a:r>
            <a:r>
              <a:rPr sz="2000" b="1" spc="-210" dirty="0">
                <a:solidFill>
                  <a:srgbClr val="44536A"/>
                </a:solidFill>
                <a:latin typeface="Arial"/>
                <a:cs typeface="Arial"/>
              </a:rPr>
              <a:t>alama</a:t>
            </a: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n</a:t>
            </a:r>
            <a:r>
              <a:rPr sz="2000" b="1" spc="-125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44536A"/>
                </a:solidFill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2608579" y="5111877"/>
            <a:ext cx="1043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h</a:t>
            </a:r>
            <a:r>
              <a:rPr sz="2000" b="1" spc="-210" dirty="0">
                <a:solidFill>
                  <a:srgbClr val="44536A"/>
                </a:solidFill>
                <a:latin typeface="Arial"/>
                <a:cs typeface="Arial"/>
              </a:rPr>
              <a:t>alama</a:t>
            </a: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n</a:t>
            </a:r>
            <a:r>
              <a:rPr sz="2000" b="1" spc="-125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44536A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2608579" y="5569102"/>
            <a:ext cx="1043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h</a:t>
            </a:r>
            <a:r>
              <a:rPr sz="2000" b="1" spc="-210" dirty="0">
                <a:solidFill>
                  <a:srgbClr val="44536A"/>
                </a:solidFill>
                <a:latin typeface="Arial"/>
                <a:cs typeface="Arial"/>
              </a:rPr>
              <a:t>alama</a:t>
            </a: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n</a:t>
            </a:r>
            <a:r>
              <a:rPr sz="2000" b="1" spc="-125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44536A"/>
                </a:solidFill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4163695" y="5100650"/>
            <a:ext cx="10439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h</a:t>
            </a:r>
            <a:r>
              <a:rPr sz="2000" b="1" spc="-155" dirty="0">
                <a:solidFill>
                  <a:srgbClr val="44536A"/>
                </a:solidFill>
                <a:latin typeface="Arial"/>
                <a:cs typeface="Arial"/>
              </a:rPr>
              <a:t>al</a:t>
            </a:r>
            <a:r>
              <a:rPr sz="2000" b="1" spc="-210" dirty="0">
                <a:solidFill>
                  <a:srgbClr val="44536A"/>
                </a:solidFill>
                <a:latin typeface="Arial"/>
                <a:cs typeface="Arial"/>
              </a:rPr>
              <a:t>a</a:t>
            </a:r>
            <a:r>
              <a:rPr sz="2000" b="1" spc="-245" dirty="0">
                <a:solidFill>
                  <a:srgbClr val="44536A"/>
                </a:solidFill>
                <a:latin typeface="Arial"/>
                <a:cs typeface="Arial"/>
              </a:rPr>
              <a:t>man</a:t>
            </a:r>
            <a:r>
              <a:rPr sz="2000" b="1" spc="-125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44536A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4163695" y="5558434"/>
            <a:ext cx="1043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h</a:t>
            </a:r>
            <a:r>
              <a:rPr sz="2000" b="1" spc="-210" dirty="0">
                <a:solidFill>
                  <a:srgbClr val="44536A"/>
                </a:solidFill>
                <a:latin typeface="Arial"/>
                <a:cs typeface="Arial"/>
              </a:rPr>
              <a:t>alama</a:t>
            </a: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n</a:t>
            </a:r>
            <a:r>
              <a:rPr sz="2000" b="1" spc="-125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44536A"/>
                </a:solidFill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8046466" y="5124703"/>
            <a:ext cx="10445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h</a:t>
            </a:r>
            <a:r>
              <a:rPr sz="2000" b="1" spc="-210" dirty="0">
                <a:solidFill>
                  <a:srgbClr val="44536A"/>
                </a:solidFill>
                <a:latin typeface="Arial"/>
                <a:cs typeface="Arial"/>
              </a:rPr>
              <a:t>alama</a:t>
            </a: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n</a:t>
            </a:r>
            <a:r>
              <a:rPr sz="2000" b="1" spc="-120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44536A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8046466" y="5581903"/>
            <a:ext cx="10445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h</a:t>
            </a:r>
            <a:r>
              <a:rPr sz="2000" b="1" spc="-210" dirty="0">
                <a:solidFill>
                  <a:srgbClr val="44536A"/>
                </a:solidFill>
                <a:latin typeface="Arial"/>
                <a:cs typeface="Arial"/>
              </a:rPr>
              <a:t>alama</a:t>
            </a:r>
            <a:r>
              <a:rPr sz="2000" b="1" spc="-220" dirty="0">
                <a:solidFill>
                  <a:srgbClr val="44536A"/>
                </a:solidFill>
                <a:latin typeface="Arial"/>
                <a:cs typeface="Arial"/>
              </a:rPr>
              <a:t>n</a:t>
            </a:r>
            <a:r>
              <a:rPr sz="2000" b="1" spc="-120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44536A"/>
                </a:solidFill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2057400" y="720776"/>
            <a:ext cx="7345363" cy="68262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95"/>
              </a:lnSpc>
            </a:pPr>
            <a:r>
              <a:rPr sz="4400" spc="-35" dirty="0">
                <a:solidFill>
                  <a:srgbClr val="FFFFFF"/>
                </a:solidFill>
                <a:latin typeface="Calibri Light"/>
                <a:cs typeface="Calibri Light"/>
              </a:rPr>
              <a:t>SIMBOL</a:t>
            </a:r>
            <a:r>
              <a:rPr sz="4400" spc="-9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35" dirty="0">
                <a:solidFill>
                  <a:srgbClr val="FFFFFF"/>
                </a:solidFill>
                <a:latin typeface="Calibri Light"/>
                <a:cs typeface="Calibri Light"/>
              </a:rPr>
              <a:t>ANAK</a:t>
            </a:r>
            <a:r>
              <a:rPr sz="4400" spc="-105" dirty="0">
                <a:solidFill>
                  <a:srgbClr val="FFFFFF"/>
                </a:solidFill>
                <a:latin typeface="Calibri Light"/>
                <a:cs typeface="Calibri Light"/>
              </a:rPr>
              <a:t> PANAH </a:t>
            </a:r>
            <a:r>
              <a:rPr sz="4400" spc="-35" dirty="0">
                <a:solidFill>
                  <a:srgbClr val="FFFFFF"/>
                </a:solidFill>
                <a:latin typeface="Calibri Light"/>
                <a:cs typeface="Calibri Light"/>
              </a:rPr>
              <a:t>(SIMBOL</a:t>
            </a:r>
            <a:r>
              <a:rPr sz="4400" spc="-9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20" dirty="0">
                <a:solidFill>
                  <a:srgbClr val="FFFFFF"/>
                </a:solidFill>
                <a:latin typeface="Calibri Light"/>
                <a:cs typeface="Calibri Light"/>
              </a:rPr>
              <a:t>5)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75105" y="1498549"/>
            <a:ext cx="10015220" cy="4638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99895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rgbClr val="44536A"/>
                </a:solidFill>
                <a:latin typeface="Calibri"/>
                <a:cs typeface="Calibri"/>
              </a:rPr>
              <a:t>(Arrow)</a:t>
            </a:r>
            <a:endParaRPr sz="3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939"/>
              </a:spcBef>
              <a:buClr>
                <a:srgbClr val="FF0000"/>
              </a:buClr>
              <a:buSzPct val="68750"/>
              <a:buFont typeface="Wingdings"/>
              <a:buChar char=""/>
              <a:tabLst>
                <a:tab pos="354965" algn="l"/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Simbol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Kelima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(Arah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Proses);</a:t>
            </a:r>
            <a:endParaRPr sz="24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Clr>
                <a:srgbClr val="FF0000"/>
              </a:buClr>
              <a:buSzPct val="68750"/>
              <a:buFont typeface="Wingdings"/>
              <a:buChar char=""/>
              <a:tabLst>
                <a:tab pos="354965" algn="l"/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Melambangkan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arah </a:t>
            </a:r>
            <a:r>
              <a:rPr sz="2400" spc="-10" dirty="0">
                <a:latin typeface="Calibri"/>
                <a:cs typeface="Calibri"/>
              </a:rPr>
              <a:t>proses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kegiatan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dari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satu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simbol </a:t>
            </a:r>
            <a:r>
              <a:rPr sz="2400" spc="-40" dirty="0">
                <a:latin typeface="Calibri"/>
                <a:cs typeface="Calibri"/>
              </a:rPr>
              <a:t>ke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simbol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selanjutnya;</a:t>
            </a:r>
            <a:endParaRPr sz="2400">
              <a:latin typeface="Calibri"/>
              <a:cs typeface="Calibri"/>
            </a:endParaRPr>
          </a:p>
          <a:p>
            <a:pPr marL="355600" marR="478790" indent="-343535">
              <a:lnSpc>
                <a:spcPct val="100000"/>
              </a:lnSpc>
              <a:spcBef>
                <a:spcPts val="575"/>
              </a:spcBef>
              <a:buClr>
                <a:srgbClr val="FF0000"/>
              </a:buClr>
              <a:buSzPct val="68750"/>
              <a:buFont typeface="Wingdings"/>
              <a:buChar char=""/>
              <a:tabLst>
                <a:tab pos="354965" algn="l"/>
                <a:tab pos="356235" algn="l"/>
              </a:tabLst>
            </a:pPr>
            <a:r>
              <a:rPr sz="2400" spc="-10" dirty="0">
                <a:latin typeface="Calibri"/>
                <a:cs typeface="Calibri"/>
              </a:rPr>
              <a:t>Penulisan</a:t>
            </a:r>
            <a:r>
              <a:rPr sz="2400" spc="-5" dirty="0">
                <a:latin typeface="Calibri"/>
                <a:cs typeface="Calibri"/>
              </a:rPr>
              <a:t> simbol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anak</a:t>
            </a:r>
            <a:r>
              <a:rPr sz="2400" spc="-5" dirty="0">
                <a:latin typeface="Calibri"/>
                <a:cs typeface="Calibri"/>
              </a:rPr>
              <a:t> panah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sesuai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kaidah yang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berlaku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pada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simbol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yang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dihubungkan;</a:t>
            </a:r>
            <a:endParaRPr sz="24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575"/>
              </a:spcBef>
              <a:buClr>
                <a:srgbClr val="FF0000"/>
              </a:buClr>
              <a:buSzPct val="68750"/>
              <a:buFont typeface="Wingdings"/>
              <a:buChar char=""/>
              <a:tabLst>
                <a:tab pos="354965" algn="l"/>
                <a:tab pos="356235" algn="l"/>
                <a:tab pos="7831455" algn="l"/>
              </a:tabLst>
            </a:pPr>
            <a:r>
              <a:rPr sz="2400" dirty="0">
                <a:latin typeface="Calibri"/>
                <a:cs typeface="Calibri"/>
              </a:rPr>
              <a:t>Prinsip </a:t>
            </a:r>
            <a:r>
              <a:rPr sz="2400" spc="-10" dirty="0">
                <a:latin typeface="Calibri"/>
                <a:cs typeface="Calibri"/>
              </a:rPr>
              <a:t>yang digunakan: </a:t>
            </a:r>
            <a:r>
              <a:rPr sz="2400" i="1" spc="-15" dirty="0">
                <a:latin typeface="Calibri"/>
                <a:cs typeface="Calibri"/>
              </a:rPr>
              <a:t>Pertama</a:t>
            </a:r>
            <a:r>
              <a:rPr sz="2400" spc="-15" dirty="0">
                <a:latin typeface="Calibri"/>
                <a:cs typeface="Calibri"/>
              </a:rPr>
              <a:t>, arah </a:t>
            </a:r>
            <a:r>
              <a:rPr sz="2400" dirty="0">
                <a:latin typeface="Calibri"/>
                <a:cs typeface="Calibri"/>
              </a:rPr>
              <a:t>anak </a:t>
            </a:r>
            <a:r>
              <a:rPr sz="2400" spc="-5" dirty="0">
                <a:latin typeface="Calibri"/>
                <a:cs typeface="Calibri"/>
              </a:rPr>
              <a:t>panah selalu jatuh dari </a:t>
            </a:r>
            <a:r>
              <a:rPr sz="2400" spc="-15" dirty="0">
                <a:latin typeface="Calibri"/>
                <a:cs typeface="Calibri"/>
              </a:rPr>
              <a:t>atas 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menuju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ke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sisi</a:t>
            </a:r>
            <a:r>
              <a:rPr sz="2400" spc="-15" dirty="0">
                <a:latin typeface="Calibri"/>
                <a:cs typeface="Calibri"/>
              </a:rPr>
              <a:t> atas tengah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simbol,</a:t>
            </a:r>
            <a:r>
              <a:rPr sz="2400" spc="-15" dirty="0">
                <a:latin typeface="Calibri"/>
                <a:cs typeface="Calibri"/>
              </a:rPr>
              <a:t> kecuali </a:t>
            </a:r>
            <a:r>
              <a:rPr sz="2400" spc="-10" dirty="0">
                <a:latin typeface="Calibri"/>
                <a:cs typeface="Calibri"/>
              </a:rPr>
              <a:t>untuk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arah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anak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panah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balikan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yang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tergantung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pada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kondisi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yang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dihadapi: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bisa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dari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bawah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40" dirty="0">
                <a:latin typeface="Calibri"/>
                <a:cs typeface="Calibri"/>
              </a:rPr>
              <a:t>ke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atas </a:t>
            </a:r>
            <a:r>
              <a:rPr sz="2400" spc="-5" dirty="0">
                <a:latin typeface="Calibri"/>
                <a:cs typeface="Calibri"/>
              </a:rPr>
              <a:t>dan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bisa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dari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sisi </a:t>
            </a:r>
            <a:r>
              <a:rPr sz="2400" spc="-10" dirty="0">
                <a:latin typeface="Calibri"/>
                <a:cs typeface="Calibri"/>
              </a:rPr>
              <a:t>kanan ataupun </a:t>
            </a:r>
            <a:r>
              <a:rPr sz="2400" dirty="0">
                <a:latin typeface="Calibri"/>
                <a:cs typeface="Calibri"/>
              </a:rPr>
              <a:t>kiri. </a:t>
            </a:r>
            <a:r>
              <a:rPr sz="2400" i="1" spc="-10" dirty="0">
                <a:latin typeface="Calibri"/>
                <a:cs typeface="Calibri"/>
              </a:rPr>
              <a:t>Kedua</a:t>
            </a:r>
            <a:r>
              <a:rPr sz="2400" spc="-10" dirty="0">
                <a:latin typeface="Calibri"/>
                <a:cs typeface="Calibri"/>
              </a:rPr>
              <a:t>, </a:t>
            </a:r>
            <a:r>
              <a:rPr sz="2400" spc="-5" dirty="0">
                <a:latin typeface="Calibri"/>
                <a:cs typeface="Calibri"/>
              </a:rPr>
              <a:t>tanda </a:t>
            </a:r>
            <a:r>
              <a:rPr sz="2400" dirty="0">
                <a:latin typeface="Calibri"/>
                <a:cs typeface="Calibri"/>
              </a:rPr>
              <a:t>anak </a:t>
            </a:r>
            <a:r>
              <a:rPr sz="2400" spc="-5" dirty="0">
                <a:latin typeface="Calibri"/>
                <a:cs typeface="Calibri"/>
              </a:rPr>
              <a:t>panah </a:t>
            </a:r>
            <a:r>
              <a:rPr sz="2400" dirty="0">
                <a:latin typeface="Calibri"/>
                <a:cs typeface="Calibri"/>
              </a:rPr>
              <a:t>tidak </a:t>
            </a:r>
            <a:r>
              <a:rPr sz="2400" spc="-5" dirty="0">
                <a:latin typeface="Calibri"/>
                <a:cs typeface="Calibri"/>
              </a:rPr>
              <a:t>boleh </a:t>
            </a:r>
            <a:r>
              <a:rPr sz="2400" spc="-15" dirty="0">
                <a:latin typeface="Calibri"/>
                <a:cs typeface="Calibri"/>
              </a:rPr>
              <a:t>bersilangan 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seandanya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terpaksa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bersilangan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maka digambarkan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dengan	</a:t>
            </a:r>
            <a:r>
              <a:rPr sz="2400" spc="-5" dirty="0">
                <a:latin typeface="Calibri"/>
                <a:cs typeface="Calibri"/>
              </a:rPr>
              <a:t>tanda </a:t>
            </a:r>
            <a:r>
              <a:rPr sz="2400" dirty="0">
                <a:latin typeface="Calibri"/>
                <a:cs typeface="Calibri"/>
              </a:rPr>
              <a:t>“Ω =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omega”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93519" y="1663741"/>
            <a:ext cx="930910" cy="342900"/>
          </a:xfrm>
          <a:custGeom>
            <a:avLst/>
            <a:gdLst/>
            <a:ahLst/>
            <a:cxnLst/>
            <a:rect l="l" t="t" r="r" b="b"/>
            <a:pathLst>
              <a:path w="930910" h="342900">
                <a:moveTo>
                  <a:pt x="779399" y="171154"/>
                </a:moveTo>
                <a:lnTo>
                  <a:pt x="607187" y="271611"/>
                </a:lnTo>
                <a:lnTo>
                  <a:pt x="595882" y="281640"/>
                </a:lnTo>
                <a:lnTo>
                  <a:pt x="589518" y="294788"/>
                </a:lnTo>
                <a:lnTo>
                  <a:pt x="588559" y="309366"/>
                </a:lnTo>
                <a:lnTo>
                  <a:pt x="593471" y="323681"/>
                </a:lnTo>
                <a:lnTo>
                  <a:pt x="603500" y="334986"/>
                </a:lnTo>
                <a:lnTo>
                  <a:pt x="616648" y="341350"/>
                </a:lnTo>
                <a:lnTo>
                  <a:pt x="631225" y="342308"/>
                </a:lnTo>
                <a:lnTo>
                  <a:pt x="645541" y="337397"/>
                </a:lnTo>
                <a:lnTo>
                  <a:pt x="865214" y="209254"/>
                </a:lnTo>
                <a:lnTo>
                  <a:pt x="854963" y="209254"/>
                </a:lnTo>
                <a:lnTo>
                  <a:pt x="854963" y="204047"/>
                </a:lnTo>
                <a:lnTo>
                  <a:pt x="835787" y="204047"/>
                </a:lnTo>
                <a:lnTo>
                  <a:pt x="779399" y="171154"/>
                </a:lnTo>
                <a:close/>
              </a:path>
              <a:path w="930910" h="342900">
                <a:moveTo>
                  <a:pt x="714084" y="133054"/>
                </a:moveTo>
                <a:lnTo>
                  <a:pt x="0" y="133054"/>
                </a:lnTo>
                <a:lnTo>
                  <a:pt x="0" y="209254"/>
                </a:lnTo>
                <a:lnTo>
                  <a:pt x="714084" y="209254"/>
                </a:lnTo>
                <a:lnTo>
                  <a:pt x="779399" y="171154"/>
                </a:lnTo>
                <a:lnTo>
                  <a:pt x="714084" y="133054"/>
                </a:lnTo>
                <a:close/>
              </a:path>
              <a:path w="930910" h="342900">
                <a:moveTo>
                  <a:pt x="865214" y="133054"/>
                </a:moveTo>
                <a:lnTo>
                  <a:pt x="854963" y="133054"/>
                </a:lnTo>
                <a:lnTo>
                  <a:pt x="854963" y="209254"/>
                </a:lnTo>
                <a:lnTo>
                  <a:pt x="865214" y="209254"/>
                </a:lnTo>
                <a:lnTo>
                  <a:pt x="930529" y="171154"/>
                </a:lnTo>
                <a:lnTo>
                  <a:pt x="865214" y="133054"/>
                </a:lnTo>
                <a:close/>
              </a:path>
              <a:path w="930910" h="342900">
                <a:moveTo>
                  <a:pt x="835787" y="138261"/>
                </a:moveTo>
                <a:lnTo>
                  <a:pt x="779399" y="171154"/>
                </a:lnTo>
                <a:lnTo>
                  <a:pt x="835787" y="204047"/>
                </a:lnTo>
                <a:lnTo>
                  <a:pt x="835787" y="138261"/>
                </a:lnTo>
                <a:close/>
              </a:path>
              <a:path w="930910" h="342900">
                <a:moveTo>
                  <a:pt x="854963" y="138261"/>
                </a:moveTo>
                <a:lnTo>
                  <a:pt x="835787" y="138261"/>
                </a:lnTo>
                <a:lnTo>
                  <a:pt x="835787" y="204047"/>
                </a:lnTo>
                <a:lnTo>
                  <a:pt x="854963" y="204047"/>
                </a:lnTo>
                <a:lnTo>
                  <a:pt x="854963" y="138261"/>
                </a:lnTo>
                <a:close/>
              </a:path>
              <a:path w="930910" h="342900">
                <a:moveTo>
                  <a:pt x="631225" y="0"/>
                </a:moveTo>
                <a:lnTo>
                  <a:pt x="616648" y="958"/>
                </a:lnTo>
                <a:lnTo>
                  <a:pt x="603500" y="7322"/>
                </a:lnTo>
                <a:lnTo>
                  <a:pt x="593471" y="18627"/>
                </a:lnTo>
                <a:lnTo>
                  <a:pt x="588559" y="32942"/>
                </a:lnTo>
                <a:lnTo>
                  <a:pt x="589518" y="47519"/>
                </a:lnTo>
                <a:lnTo>
                  <a:pt x="595882" y="60668"/>
                </a:lnTo>
                <a:lnTo>
                  <a:pt x="607187" y="70697"/>
                </a:lnTo>
                <a:lnTo>
                  <a:pt x="779399" y="171154"/>
                </a:lnTo>
                <a:lnTo>
                  <a:pt x="835787" y="138261"/>
                </a:lnTo>
                <a:lnTo>
                  <a:pt x="854963" y="138261"/>
                </a:lnTo>
                <a:lnTo>
                  <a:pt x="854963" y="133054"/>
                </a:lnTo>
                <a:lnTo>
                  <a:pt x="865214" y="133054"/>
                </a:lnTo>
                <a:lnTo>
                  <a:pt x="645541" y="4911"/>
                </a:lnTo>
                <a:lnTo>
                  <a:pt x="6312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2264301" y="466881"/>
            <a:ext cx="7053262" cy="682625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95"/>
              </a:lnSpc>
            </a:pPr>
            <a:r>
              <a:rPr sz="4400" spc="-40" dirty="0">
                <a:solidFill>
                  <a:srgbClr val="FFFFFF"/>
                </a:solidFill>
                <a:latin typeface="Calibri Light"/>
                <a:cs typeface="Calibri Light"/>
              </a:rPr>
              <a:t>PENERAPAN</a:t>
            </a:r>
            <a:r>
              <a:rPr sz="4400" spc="-2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dirty="0">
                <a:solidFill>
                  <a:srgbClr val="FFFFFF"/>
                </a:solidFill>
                <a:latin typeface="Calibri Light"/>
                <a:cs typeface="Calibri Light"/>
              </a:rPr>
              <a:t>SIMBOL</a:t>
            </a:r>
            <a:r>
              <a:rPr sz="440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75" dirty="0">
                <a:solidFill>
                  <a:srgbClr val="FFFFFF"/>
                </a:solidFill>
                <a:latin typeface="Calibri Light"/>
                <a:cs typeface="Calibri Light"/>
              </a:rPr>
              <a:t>PANAH</a:t>
            </a:r>
            <a:r>
              <a:rPr sz="4400" spc="-2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dirty="0">
                <a:solidFill>
                  <a:srgbClr val="FFFFFF"/>
                </a:solidFill>
                <a:latin typeface="Calibri Light"/>
                <a:cs typeface="Calibri Light"/>
              </a:rPr>
              <a:t>(1)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06385" y="1430273"/>
            <a:ext cx="4173220" cy="291465"/>
          </a:xfrm>
          <a:custGeom>
            <a:avLst/>
            <a:gdLst/>
            <a:ahLst/>
            <a:cxnLst/>
            <a:rect l="l" t="t" r="r" b="b"/>
            <a:pathLst>
              <a:path w="4173220" h="291464">
                <a:moveTo>
                  <a:pt x="1668767" y="0"/>
                </a:moveTo>
                <a:lnTo>
                  <a:pt x="0" y="0"/>
                </a:lnTo>
                <a:lnTo>
                  <a:pt x="0" y="291084"/>
                </a:lnTo>
                <a:lnTo>
                  <a:pt x="1668767" y="291084"/>
                </a:lnTo>
                <a:lnTo>
                  <a:pt x="1668767" y="0"/>
                </a:lnTo>
                <a:close/>
              </a:path>
              <a:path w="4173220" h="291464">
                <a:moveTo>
                  <a:pt x="2394191" y="0"/>
                </a:moveTo>
                <a:lnTo>
                  <a:pt x="1720596" y="0"/>
                </a:lnTo>
                <a:lnTo>
                  <a:pt x="1668780" y="0"/>
                </a:lnTo>
                <a:lnTo>
                  <a:pt x="1668780" y="291084"/>
                </a:lnTo>
                <a:lnTo>
                  <a:pt x="1720596" y="291084"/>
                </a:lnTo>
                <a:lnTo>
                  <a:pt x="2394191" y="291084"/>
                </a:lnTo>
                <a:lnTo>
                  <a:pt x="2394191" y="0"/>
                </a:lnTo>
                <a:close/>
              </a:path>
              <a:path w="4173220" h="291464">
                <a:moveTo>
                  <a:pt x="2737091" y="0"/>
                </a:moveTo>
                <a:lnTo>
                  <a:pt x="2679192" y="0"/>
                </a:lnTo>
                <a:lnTo>
                  <a:pt x="2447544" y="0"/>
                </a:lnTo>
                <a:lnTo>
                  <a:pt x="2394204" y="0"/>
                </a:lnTo>
                <a:lnTo>
                  <a:pt x="2394204" y="291084"/>
                </a:lnTo>
                <a:lnTo>
                  <a:pt x="2447544" y="291084"/>
                </a:lnTo>
                <a:lnTo>
                  <a:pt x="2679192" y="291084"/>
                </a:lnTo>
                <a:lnTo>
                  <a:pt x="2737091" y="291084"/>
                </a:lnTo>
                <a:lnTo>
                  <a:pt x="2737091" y="0"/>
                </a:lnTo>
                <a:close/>
              </a:path>
              <a:path w="4173220" h="291464">
                <a:moveTo>
                  <a:pt x="4172712" y="0"/>
                </a:moveTo>
                <a:lnTo>
                  <a:pt x="3569208" y="0"/>
                </a:lnTo>
                <a:lnTo>
                  <a:pt x="3514344" y="0"/>
                </a:lnTo>
                <a:lnTo>
                  <a:pt x="2737104" y="0"/>
                </a:lnTo>
                <a:lnTo>
                  <a:pt x="2737104" y="291084"/>
                </a:lnTo>
                <a:lnTo>
                  <a:pt x="3514344" y="291084"/>
                </a:lnTo>
                <a:lnTo>
                  <a:pt x="3569208" y="291084"/>
                </a:lnTo>
                <a:lnTo>
                  <a:pt x="4172712" y="291084"/>
                </a:lnTo>
                <a:lnTo>
                  <a:pt x="417271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94701" y="1398270"/>
            <a:ext cx="41986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40" dirty="0">
                <a:solidFill>
                  <a:srgbClr val="FFFFFF"/>
                </a:solidFill>
                <a:latin typeface="Arial"/>
                <a:cs typeface="Arial"/>
              </a:rPr>
              <a:t>Meng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ubu</a:t>
            </a:r>
            <a:r>
              <a:rPr sz="2000" b="1" spc="-229" dirty="0">
                <a:solidFill>
                  <a:srgbClr val="FFFFFF"/>
                </a:solidFill>
                <a:latin typeface="Arial"/>
                <a:cs typeface="Arial"/>
              </a:rPr>
              <a:t>ng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simbo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90" dirty="0">
                <a:solidFill>
                  <a:srgbClr val="FFFFFF"/>
                </a:solidFill>
                <a:latin typeface="Arial"/>
                <a:cs typeface="Arial"/>
              </a:rPr>
              <a:t>sebela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kanan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05121" y="1430274"/>
            <a:ext cx="3401060" cy="29146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0"/>
              </a:lnSpc>
            </a:pPr>
            <a:r>
              <a:rPr sz="2000" b="1" spc="-240" dirty="0">
                <a:solidFill>
                  <a:srgbClr val="FFFFFF"/>
                </a:solidFill>
                <a:latin typeface="Arial"/>
                <a:cs typeface="Arial"/>
              </a:rPr>
              <a:t>Meng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ubu</a:t>
            </a:r>
            <a:r>
              <a:rPr sz="2000" b="1" spc="-229" dirty="0">
                <a:solidFill>
                  <a:srgbClr val="FFFFFF"/>
                </a:solidFill>
                <a:latin typeface="Arial"/>
                <a:cs typeface="Arial"/>
              </a:rPr>
              <a:t>ng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simbo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0" dirty="0">
                <a:solidFill>
                  <a:srgbClr val="FFFFFF"/>
                </a:solidFill>
                <a:latin typeface="Arial"/>
                <a:cs typeface="Arial"/>
              </a:rPr>
              <a:t>ba</a:t>
            </a:r>
            <a:r>
              <a:rPr sz="2000" b="1" spc="-275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ah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4408" y="1472183"/>
            <a:ext cx="3950970" cy="29146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0"/>
              </a:lnSpc>
            </a:pPr>
            <a:r>
              <a:rPr sz="2000" b="1" spc="-240" dirty="0">
                <a:solidFill>
                  <a:srgbClr val="FFFFFF"/>
                </a:solidFill>
                <a:latin typeface="Arial"/>
                <a:cs typeface="Arial"/>
              </a:rPr>
              <a:t>Meng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ubu</a:t>
            </a:r>
            <a:r>
              <a:rPr sz="2000" b="1" spc="-229" dirty="0">
                <a:solidFill>
                  <a:srgbClr val="FFFFFF"/>
                </a:solidFill>
                <a:latin typeface="Arial"/>
                <a:cs typeface="Arial"/>
              </a:rPr>
              <a:t>ng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simbo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000" b="1" spc="-175" dirty="0">
                <a:solidFill>
                  <a:srgbClr val="FFFFFF"/>
                </a:solidFill>
                <a:latin typeface="Arial"/>
                <a:cs typeface="Arial"/>
              </a:rPr>
              <a:t>ela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55" dirty="0">
                <a:solidFill>
                  <a:srgbClr val="FFFFFF"/>
                </a:solidFill>
                <a:latin typeface="Arial"/>
                <a:cs typeface="Arial"/>
              </a:rPr>
              <a:t>ki</a:t>
            </a:r>
            <a:r>
              <a:rPr sz="2000" b="1" spc="-15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112519" y="1905761"/>
            <a:ext cx="2057400" cy="1628775"/>
            <a:chOff x="1112519" y="1905761"/>
            <a:chExt cx="2057400" cy="1628775"/>
          </a:xfrm>
        </p:grpSpPr>
        <p:sp>
          <p:nvSpPr>
            <p:cNvPr id="8" name="object 8"/>
            <p:cNvSpPr/>
            <p:nvPr/>
          </p:nvSpPr>
          <p:spPr>
            <a:xfrm>
              <a:off x="1112520" y="2162555"/>
              <a:ext cx="2057400" cy="1371600"/>
            </a:xfrm>
            <a:custGeom>
              <a:avLst/>
              <a:gdLst/>
              <a:ahLst/>
              <a:cxnLst/>
              <a:rect l="l" t="t" r="r" b="b"/>
              <a:pathLst>
                <a:path w="2057400" h="1371600">
                  <a:moveTo>
                    <a:pt x="914400" y="838200"/>
                  </a:moveTo>
                  <a:lnTo>
                    <a:pt x="0" y="838200"/>
                  </a:lnTo>
                  <a:lnTo>
                    <a:pt x="0" y="1371600"/>
                  </a:lnTo>
                  <a:lnTo>
                    <a:pt x="914400" y="1371600"/>
                  </a:lnTo>
                  <a:lnTo>
                    <a:pt x="914400" y="838200"/>
                  </a:lnTo>
                  <a:close/>
                </a:path>
                <a:path w="2057400" h="1371600">
                  <a:moveTo>
                    <a:pt x="2057400" y="0"/>
                  </a:moveTo>
                  <a:lnTo>
                    <a:pt x="1143000" y="0"/>
                  </a:lnTo>
                  <a:lnTo>
                    <a:pt x="1143000" y="533400"/>
                  </a:lnTo>
                  <a:lnTo>
                    <a:pt x="2057400" y="533400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41380" y="2400680"/>
              <a:ext cx="814705" cy="600710"/>
            </a:xfrm>
            <a:custGeom>
              <a:avLst/>
              <a:gdLst/>
              <a:ahLst/>
              <a:cxnLst/>
              <a:rect l="l" t="t" r="r" b="b"/>
              <a:pathLst>
                <a:path w="814705" h="600710">
                  <a:moveTo>
                    <a:pt x="24632" y="343719"/>
                  </a:moveTo>
                  <a:lnTo>
                    <a:pt x="13912" y="347345"/>
                  </a:lnTo>
                  <a:lnTo>
                    <a:pt x="5464" y="354921"/>
                  </a:lnTo>
                  <a:lnTo>
                    <a:pt x="720" y="364807"/>
                  </a:lnTo>
                  <a:lnTo>
                    <a:pt x="0" y="375741"/>
                  </a:lnTo>
                  <a:lnTo>
                    <a:pt x="3625" y="386461"/>
                  </a:lnTo>
                  <a:lnTo>
                    <a:pt x="128339" y="600202"/>
                  </a:lnTo>
                  <a:lnTo>
                    <a:pt x="161463" y="543433"/>
                  </a:lnTo>
                  <a:lnTo>
                    <a:pt x="99764" y="543433"/>
                  </a:lnTo>
                  <a:lnTo>
                    <a:pt x="99764" y="437801"/>
                  </a:lnTo>
                  <a:lnTo>
                    <a:pt x="53028" y="357632"/>
                  </a:lnTo>
                  <a:lnTo>
                    <a:pt x="45452" y="349184"/>
                  </a:lnTo>
                  <a:lnTo>
                    <a:pt x="35565" y="344439"/>
                  </a:lnTo>
                  <a:lnTo>
                    <a:pt x="24632" y="343719"/>
                  </a:lnTo>
                  <a:close/>
                </a:path>
                <a:path w="814705" h="600710">
                  <a:moveTo>
                    <a:pt x="99764" y="437801"/>
                  </a:moveTo>
                  <a:lnTo>
                    <a:pt x="99764" y="543433"/>
                  </a:lnTo>
                  <a:lnTo>
                    <a:pt x="156914" y="543433"/>
                  </a:lnTo>
                  <a:lnTo>
                    <a:pt x="156914" y="529082"/>
                  </a:lnTo>
                  <a:lnTo>
                    <a:pt x="103701" y="529082"/>
                  </a:lnTo>
                  <a:lnTo>
                    <a:pt x="128339" y="486818"/>
                  </a:lnTo>
                  <a:lnTo>
                    <a:pt x="99764" y="437801"/>
                  </a:lnTo>
                  <a:close/>
                </a:path>
                <a:path w="814705" h="600710">
                  <a:moveTo>
                    <a:pt x="232046" y="343719"/>
                  </a:moveTo>
                  <a:lnTo>
                    <a:pt x="221112" y="344439"/>
                  </a:lnTo>
                  <a:lnTo>
                    <a:pt x="211226" y="349184"/>
                  </a:lnTo>
                  <a:lnTo>
                    <a:pt x="203650" y="357632"/>
                  </a:lnTo>
                  <a:lnTo>
                    <a:pt x="156914" y="437801"/>
                  </a:lnTo>
                  <a:lnTo>
                    <a:pt x="156914" y="543433"/>
                  </a:lnTo>
                  <a:lnTo>
                    <a:pt x="161463" y="543433"/>
                  </a:lnTo>
                  <a:lnTo>
                    <a:pt x="253053" y="386461"/>
                  </a:lnTo>
                  <a:lnTo>
                    <a:pt x="256678" y="375741"/>
                  </a:lnTo>
                  <a:lnTo>
                    <a:pt x="255958" y="364807"/>
                  </a:lnTo>
                  <a:lnTo>
                    <a:pt x="251213" y="354921"/>
                  </a:lnTo>
                  <a:lnTo>
                    <a:pt x="242766" y="347345"/>
                  </a:lnTo>
                  <a:lnTo>
                    <a:pt x="232046" y="343719"/>
                  </a:lnTo>
                  <a:close/>
                </a:path>
                <a:path w="814705" h="600710">
                  <a:moveTo>
                    <a:pt x="128339" y="486818"/>
                  </a:moveTo>
                  <a:lnTo>
                    <a:pt x="103701" y="529082"/>
                  </a:lnTo>
                  <a:lnTo>
                    <a:pt x="152977" y="529082"/>
                  </a:lnTo>
                  <a:lnTo>
                    <a:pt x="128339" y="486818"/>
                  </a:lnTo>
                  <a:close/>
                </a:path>
                <a:path w="814705" h="600710">
                  <a:moveTo>
                    <a:pt x="156914" y="437801"/>
                  </a:moveTo>
                  <a:lnTo>
                    <a:pt x="128339" y="486818"/>
                  </a:lnTo>
                  <a:lnTo>
                    <a:pt x="152977" y="529082"/>
                  </a:lnTo>
                  <a:lnTo>
                    <a:pt x="156914" y="529082"/>
                  </a:lnTo>
                  <a:lnTo>
                    <a:pt x="156914" y="437801"/>
                  </a:lnTo>
                  <a:close/>
                </a:path>
                <a:path w="814705" h="600710">
                  <a:moveTo>
                    <a:pt x="814139" y="0"/>
                  </a:moveTo>
                  <a:lnTo>
                    <a:pt x="99764" y="0"/>
                  </a:lnTo>
                  <a:lnTo>
                    <a:pt x="99764" y="437801"/>
                  </a:lnTo>
                  <a:lnTo>
                    <a:pt x="128339" y="486818"/>
                  </a:lnTo>
                  <a:lnTo>
                    <a:pt x="156914" y="437801"/>
                  </a:lnTo>
                  <a:lnTo>
                    <a:pt x="156914" y="57150"/>
                  </a:lnTo>
                  <a:lnTo>
                    <a:pt x="128339" y="57150"/>
                  </a:lnTo>
                  <a:lnTo>
                    <a:pt x="156914" y="28575"/>
                  </a:lnTo>
                  <a:lnTo>
                    <a:pt x="814139" y="28575"/>
                  </a:lnTo>
                  <a:lnTo>
                    <a:pt x="814139" y="0"/>
                  </a:lnTo>
                  <a:close/>
                </a:path>
                <a:path w="814705" h="600710">
                  <a:moveTo>
                    <a:pt x="156914" y="28575"/>
                  </a:moveTo>
                  <a:lnTo>
                    <a:pt x="128339" y="57150"/>
                  </a:lnTo>
                  <a:lnTo>
                    <a:pt x="156914" y="57150"/>
                  </a:lnTo>
                  <a:lnTo>
                    <a:pt x="156914" y="28575"/>
                  </a:lnTo>
                  <a:close/>
                </a:path>
                <a:path w="814705" h="600710">
                  <a:moveTo>
                    <a:pt x="814139" y="28575"/>
                  </a:moveTo>
                  <a:lnTo>
                    <a:pt x="156914" y="28575"/>
                  </a:lnTo>
                  <a:lnTo>
                    <a:pt x="156914" y="57150"/>
                  </a:lnTo>
                  <a:lnTo>
                    <a:pt x="814139" y="57150"/>
                  </a:lnTo>
                  <a:lnTo>
                    <a:pt x="814139" y="285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654934" y="1905761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4">
                  <a:moveTo>
                    <a:pt x="14223" y="142112"/>
                  </a:moveTo>
                  <a:lnTo>
                    <a:pt x="8254" y="145668"/>
                  </a:lnTo>
                  <a:lnTo>
                    <a:pt x="2158" y="149098"/>
                  </a:lnTo>
                  <a:lnTo>
                    <a:pt x="0" y="156845"/>
                  </a:lnTo>
                  <a:lnTo>
                    <a:pt x="3556" y="162940"/>
                  </a:lnTo>
                  <a:lnTo>
                    <a:pt x="58546" y="258190"/>
                  </a:lnTo>
                  <a:lnTo>
                    <a:pt x="73378" y="233045"/>
                  </a:lnTo>
                  <a:lnTo>
                    <a:pt x="45973" y="232917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7" y="144145"/>
                  </a:lnTo>
                  <a:lnTo>
                    <a:pt x="14223" y="142112"/>
                  </a:lnTo>
                  <a:close/>
                </a:path>
                <a:path w="118110" h="258444">
                  <a:moveTo>
                    <a:pt x="46178" y="186068"/>
                  </a:moveTo>
                  <a:lnTo>
                    <a:pt x="45973" y="232917"/>
                  </a:lnTo>
                  <a:lnTo>
                    <a:pt x="71373" y="233045"/>
                  </a:lnTo>
                  <a:lnTo>
                    <a:pt x="71401" y="226695"/>
                  </a:lnTo>
                  <a:lnTo>
                    <a:pt x="47751" y="226567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4">
                  <a:moveTo>
                    <a:pt x="103885" y="142493"/>
                  </a:moveTo>
                  <a:lnTo>
                    <a:pt x="96012" y="144525"/>
                  </a:lnTo>
                  <a:lnTo>
                    <a:pt x="92456" y="150622"/>
                  </a:lnTo>
                  <a:lnTo>
                    <a:pt x="71591" y="186068"/>
                  </a:lnTo>
                  <a:lnTo>
                    <a:pt x="71373" y="233045"/>
                  </a:lnTo>
                  <a:lnTo>
                    <a:pt x="73378" y="233045"/>
                  </a:lnTo>
                  <a:lnTo>
                    <a:pt x="114426" y="163449"/>
                  </a:lnTo>
                  <a:lnTo>
                    <a:pt x="117982" y="157479"/>
                  </a:lnTo>
                  <a:lnTo>
                    <a:pt x="115950" y="149605"/>
                  </a:lnTo>
                  <a:lnTo>
                    <a:pt x="109854" y="146050"/>
                  </a:lnTo>
                  <a:lnTo>
                    <a:pt x="103885" y="142493"/>
                  </a:lnTo>
                  <a:close/>
                </a:path>
                <a:path w="118110" h="258444">
                  <a:moveTo>
                    <a:pt x="58751" y="207881"/>
                  </a:moveTo>
                  <a:lnTo>
                    <a:pt x="47751" y="226567"/>
                  </a:lnTo>
                  <a:lnTo>
                    <a:pt x="69595" y="226695"/>
                  </a:lnTo>
                  <a:lnTo>
                    <a:pt x="58751" y="207881"/>
                  </a:lnTo>
                  <a:close/>
                </a:path>
                <a:path w="118110" h="258444">
                  <a:moveTo>
                    <a:pt x="71578" y="186089"/>
                  </a:moveTo>
                  <a:lnTo>
                    <a:pt x="58751" y="207881"/>
                  </a:lnTo>
                  <a:lnTo>
                    <a:pt x="69595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10" h="258444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286500" y="1921001"/>
            <a:ext cx="914400" cy="1628775"/>
            <a:chOff x="6286500" y="1921001"/>
            <a:chExt cx="914400" cy="1628775"/>
          </a:xfrm>
        </p:grpSpPr>
        <p:sp>
          <p:nvSpPr>
            <p:cNvPr id="12" name="object 12"/>
            <p:cNvSpPr/>
            <p:nvPr/>
          </p:nvSpPr>
          <p:spPr>
            <a:xfrm>
              <a:off x="6286500" y="2177795"/>
              <a:ext cx="914400" cy="1372235"/>
            </a:xfrm>
            <a:custGeom>
              <a:avLst/>
              <a:gdLst/>
              <a:ahLst/>
              <a:cxnLst/>
              <a:rect l="l" t="t" r="r" b="b"/>
              <a:pathLst>
                <a:path w="914400" h="1372235">
                  <a:moveTo>
                    <a:pt x="914400" y="838200"/>
                  </a:moveTo>
                  <a:lnTo>
                    <a:pt x="0" y="838200"/>
                  </a:lnTo>
                  <a:lnTo>
                    <a:pt x="0" y="1371612"/>
                  </a:lnTo>
                  <a:lnTo>
                    <a:pt x="914400" y="1371612"/>
                  </a:lnTo>
                  <a:lnTo>
                    <a:pt x="914400" y="838200"/>
                  </a:lnTo>
                  <a:close/>
                </a:path>
                <a:path w="914400" h="1372235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678168" y="2713481"/>
              <a:ext cx="132715" cy="305435"/>
            </a:xfrm>
            <a:custGeom>
              <a:avLst/>
              <a:gdLst/>
              <a:ahLst/>
              <a:cxnLst/>
              <a:rect l="l" t="t" r="r" b="b"/>
              <a:pathLst>
                <a:path w="132715" h="305435">
                  <a:moveTo>
                    <a:pt x="15875" y="174497"/>
                  </a:moveTo>
                  <a:lnTo>
                    <a:pt x="9143" y="178434"/>
                  </a:lnTo>
                  <a:lnTo>
                    <a:pt x="2285" y="182371"/>
                  </a:lnTo>
                  <a:lnTo>
                    <a:pt x="0" y="191134"/>
                  </a:lnTo>
                  <a:lnTo>
                    <a:pt x="3936" y="197992"/>
                  </a:lnTo>
                  <a:lnTo>
                    <a:pt x="66293" y="304926"/>
                  </a:lnTo>
                  <a:lnTo>
                    <a:pt x="82883" y="276478"/>
                  </a:lnTo>
                  <a:lnTo>
                    <a:pt x="51942" y="276478"/>
                  </a:lnTo>
                  <a:lnTo>
                    <a:pt x="51942" y="223676"/>
                  </a:lnTo>
                  <a:lnTo>
                    <a:pt x="28575" y="183641"/>
                  </a:lnTo>
                  <a:lnTo>
                    <a:pt x="24637" y="176783"/>
                  </a:lnTo>
                  <a:lnTo>
                    <a:pt x="15875" y="174497"/>
                  </a:lnTo>
                  <a:close/>
                </a:path>
                <a:path w="132715" h="305435">
                  <a:moveTo>
                    <a:pt x="51942" y="223676"/>
                  </a:moveTo>
                  <a:lnTo>
                    <a:pt x="51942" y="276478"/>
                  </a:lnTo>
                  <a:lnTo>
                    <a:pt x="80517" y="276478"/>
                  </a:lnTo>
                  <a:lnTo>
                    <a:pt x="80517" y="269366"/>
                  </a:lnTo>
                  <a:lnTo>
                    <a:pt x="53975" y="269366"/>
                  </a:lnTo>
                  <a:lnTo>
                    <a:pt x="66293" y="248262"/>
                  </a:lnTo>
                  <a:lnTo>
                    <a:pt x="51942" y="223676"/>
                  </a:lnTo>
                  <a:close/>
                </a:path>
                <a:path w="132715" h="305435">
                  <a:moveTo>
                    <a:pt x="116712" y="174497"/>
                  </a:moveTo>
                  <a:lnTo>
                    <a:pt x="107950" y="176783"/>
                  </a:lnTo>
                  <a:lnTo>
                    <a:pt x="104012" y="183641"/>
                  </a:lnTo>
                  <a:lnTo>
                    <a:pt x="80517" y="223893"/>
                  </a:lnTo>
                  <a:lnTo>
                    <a:pt x="80517" y="276478"/>
                  </a:lnTo>
                  <a:lnTo>
                    <a:pt x="82883" y="276478"/>
                  </a:lnTo>
                  <a:lnTo>
                    <a:pt x="128650" y="197992"/>
                  </a:lnTo>
                  <a:lnTo>
                    <a:pt x="132587" y="191134"/>
                  </a:lnTo>
                  <a:lnTo>
                    <a:pt x="130301" y="182371"/>
                  </a:lnTo>
                  <a:lnTo>
                    <a:pt x="123443" y="178434"/>
                  </a:lnTo>
                  <a:lnTo>
                    <a:pt x="116712" y="174497"/>
                  </a:lnTo>
                  <a:close/>
                </a:path>
                <a:path w="132715" h="305435">
                  <a:moveTo>
                    <a:pt x="66293" y="248262"/>
                  </a:moveTo>
                  <a:lnTo>
                    <a:pt x="53975" y="269366"/>
                  </a:lnTo>
                  <a:lnTo>
                    <a:pt x="78612" y="269366"/>
                  </a:lnTo>
                  <a:lnTo>
                    <a:pt x="66293" y="248262"/>
                  </a:lnTo>
                  <a:close/>
                </a:path>
                <a:path w="132715" h="305435">
                  <a:moveTo>
                    <a:pt x="80517" y="223893"/>
                  </a:moveTo>
                  <a:lnTo>
                    <a:pt x="66293" y="248262"/>
                  </a:lnTo>
                  <a:lnTo>
                    <a:pt x="78612" y="269366"/>
                  </a:lnTo>
                  <a:lnTo>
                    <a:pt x="80517" y="269366"/>
                  </a:lnTo>
                  <a:lnTo>
                    <a:pt x="80517" y="223893"/>
                  </a:lnTo>
                  <a:close/>
                </a:path>
                <a:path w="132715" h="305435">
                  <a:moveTo>
                    <a:pt x="53593" y="138048"/>
                  </a:moveTo>
                  <a:lnTo>
                    <a:pt x="51942" y="138048"/>
                  </a:lnTo>
                  <a:lnTo>
                    <a:pt x="51942" y="223676"/>
                  </a:lnTo>
                  <a:lnTo>
                    <a:pt x="66293" y="248262"/>
                  </a:lnTo>
                  <a:lnTo>
                    <a:pt x="80517" y="223893"/>
                  </a:lnTo>
                  <a:lnTo>
                    <a:pt x="80517" y="166623"/>
                  </a:lnTo>
                  <a:lnTo>
                    <a:pt x="66293" y="166623"/>
                  </a:lnTo>
                  <a:lnTo>
                    <a:pt x="80517" y="152400"/>
                  </a:lnTo>
                  <a:lnTo>
                    <a:pt x="53593" y="152400"/>
                  </a:lnTo>
                  <a:lnTo>
                    <a:pt x="53593" y="138048"/>
                  </a:lnTo>
                  <a:close/>
                </a:path>
                <a:path w="132715" h="305435">
                  <a:moveTo>
                    <a:pt x="80517" y="152400"/>
                  </a:moveTo>
                  <a:lnTo>
                    <a:pt x="66293" y="166623"/>
                  </a:lnTo>
                  <a:lnTo>
                    <a:pt x="80517" y="166623"/>
                  </a:lnTo>
                  <a:lnTo>
                    <a:pt x="80517" y="152400"/>
                  </a:lnTo>
                  <a:close/>
                </a:path>
                <a:path w="132715" h="305435">
                  <a:moveTo>
                    <a:pt x="82168" y="138048"/>
                  </a:moveTo>
                  <a:lnTo>
                    <a:pt x="67945" y="138048"/>
                  </a:lnTo>
                  <a:lnTo>
                    <a:pt x="53593" y="152400"/>
                  </a:lnTo>
                  <a:lnTo>
                    <a:pt x="80517" y="152400"/>
                  </a:lnTo>
                  <a:lnTo>
                    <a:pt x="80517" y="166623"/>
                  </a:lnTo>
                  <a:lnTo>
                    <a:pt x="82168" y="166623"/>
                  </a:lnTo>
                  <a:lnTo>
                    <a:pt x="82168" y="138048"/>
                  </a:lnTo>
                  <a:close/>
                </a:path>
                <a:path w="132715" h="305435">
                  <a:moveTo>
                    <a:pt x="82168" y="0"/>
                  </a:moveTo>
                  <a:lnTo>
                    <a:pt x="53593" y="0"/>
                  </a:lnTo>
                  <a:lnTo>
                    <a:pt x="53593" y="152400"/>
                  </a:lnTo>
                  <a:lnTo>
                    <a:pt x="67945" y="138048"/>
                  </a:lnTo>
                  <a:lnTo>
                    <a:pt x="82168" y="138048"/>
                  </a:lnTo>
                  <a:lnTo>
                    <a:pt x="821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685915" y="1921001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4">
                  <a:moveTo>
                    <a:pt x="14224" y="142112"/>
                  </a:moveTo>
                  <a:lnTo>
                    <a:pt x="8254" y="145669"/>
                  </a:lnTo>
                  <a:lnTo>
                    <a:pt x="2158" y="149098"/>
                  </a:lnTo>
                  <a:lnTo>
                    <a:pt x="0" y="156845"/>
                  </a:lnTo>
                  <a:lnTo>
                    <a:pt x="3555" y="162940"/>
                  </a:lnTo>
                  <a:lnTo>
                    <a:pt x="58546" y="258190"/>
                  </a:lnTo>
                  <a:lnTo>
                    <a:pt x="73378" y="233045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8" y="144145"/>
                  </a:lnTo>
                  <a:lnTo>
                    <a:pt x="14224" y="142112"/>
                  </a:lnTo>
                  <a:close/>
                </a:path>
                <a:path w="118109" h="258444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5"/>
                  </a:lnTo>
                  <a:lnTo>
                    <a:pt x="71401" y="226695"/>
                  </a:lnTo>
                  <a:lnTo>
                    <a:pt x="47751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4">
                  <a:moveTo>
                    <a:pt x="103885" y="142494"/>
                  </a:moveTo>
                  <a:lnTo>
                    <a:pt x="96011" y="144525"/>
                  </a:lnTo>
                  <a:lnTo>
                    <a:pt x="92455" y="150622"/>
                  </a:lnTo>
                  <a:lnTo>
                    <a:pt x="71591" y="186068"/>
                  </a:lnTo>
                  <a:lnTo>
                    <a:pt x="71374" y="233045"/>
                  </a:lnTo>
                  <a:lnTo>
                    <a:pt x="73378" y="233045"/>
                  </a:lnTo>
                  <a:lnTo>
                    <a:pt x="114426" y="163449"/>
                  </a:lnTo>
                  <a:lnTo>
                    <a:pt x="117982" y="157480"/>
                  </a:lnTo>
                  <a:lnTo>
                    <a:pt x="115950" y="149606"/>
                  </a:lnTo>
                  <a:lnTo>
                    <a:pt x="109854" y="146050"/>
                  </a:lnTo>
                  <a:lnTo>
                    <a:pt x="103885" y="142494"/>
                  </a:lnTo>
                  <a:close/>
                </a:path>
                <a:path w="118109" h="258444">
                  <a:moveTo>
                    <a:pt x="58751" y="207881"/>
                  </a:moveTo>
                  <a:lnTo>
                    <a:pt x="47751" y="226568"/>
                  </a:lnTo>
                  <a:lnTo>
                    <a:pt x="69595" y="226695"/>
                  </a:lnTo>
                  <a:lnTo>
                    <a:pt x="58751" y="207881"/>
                  </a:lnTo>
                  <a:close/>
                </a:path>
                <a:path w="118109" h="258444">
                  <a:moveTo>
                    <a:pt x="71578" y="186089"/>
                  </a:moveTo>
                  <a:lnTo>
                    <a:pt x="58751" y="207881"/>
                  </a:lnTo>
                  <a:lnTo>
                    <a:pt x="69595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09" h="258444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793480" y="1800605"/>
            <a:ext cx="2057400" cy="1628775"/>
            <a:chOff x="8793480" y="1800605"/>
            <a:chExt cx="2057400" cy="1628775"/>
          </a:xfrm>
        </p:grpSpPr>
        <p:sp>
          <p:nvSpPr>
            <p:cNvPr id="16" name="object 16"/>
            <p:cNvSpPr/>
            <p:nvPr/>
          </p:nvSpPr>
          <p:spPr>
            <a:xfrm>
              <a:off x="8793480" y="2057399"/>
              <a:ext cx="2057400" cy="1371600"/>
            </a:xfrm>
            <a:custGeom>
              <a:avLst/>
              <a:gdLst/>
              <a:ahLst/>
              <a:cxnLst/>
              <a:rect l="l" t="t" r="r" b="b"/>
              <a:pathLst>
                <a:path w="2057400" h="13716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  <a:path w="2057400" h="1371600">
                  <a:moveTo>
                    <a:pt x="2057400" y="838200"/>
                  </a:moveTo>
                  <a:lnTo>
                    <a:pt x="1143000" y="838200"/>
                  </a:lnTo>
                  <a:lnTo>
                    <a:pt x="1143000" y="1371600"/>
                  </a:lnTo>
                  <a:lnTo>
                    <a:pt x="2057400" y="1371600"/>
                  </a:lnTo>
                  <a:lnTo>
                    <a:pt x="2057400" y="8382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707880" y="2295525"/>
              <a:ext cx="814705" cy="600710"/>
            </a:xfrm>
            <a:custGeom>
              <a:avLst/>
              <a:gdLst/>
              <a:ahLst/>
              <a:cxnLst/>
              <a:rect l="l" t="t" r="r" b="b"/>
              <a:pathLst>
                <a:path w="814704" h="600710">
                  <a:moveTo>
                    <a:pt x="582092" y="343719"/>
                  </a:moveTo>
                  <a:lnTo>
                    <a:pt x="571373" y="347345"/>
                  </a:lnTo>
                  <a:lnTo>
                    <a:pt x="562925" y="354921"/>
                  </a:lnTo>
                  <a:lnTo>
                    <a:pt x="558180" y="364807"/>
                  </a:lnTo>
                  <a:lnTo>
                    <a:pt x="557460" y="375741"/>
                  </a:lnTo>
                  <a:lnTo>
                    <a:pt x="561086" y="386461"/>
                  </a:lnTo>
                  <a:lnTo>
                    <a:pt x="685800" y="600201"/>
                  </a:lnTo>
                  <a:lnTo>
                    <a:pt x="718923" y="543433"/>
                  </a:lnTo>
                  <a:lnTo>
                    <a:pt x="657225" y="543433"/>
                  </a:lnTo>
                  <a:lnTo>
                    <a:pt x="657225" y="437801"/>
                  </a:lnTo>
                  <a:lnTo>
                    <a:pt x="610489" y="357632"/>
                  </a:lnTo>
                  <a:lnTo>
                    <a:pt x="602912" y="349184"/>
                  </a:lnTo>
                  <a:lnTo>
                    <a:pt x="593026" y="344439"/>
                  </a:lnTo>
                  <a:lnTo>
                    <a:pt x="582092" y="343719"/>
                  </a:lnTo>
                  <a:close/>
                </a:path>
                <a:path w="814704" h="600710">
                  <a:moveTo>
                    <a:pt x="657225" y="437801"/>
                  </a:moveTo>
                  <a:lnTo>
                    <a:pt x="657225" y="543433"/>
                  </a:lnTo>
                  <a:lnTo>
                    <a:pt x="714375" y="543433"/>
                  </a:lnTo>
                  <a:lnTo>
                    <a:pt x="714375" y="529082"/>
                  </a:lnTo>
                  <a:lnTo>
                    <a:pt x="661162" y="529082"/>
                  </a:lnTo>
                  <a:lnTo>
                    <a:pt x="685800" y="486818"/>
                  </a:lnTo>
                  <a:lnTo>
                    <a:pt x="657225" y="437801"/>
                  </a:lnTo>
                  <a:close/>
                </a:path>
                <a:path w="814704" h="600710">
                  <a:moveTo>
                    <a:pt x="789507" y="343719"/>
                  </a:moveTo>
                  <a:lnTo>
                    <a:pt x="778573" y="344439"/>
                  </a:lnTo>
                  <a:lnTo>
                    <a:pt x="768687" y="349184"/>
                  </a:lnTo>
                  <a:lnTo>
                    <a:pt x="761111" y="357632"/>
                  </a:lnTo>
                  <a:lnTo>
                    <a:pt x="714375" y="437801"/>
                  </a:lnTo>
                  <a:lnTo>
                    <a:pt x="714375" y="543433"/>
                  </a:lnTo>
                  <a:lnTo>
                    <a:pt x="718923" y="543433"/>
                  </a:lnTo>
                  <a:lnTo>
                    <a:pt x="810514" y="386461"/>
                  </a:lnTo>
                  <a:lnTo>
                    <a:pt x="814139" y="375741"/>
                  </a:lnTo>
                  <a:lnTo>
                    <a:pt x="813419" y="364807"/>
                  </a:lnTo>
                  <a:lnTo>
                    <a:pt x="808674" y="354921"/>
                  </a:lnTo>
                  <a:lnTo>
                    <a:pt x="800226" y="347345"/>
                  </a:lnTo>
                  <a:lnTo>
                    <a:pt x="789507" y="343719"/>
                  </a:lnTo>
                  <a:close/>
                </a:path>
                <a:path w="814704" h="600710">
                  <a:moveTo>
                    <a:pt x="685800" y="486818"/>
                  </a:moveTo>
                  <a:lnTo>
                    <a:pt x="661162" y="529082"/>
                  </a:lnTo>
                  <a:lnTo>
                    <a:pt x="710438" y="529082"/>
                  </a:lnTo>
                  <a:lnTo>
                    <a:pt x="685800" y="486818"/>
                  </a:lnTo>
                  <a:close/>
                </a:path>
                <a:path w="814704" h="600710">
                  <a:moveTo>
                    <a:pt x="714375" y="437801"/>
                  </a:moveTo>
                  <a:lnTo>
                    <a:pt x="685800" y="486818"/>
                  </a:lnTo>
                  <a:lnTo>
                    <a:pt x="710438" y="529082"/>
                  </a:lnTo>
                  <a:lnTo>
                    <a:pt x="714375" y="529082"/>
                  </a:lnTo>
                  <a:lnTo>
                    <a:pt x="714375" y="437801"/>
                  </a:lnTo>
                  <a:close/>
                </a:path>
                <a:path w="814704" h="600710">
                  <a:moveTo>
                    <a:pt x="657225" y="28575"/>
                  </a:moveTo>
                  <a:lnTo>
                    <a:pt x="657225" y="437801"/>
                  </a:lnTo>
                  <a:lnTo>
                    <a:pt x="685800" y="486818"/>
                  </a:lnTo>
                  <a:lnTo>
                    <a:pt x="714375" y="437801"/>
                  </a:lnTo>
                  <a:lnTo>
                    <a:pt x="714375" y="57150"/>
                  </a:lnTo>
                  <a:lnTo>
                    <a:pt x="685800" y="57150"/>
                  </a:lnTo>
                  <a:lnTo>
                    <a:pt x="657225" y="28575"/>
                  </a:lnTo>
                  <a:close/>
                </a:path>
                <a:path w="814704" h="600710">
                  <a:moveTo>
                    <a:pt x="714375" y="0"/>
                  </a:moveTo>
                  <a:lnTo>
                    <a:pt x="0" y="0"/>
                  </a:lnTo>
                  <a:lnTo>
                    <a:pt x="0" y="57150"/>
                  </a:lnTo>
                  <a:lnTo>
                    <a:pt x="657225" y="57150"/>
                  </a:lnTo>
                  <a:lnTo>
                    <a:pt x="657225" y="28575"/>
                  </a:lnTo>
                  <a:lnTo>
                    <a:pt x="714375" y="28575"/>
                  </a:lnTo>
                  <a:lnTo>
                    <a:pt x="714375" y="0"/>
                  </a:lnTo>
                  <a:close/>
                </a:path>
                <a:path w="814704" h="600710">
                  <a:moveTo>
                    <a:pt x="714375" y="28575"/>
                  </a:moveTo>
                  <a:lnTo>
                    <a:pt x="657225" y="28575"/>
                  </a:lnTo>
                  <a:lnTo>
                    <a:pt x="685800" y="57150"/>
                  </a:lnTo>
                  <a:lnTo>
                    <a:pt x="714375" y="57150"/>
                  </a:lnTo>
                  <a:lnTo>
                    <a:pt x="714375" y="285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191371" y="1800605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4">
                  <a:moveTo>
                    <a:pt x="14224" y="142113"/>
                  </a:moveTo>
                  <a:lnTo>
                    <a:pt x="8254" y="145669"/>
                  </a:lnTo>
                  <a:lnTo>
                    <a:pt x="2158" y="149098"/>
                  </a:lnTo>
                  <a:lnTo>
                    <a:pt x="0" y="156845"/>
                  </a:lnTo>
                  <a:lnTo>
                    <a:pt x="3555" y="162941"/>
                  </a:lnTo>
                  <a:lnTo>
                    <a:pt x="58547" y="258191"/>
                  </a:lnTo>
                  <a:lnTo>
                    <a:pt x="73378" y="233045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6" y="150241"/>
                  </a:lnTo>
                  <a:lnTo>
                    <a:pt x="22098" y="144145"/>
                  </a:lnTo>
                  <a:lnTo>
                    <a:pt x="14224" y="142113"/>
                  </a:lnTo>
                  <a:close/>
                </a:path>
                <a:path w="118109" h="258444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5"/>
                  </a:lnTo>
                  <a:lnTo>
                    <a:pt x="71401" y="226695"/>
                  </a:lnTo>
                  <a:lnTo>
                    <a:pt x="47751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4">
                  <a:moveTo>
                    <a:pt x="103885" y="142494"/>
                  </a:moveTo>
                  <a:lnTo>
                    <a:pt x="96011" y="144526"/>
                  </a:lnTo>
                  <a:lnTo>
                    <a:pt x="92455" y="150622"/>
                  </a:lnTo>
                  <a:lnTo>
                    <a:pt x="71591" y="186068"/>
                  </a:lnTo>
                  <a:lnTo>
                    <a:pt x="71374" y="233045"/>
                  </a:lnTo>
                  <a:lnTo>
                    <a:pt x="73378" y="233045"/>
                  </a:lnTo>
                  <a:lnTo>
                    <a:pt x="114426" y="163449"/>
                  </a:lnTo>
                  <a:lnTo>
                    <a:pt x="117982" y="157480"/>
                  </a:lnTo>
                  <a:lnTo>
                    <a:pt x="115950" y="149606"/>
                  </a:lnTo>
                  <a:lnTo>
                    <a:pt x="109854" y="146050"/>
                  </a:lnTo>
                  <a:lnTo>
                    <a:pt x="103885" y="142494"/>
                  </a:lnTo>
                  <a:close/>
                </a:path>
                <a:path w="118109" h="258444">
                  <a:moveTo>
                    <a:pt x="58751" y="207881"/>
                  </a:moveTo>
                  <a:lnTo>
                    <a:pt x="47751" y="226568"/>
                  </a:lnTo>
                  <a:lnTo>
                    <a:pt x="69596" y="226695"/>
                  </a:lnTo>
                  <a:lnTo>
                    <a:pt x="58751" y="207881"/>
                  </a:lnTo>
                  <a:close/>
                </a:path>
                <a:path w="118109" h="258444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09" h="258444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883919" y="3582161"/>
            <a:ext cx="2235835" cy="3145155"/>
            <a:chOff x="883919" y="3582161"/>
            <a:chExt cx="2235835" cy="3145155"/>
          </a:xfrm>
        </p:grpSpPr>
        <p:sp>
          <p:nvSpPr>
            <p:cNvPr id="20" name="object 20"/>
            <p:cNvSpPr/>
            <p:nvPr/>
          </p:nvSpPr>
          <p:spPr>
            <a:xfrm>
              <a:off x="883920" y="3838955"/>
              <a:ext cx="2057400" cy="1371600"/>
            </a:xfrm>
            <a:custGeom>
              <a:avLst/>
              <a:gdLst/>
              <a:ahLst/>
              <a:cxnLst/>
              <a:rect l="l" t="t" r="r" b="b"/>
              <a:pathLst>
                <a:path w="2057400" h="1371600">
                  <a:moveTo>
                    <a:pt x="914400" y="1104900"/>
                  </a:moveTo>
                  <a:lnTo>
                    <a:pt x="457200" y="838200"/>
                  </a:lnTo>
                  <a:lnTo>
                    <a:pt x="0" y="1104900"/>
                  </a:lnTo>
                  <a:lnTo>
                    <a:pt x="457200" y="1371600"/>
                  </a:lnTo>
                  <a:lnTo>
                    <a:pt x="914400" y="1104900"/>
                  </a:lnTo>
                  <a:close/>
                </a:path>
                <a:path w="2057400" h="1371600">
                  <a:moveTo>
                    <a:pt x="2057400" y="0"/>
                  </a:moveTo>
                  <a:lnTo>
                    <a:pt x="1143000" y="0"/>
                  </a:lnTo>
                  <a:lnTo>
                    <a:pt x="1143000" y="533400"/>
                  </a:lnTo>
                  <a:lnTo>
                    <a:pt x="2057400" y="533400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212761" y="4077080"/>
              <a:ext cx="814705" cy="600710"/>
            </a:xfrm>
            <a:custGeom>
              <a:avLst/>
              <a:gdLst/>
              <a:ahLst/>
              <a:cxnLst/>
              <a:rect l="l" t="t" r="r" b="b"/>
              <a:pathLst>
                <a:path w="814705" h="600710">
                  <a:moveTo>
                    <a:pt x="24687" y="343719"/>
                  </a:moveTo>
                  <a:lnTo>
                    <a:pt x="13944" y="347345"/>
                  </a:lnTo>
                  <a:lnTo>
                    <a:pt x="5470" y="354921"/>
                  </a:lnTo>
                  <a:lnTo>
                    <a:pt x="711" y="364807"/>
                  </a:lnTo>
                  <a:lnTo>
                    <a:pt x="0" y="375741"/>
                  </a:lnTo>
                  <a:lnTo>
                    <a:pt x="3670" y="386461"/>
                  </a:lnTo>
                  <a:lnTo>
                    <a:pt x="128358" y="600202"/>
                  </a:lnTo>
                  <a:lnTo>
                    <a:pt x="161482" y="543433"/>
                  </a:lnTo>
                  <a:lnTo>
                    <a:pt x="99783" y="543433"/>
                  </a:lnTo>
                  <a:lnTo>
                    <a:pt x="99777" y="437801"/>
                  </a:lnTo>
                  <a:lnTo>
                    <a:pt x="53035" y="357632"/>
                  </a:lnTo>
                  <a:lnTo>
                    <a:pt x="45486" y="349184"/>
                  </a:lnTo>
                  <a:lnTo>
                    <a:pt x="35618" y="344439"/>
                  </a:lnTo>
                  <a:lnTo>
                    <a:pt x="24687" y="343719"/>
                  </a:lnTo>
                  <a:close/>
                </a:path>
                <a:path w="814705" h="600710">
                  <a:moveTo>
                    <a:pt x="99783" y="437813"/>
                  </a:moveTo>
                  <a:lnTo>
                    <a:pt x="99783" y="543433"/>
                  </a:lnTo>
                  <a:lnTo>
                    <a:pt x="156933" y="543433"/>
                  </a:lnTo>
                  <a:lnTo>
                    <a:pt x="156933" y="529082"/>
                  </a:lnTo>
                  <a:lnTo>
                    <a:pt x="103720" y="529082"/>
                  </a:lnTo>
                  <a:lnTo>
                    <a:pt x="128357" y="486821"/>
                  </a:lnTo>
                  <a:lnTo>
                    <a:pt x="99783" y="437813"/>
                  </a:lnTo>
                  <a:close/>
                </a:path>
                <a:path w="814705" h="600710">
                  <a:moveTo>
                    <a:pt x="232066" y="343719"/>
                  </a:moveTo>
                  <a:lnTo>
                    <a:pt x="221132" y="344439"/>
                  </a:lnTo>
                  <a:lnTo>
                    <a:pt x="211246" y="349184"/>
                  </a:lnTo>
                  <a:lnTo>
                    <a:pt x="203669" y="357632"/>
                  </a:lnTo>
                  <a:lnTo>
                    <a:pt x="156933" y="437801"/>
                  </a:lnTo>
                  <a:lnTo>
                    <a:pt x="156933" y="543433"/>
                  </a:lnTo>
                  <a:lnTo>
                    <a:pt x="161482" y="543433"/>
                  </a:lnTo>
                  <a:lnTo>
                    <a:pt x="253072" y="386461"/>
                  </a:lnTo>
                  <a:lnTo>
                    <a:pt x="256698" y="375741"/>
                  </a:lnTo>
                  <a:lnTo>
                    <a:pt x="255978" y="364807"/>
                  </a:lnTo>
                  <a:lnTo>
                    <a:pt x="251233" y="354921"/>
                  </a:lnTo>
                  <a:lnTo>
                    <a:pt x="242785" y="347345"/>
                  </a:lnTo>
                  <a:lnTo>
                    <a:pt x="232066" y="343719"/>
                  </a:lnTo>
                  <a:close/>
                </a:path>
                <a:path w="814705" h="600710">
                  <a:moveTo>
                    <a:pt x="128357" y="486821"/>
                  </a:moveTo>
                  <a:lnTo>
                    <a:pt x="103720" y="529082"/>
                  </a:lnTo>
                  <a:lnTo>
                    <a:pt x="152996" y="529082"/>
                  </a:lnTo>
                  <a:lnTo>
                    <a:pt x="128357" y="486821"/>
                  </a:lnTo>
                  <a:close/>
                </a:path>
                <a:path w="814705" h="600710">
                  <a:moveTo>
                    <a:pt x="156933" y="437801"/>
                  </a:moveTo>
                  <a:lnTo>
                    <a:pt x="128357" y="486821"/>
                  </a:lnTo>
                  <a:lnTo>
                    <a:pt x="152996" y="529082"/>
                  </a:lnTo>
                  <a:lnTo>
                    <a:pt x="156933" y="529082"/>
                  </a:lnTo>
                  <a:lnTo>
                    <a:pt x="156933" y="437801"/>
                  </a:lnTo>
                  <a:close/>
                </a:path>
                <a:path w="814705" h="600710">
                  <a:moveTo>
                    <a:pt x="814158" y="0"/>
                  </a:moveTo>
                  <a:lnTo>
                    <a:pt x="99783" y="0"/>
                  </a:lnTo>
                  <a:lnTo>
                    <a:pt x="99783" y="437813"/>
                  </a:lnTo>
                  <a:lnTo>
                    <a:pt x="128357" y="486821"/>
                  </a:lnTo>
                  <a:lnTo>
                    <a:pt x="156927" y="437813"/>
                  </a:lnTo>
                  <a:lnTo>
                    <a:pt x="156933" y="57150"/>
                  </a:lnTo>
                  <a:lnTo>
                    <a:pt x="128358" y="57150"/>
                  </a:lnTo>
                  <a:lnTo>
                    <a:pt x="156933" y="28575"/>
                  </a:lnTo>
                  <a:lnTo>
                    <a:pt x="814158" y="28575"/>
                  </a:lnTo>
                  <a:lnTo>
                    <a:pt x="814158" y="0"/>
                  </a:lnTo>
                  <a:close/>
                </a:path>
                <a:path w="814705" h="600710">
                  <a:moveTo>
                    <a:pt x="156933" y="28575"/>
                  </a:moveTo>
                  <a:lnTo>
                    <a:pt x="128358" y="57150"/>
                  </a:lnTo>
                  <a:lnTo>
                    <a:pt x="156933" y="57150"/>
                  </a:lnTo>
                  <a:lnTo>
                    <a:pt x="156933" y="28575"/>
                  </a:lnTo>
                  <a:close/>
                </a:path>
                <a:path w="814705" h="600710">
                  <a:moveTo>
                    <a:pt x="814158" y="28575"/>
                  </a:moveTo>
                  <a:lnTo>
                    <a:pt x="156933" y="28575"/>
                  </a:lnTo>
                  <a:lnTo>
                    <a:pt x="156933" y="57150"/>
                  </a:lnTo>
                  <a:lnTo>
                    <a:pt x="814158" y="57150"/>
                  </a:lnTo>
                  <a:lnTo>
                    <a:pt x="814158" y="285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99081" y="4373117"/>
              <a:ext cx="744855" cy="584200"/>
            </a:xfrm>
            <a:custGeom>
              <a:avLst/>
              <a:gdLst/>
              <a:ahLst/>
              <a:cxnLst/>
              <a:rect l="l" t="t" r="r" b="b"/>
              <a:pathLst>
                <a:path w="744855" h="584200">
                  <a:moveTo>
                    <a:pt x="673100" y="558799"/>
                  </a:moveTo>
                  <a:lnTo>
                    <a:pt x="0" y="558799"/>
                  </a:lnTo>
                  <a:lnTo>
                    <a:pt x="0" y="584199"/>
                  </a:lnTo>
                  <a:lnTo>
                    <a:pt x="698500" y="584199"/>
                  </a:lnTo>
                  <a:lnTo>
                    <a:pt x="698500" y="571499"/>
                  </a:lnTo>
                  <a:lnTo>
                    <a:pt x="673100" y="571499"/>
                  </a:lnTo>
                  <a:lnTo>
                    <a:pt x="673100" y="558799"/>
                  </a:lnTo>
                  <a:close/>
                </a:path>
                <a:path w="744855" h="584200">
                  <a:moveTo>
                    <a:pt x="685800" y="50219"/>
                  </a:moveTo>
                  <a:lnTo>
                    <a:pt x="673100" y="71990"/>
                  </a:lnTo>
                  <a:lnTo>
                    <a:pt x="673100" y="571499"/>
                  </a:lnTo>
                  <a:lnTo>
                    <a:pt x="685800" y="558799"/>
                  </a:lnTo>
                  <a:lnTo>
                    <a:pt x="698500" y="558799"/>
                  </a:lnTo>
                  <a:lnTo>
                    <a:pt x="698500" y="71990"/>
                  </a:lnTo>
                  <a:lnTo>
                    <a:pt x="685800" y="50219"/>
                  </a:lnTo>
                  <a:close/>
                </a:path>
                <a:path w="744855" h="584200">
                  <a:moveTo>
                    <a:pt x="698500" y="558799"/>
                  </a:moveTo>
                  <a:lnTo>
                    <a:pt x="685800" y="558799"/>
                  </a:lnTo>
                  <a:lnTo>
                    <a:pt x="673100" y="571499"/>
                  </a:lnTo>
                  <a:lnTo>
                    <a:pt x="698500" y="571499"/>
                  </a:lnTo>
                  <a:lnTo>
                    <a:pt x="698500" y="558799"/>
                  </a:lnTo>
                  <a:close/>
                </a:path>
                <a:path w="744855" h="584200">
                  <a:moveTo>
                    <a:pt x="685800" y="0"/>
                  </a:moveTo>
                  <a:lnTo>
                    <a:pt x="630428" y="94995"/>
                  </a:lnTo>
                  <a:lnTo>
                    <a:pt x="626872" y="100964"/>
                  </a:lnTo>
                  <a:lnTo>
                    <a:pt x="628904" y="108838"/>
                  </a:lnTo>
                  <a:lnTo>
                    <a:pt x="635000" y="112267"/>
                  </a:lnTo>
                  <a:lnTo>
                    <a:pt x="640969" y="115823"/>
                  </a:lnTo>
                  <a:lnTo>
                    <a:pt x="648843" y="113791"/>
                  </a:lnTo>
                  <a:lnTo>
                    <a:pt x="652272" y="107695"/>
                  </a:lnTo>
                  <a:lnTo>
                    <a:pt x="673100" y="71990"/>
                  </a:lnTo>
                  <a:lnTo>
                    <a:pt x="673100" y="25145"/>
                  </a:lnTo>
                  <a:lnTo>
                    <a:pt x="700457" y="25145"/>
                  </a:lnTo>
                  <a:lnTo>
                    <a:pt x="685800" y="0"/>
                  </a:lnTo>
                  <a:close/>
                </a:path>
                <a:path w="744855" h="584200">
                  <a:moveTo>
                    <a:pt x="700457" y="25145"/>
                  </a:moveTo>
                  <a:lnTo>
                    <a:pt x="698500" y="25145"/>
                  </a:lnTo>
                  <a:lnTo>
                    <a:pt x="698500" y="71990"/>
                  </a:lnTo>
                  <a:lnTo>
                    <a:pt x="719328" y="107695"/>
                  </a:lnTo>
                  <a:lnTo>
                    <a:pt x="722757" y="113791"/>
                  </a:lnTo>
                  <a:lnTo>
                    <a:pt x="730631" y="115823"/>
                  </a:lnTo>
                  <a:lnTo>
                    <a:pt x="736600" y="112267"/>
                  </a:lnTo>
                  <a:lnTo>
                    <a:pt x="742695" y="108838"/>
                  </a:lnTo>
                  <a:lnTo>
                    <a:pt x="744728" y="100964"/>
                  </a:lnTo>
                  <a:lnTo>
                    <a:pt x="741172" y="94995"/>
                  </a:lnTo>
                  <a:lnTo>
                    <a:pt x="700457" y="25145"/>
                  </a:lnTo>
                  <a:close/>
                </a:path>
                <a:path w="744855" h="584200">
                  <a:moveTo>
                    <a:pt x="698500" y="25145"/>
                  </a:moveTo>
                  <a:lnTo>
                    <a:pt x="673100" y="25145"/>
                  </a:lnTo>
                  <a:lnTo>
                    <a:pt x="673100" y="71990"/>
                  </a:lnTo>
                  <a:lnTo>
                    <a:pt x="685800" y="50219"/>
                  </a:lnTo>
                  <a:lnTo>
                    <a:pt x="674878" y="31495"/>
                  </a:lnTo>
                  <a:lnTo>
                    <a:pt x="698500" y="31495"/>
                  </a:lnTo>
                  <a:lnTo>
                    <a:pt x="698500" y="25145"/>
                  </a:lnTo>
                  <a:close/>
                </a:path>
                <a:path w="744855" h="584200">
                  <a:moveTo>
                    <a:pt x="698500" y="31495"/>
                  </a:moveTo>
                  <a:lnTo>
                    <a:pt x="696722" y="31495"/>
                  </a:lnTo>
                  <a:lnTo>
                    <a:pt x="685800" y="50219"/>
                  </a:lnTo>
                  <a:lnTo>
                    <a:pt x="698500" y="71990"/>
                  </a:lnTo>
                  <a:lnTo>
                    <a:pt x="698500" y="31495"/>
                  </a:lnTo>
                  <a:close/>
                </a:path>
                <a:path w="744855" h="584200">
                  <a:moveTo>
                    <a:pt x="696722" y="31495"/>
                  </a:moveTo>
                  <a:lnTo>
                    <a:pt x="674878" y="31495"/>
                  </a:lnTo>
                  <a:lnTo>
                    <a:pt x="685800" y="50219"/>
                  </a:lnTo>
                  <a:lnTo>
                    <a:pt x="696722" y="31495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426334" y="3582161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5">
                  <a:moveTo>
                    <a:pt x="14223" y="142112"/>
                  </a:moveTo>
                  <a:lnTo>
                    <a:pt x="8254" y="145669"/>
                  </a:lnTo>
                  <a:lnTo>
                    <a:pt x="2158" y="149098"/>
                  </a:lnTo>
                  <a:lnTo>
                    <a:pt x="0" y="156844"/>
                  </a:lnTo>
                  <a:lnTo>
                    <a:pt x="3556" y="162940"/>
                  </a:lnTo>
                  <a:lnTo>
                    <a:pt x="58546" y="258190"/>
                  </a:lnTo>
                  <a:lnTo>
                    <a:pt x="73378" y="233044"/>
                  </a:lnTo>
                  <a:lnTo>
                    <a:pt x="45973" y="232918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7" y="144144"/>
                  </a:lnTo>
                  <a:lnTo>
                    <a:pt x="14223" y="142112"/>
                  </a:lnTo>
                  <a:close/>
                </a:path>
                <a:path w="118110" h="258445">
                  <a:moveTo>
                    <a:pt x="46178" y="186068"/>
                  </a:moveTo>
                  <a:lnTo>
                    <a:pt x="45973" y="232918"/>
                  </a:lnTo>
                  <a:lnTo>
                    <a:pt x="71373" y="233044"/>
                  </a:lnTo>
                  <a:lnTo>
                    <a:pt x="71401" y="226694"/>
                  </a:lnTo>
                  <a:lnTo>
                    <a:pt x="47751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5">
                  <a:moveTo>
                    <a:pt x="103885" y="142494"/>
                  </a:moveTo>
                  <a:lnTo>
                    <a:pt x="96012" y="144525"/>
                  </a:lnTo>
                  <a:lnTo>
                    <a:pt x="92456" y="150621"/>
                  </a:lnTo>
                  <a:lnTo>
                    <a:pt x="71591" y="186068"/>
                  </a:lnTo>
                  <a:lnTo>
                    <a:pt x="71373" y="233044"/>
                  </a:lnTo>
                  <a:lnTo>
                    <a:pt x="73378" y="233044"/>
                  </a:lnTo>
                  <a:lnTo>
                    <a:pt x="114426" y="163449"/>
                  </a:lnTo>
                  <a:lnTo>
                    <a:pt x="117982" y="157480"/>
                  </a:lnTo>
                  <a:lnTo>
                    <a:pt x="115950" y="149606"/>
                  </a:lnTo>
                  <a:lnTo>
                    <a:pt x="109854" y="146050"/>
                  </a:lnTo>
                  <a:lnTo>
                    <a:pt x="103885" y="142494"/>
                  </a:lnTo>
                  <a:close/>
                </a:path>
                <a:path w="118110" h="258445">
                  <a:moveTo>
                    <a:pt x="58751" y="207881"/>
                  </a:moveTo>
                  <a:lnTo>
                    <a:pt x="47751" y="226568"/>
                  </a:lnTo>
                  <a:lnTo>
                    <a:pt x="69595" y="226694"/>
                  </a:lnTo>
                  <a:lnTo>
                    <a:pt x="58751" y="207881"/>
                  </a:lnTo>
                  <a:close/>
                </a:path>
                <a:path w="118110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5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10" h="258445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12520" y="5507735"/>
              <a:ext cx="2007235" cy="1219200"/>
            </a:xfrm>
            <a:custGeom>
              <a:avLst/>
              <a:gdLst/>
              <a:ahLst/>
              <a:cxnLst/>
              <a:rect l="l" t="t" r="r" b="b"/>
              <a:pathLst>
                <a:path w="2007235" h="1219200">
                  <a:moveTo>
                    <a:pt x="914400" y="1028700"/>
                  </a:moveTo>
                  <a:lnTo>
                    <a:pt x="909129" y="978065"/>
                  </a:lnTo>
                  <a:lnTo>
                    <a:pt x="894295" y="932561"/>
                  </a:lnTo>
                  <a:lnTo>
                    <a:pt x="871296" y="894003"/>
                  </a:lnTo>
                  <a:lnTo>
                    <a:pt x="841527" y="864209"/>
                  </a:lnTo>
                  <a:lnTo>
                    <a:pt x="806399" y="845007"/>
                  </a:lnTo>
                  <a:lnTo>
                    <a:pt x="767334" y="838200"/>
                  </a:lnTo>
                  <a:lnTo>
                    <a:pt x="147104" y="838200"/>
                  </a:lnTo>
                  <a:lnTo>
                    <a:pt x="107988" y="845007"/>
                  </a:lnTo>
                  <a:lnTo>
                    <a:pt x="72847" y="864209"/>
                  </a:lnTo>
                  <a:lnTo>
                    <a:pt x="43078" y="894003"/>
                  </a:lnTo>
                  <a:lnTo>
                    <a:pt x="20078" y="932561"/>
                  </a:lnTo>
                  <a:lnTo>
                    <a:pt x="5245" y="978065"/>
                  </a:lnTo>
                  <a:lnTo>
                    <a:pt x="0" y="1028700"/>
                  </a:lnTo>
                  <a:lnTo>
                    <a:pt x="5245" y="1079347"/>
                  </a:lnTo>
                  <a:lnTo>
                    <a:pt x="20078" y="1124851"/>
                  </a:lnTo>
                  <a:lnTo>
                    <a:pt x="43078" y="1163408"/>
                  </a:lnTo>
                  <a:lnTo>
                    <a:pt x="72847" y="1193190"/>
                  </a:lnTo>
                  <a:lnTo>
                    <a:pt x="107988" y="1212405"/>
                  </a:lnTo>
                  <a:lnTo>
                    <a:pt x="147104" y="1219200"/>
                  </a:lnTo>
                  <a:lnTo>
                    <a:pt x="767334" y="1219200"/>
                  </a:lnTo>
                  <a:lnTo>
                    <a:pt x="806399" y="1212405"/>
                  </a:lnTo>
                  <a:lnTo>
                    <a:pt x="841527" y="1193203"/>
                  </a:lnTo>
                  <a:lnTo>
                    <a:pt x="871296" y="1163408"/>
                  </a:lnTo>
                  <a:lnTo>
                    <a:pt x="894295" y="1124851"/>
                  </a:lnTo>
                  <a:lnTo>
                    <a:pt x="909129" y="1079347"/>
                  </a:lnTo>
                  <a:lnTo>
                    <a:pt x="914400" y="1028700"/>
                  </a:lnTo>
                  <a:close/>
                </a:path>
                <a:path w="2007235" h="1219200">
                  <a:moveTo>
                    <a:pt x="2007108" y="0"/>
                  </a:moveTo>
                  <a:lnTo>
                    <a:pt x="1092708" y="0"/>
                  </a:lnTo>
                  <a:lnTo>
                    <a:pt x="1092708" y="533412"/>
                  </a:lnTo>
                  <a:lnTo>
                    <a:pt x="2007108" y="533412"/>
                  </a:lnTo>
                  <a:lnTo>
                    <a:pt x="200710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391088" y="5745860"/>
              <a:ext cx="814705" cy="600710"/>
            </a:xfrm>
            <a:custGeom>
              <a:avLst/>
              <a:gdLst/>
              <a:ahLst/>
              <a:cxnLst/>
              <a:rect l="l" t="t" r="r" b="b"/>
              <a:pathLst>
                <a:path w="814705" h="600710">
                  <a:moveTo>
                    <a:pt x="24632" y="343694"/>
                  </a:moveTo>
                  <a:lnTo>
                    <a:pt x="13912" y="347357"/>
                  </a:lnTo>
                  <a:lnTo>
                    <a:pt x="5464" y="354901"/>
                  </a:lnTo>
                  <a:lnTo>
                    <a:pt x="720" y="364769"/>
                  </a:lnTo>
                  <a:lnTo>
                    <a:pt x="0" y="375704"/>
                  </a:lnTo>
                  <a:lnTo>
                    <a:pt x="3625" y="386448"/>
                  </a:lnTo>
                  <a:lnTo>
                    <a:pt x="128339" y="600201"/>
                  </a:lnTo>
                  <a:lnTo>
                    <a:pt x="161424" y="543496"/>
                  </a:lnTo>
                  <a:lnTo>
                    <a:pt x="99764" y="543496"/>
                  </a:lnTo>
                  <a:lnTo>
                    <a:pt x="99764" y="437814"/>
                  </a:lnTo>
                  <a:lnTo>
                    <a:pt x="53028" y="357644"/>
                  </a:lnTo>
                  <a:lnTo>
                    <a:pt x="45452" y="349170"/>
                  </a:lnTo>
                  <a:lnTo>
                    <a:pt x="35565" y="344409"/>
                  </a:lnTo>
                  <a:lnTo>
                    <a:pt x="24632" y="343694"/>
                  </a:lnTo>
                  <a:close/>
                </a:path>
                <a:path w="814705" h="600710">
                  <a:moveTo>
                    <a:pt x="99764" y="437814"/>
                  </a:moveTo>
                  <a:lnTo>
                    <a:pt x="99764" y="543496"/>
                  </a:lnTo>
                  <a:lnTo>
                    <a:pt x="156914" y="543496"/>
                  </a:lnTo>
                  <a:lnTo>
                    <a:pt x="156914" y="529094"/>
                  </a:lnTo>
                  <a:lnTo>
                    <a:pt x="103701" y="529094"/>
                  </a:lnTo>
                  <a:lnTo>
                    <a:pt x="128339" y="486831"/>
                  </a:lnTo>
                  <a:lnTo>
                    <a:pt x="99764" y="437814"/>
                  </a:lnTo>
                  <a:close/>
                </a:path>
                <a:path w="814705" h="600710">
                  <a:moveTo>
                    <a:pt x="232046" y="343694"/>
                  </a:moveTo>
                  <a:lnTo>
                    <a:pt x="221112" y="344409"/>
                  </a:lnTo>
                  <a:lnTo>
                    <a:pt x="211226" y="349170"/>
                  </a:lnTo>
                  <a:lnTo>
                    <a:pt x="203650" y="357644"/>
                  </a:lnTo>
                  <a:lnTo>
                    <a:pt x="156914" y="437814"/>
                  </a:lnTo>
                  <a:lnTo>
                    <a:pt x="156914" y="543496"/>
                  </a:lnTo>
                  <a:lnTo>
                    <a:pt x="161424" y="543496"/>
                  </a:lnTo>
                  <a:lnTo>
                    <a:pt x="253053" y="386448"/>
                  </a:lnTo>
                  <a:lnTo>
                    <a:pt x="256678" y="375704"/>
                  </a:lnTo>
                  <a:lnTo>
                    <a:pt x="255958" y="364769"/>
                  </a:lnTo>
                  <a:lnTo>
                    <a:pt x="251213" y="354901"/>
                  </a:lnTo>
                  <a:lnTo>
                    <a:pt x="242766" y="347357"/>
                  </a:lnTo>
                  <a:lnTo>
                    <a:pt x="232046" y="343694"/>
                  </a:lnTo>
                  <a:close/>
                </a:path>
                <a:path w="814705" h="600710">
                  <a:moveTo>
                    <a:pt x="128339" y="486831"/>
                  </a:moveTo>
                  <a:lnTo>
                    <a:pt x="103701" y="529094"/>
                  </a:lnTo>
                  <a:lnTo>
                    <a:pt x="152977" y="529094"/>
                  </a:lnTo>
                  <a:lnTo>
                    <a:pt x="128339" y="486831"/>
                  </a:lnTo>
                  <a:close/>
                </a:path>
                <a:path w="814705" h="600710">
                  <a:moveTo>
                    <a:pt x="156914" y="437814"/>
                  </a:moveTo>
                  <a:lnTo>
                    <a:pt x="128339" y="486831"/>
                  </a:lnTo>
                  <a:lnTo>
                    <a:pt x="152977" y="529094"/>
                  </a:lnTo>
                  <a:lnTo>
                    <a:pt x="156914" y="529094"/>
                  </a:lnTo>
                  <a:lnTo>
                    <a:pt x="156914" y="437814"/>
                  </a:lnTo>
                  <a:close/>
                </a:path>
                <a:path w="814705" h="600710">
                  <a:moveTo>
                    <a:pt x="814139" y="0"/>
                  </a:moveTo>
                  <a:lnTo>
                    <a:pt x="99764" y="0"/>
                  </a:lnTo>
                  <a:lnTo>
                    <a:pt x="99764" y="437814"/>
                  </a:lnTo>
                  <a:lnTo>
                    <a:pt x="128339" y="486831"/>
                  </a:lnTo>
                  <a:lnTo>
                    <a:pt x="156914" y="437814"/>
                  </a:lnTo>
                  <a:lnTo>
                    <a:pt x="156914" y="57150"/>
                  </a:lnTo>
                  <a:lnTo>
                    <a:pt x="128339" y="57150"/>
                  </a:lnTo>
                  <a:lnTo>
                    <a:pt x="156914" y="28575"/>
                  </a:lnTo>
                  <a:lnTo>
                    <a:pt x="814139" y="28575"/>
                  </a:lnTo>
                  <a:lnTo>
                    <a:pt x="814139" y="0"/>
                  </a:lnTo>
                  <a:close/>
                </a:path>
                <a:path w="814705" h="600710">
                  <a:moveTo>
                    <a:pt x="156914" y="28575"/>
                  </a:moveTo>
                  <a:lnTo>
                    <a:pt x="128339" y="57150"/>
                  </a:lnTo>
                  <a:lnTo>
                    <a:pt x="156914" y="57150"/>
                  </a:lnTo>
                  <a:lnTo>
                    <a:pt x="156914" y="28575"/>
                  </a:lnTo>
                  <a:close/>
                </a:path>
                <a:path w="814705" h="600710">
                  <a:moveTo>
                    <a:pt x="814139" y="28575"/>
                  </a:moveTo>
                  <a:lnTo>
                    <a:pt x="156914" y="28575"/>
                  </a:lnTo>
                  <a:lnTo>
                    <a:pt x="156914" y="57150"/>
                  </a:lnTo>
                  <a:lnTo>
                    <a:pt x="814139" y="57150"/>
                  </a:lnTo>
                  <a:lnTo>
                    <a:pt x="814139" y="285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04643" y="5249417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5">
                  <a:moveTo>
                    <a:pt x="14224" y="142112"/>
                  </a:moveTo>
                  <a:lnTo>
                    <a:pt x="8255" y="145668"/>
                  </a:lnTo>
                  <a:lnTo>
                    <a:pt x="2158" y="149097"/>
                  </a:lnTo>
                  <a:lnTo>
                    <a:pt x="0" y="156844"/>
                  </a:lnTo>
                  <a:lnTo>
                    <a:pt x="3556" y="162940"/>
                  </a:lnTo>
                  <a:lnTo>
                    <a:pt x="58546" y="258190"/>
                  </a:lnTo>
                  <a:lnTo>
                    <a:pt x="73378" y="233044"/>
                  </a:lnTo>
                  <a:lnTo>
                    <a:pt x="45974" y="232917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8" y="144144"/>
                  </a:lnTo>
                  <a:lnTo>
                    <a:pt x="14224" y="142112"/>
                  </a:lnTo>
                  <a:close/>
                </a:path>
                <a:path w="118110" h="258445">
                  <a:moveTo>
                    <a:pt x="46178" y="186068"/>
                  </a:moveTo>
                  <a:lnTo>
                    <a:pt x="45974" y="232917"/>
                  </a:lnTo>
                  <a:lnTo>
                    <a:pt x="71374" y="233044"/>
                  </a:lnTo>
                  <a:lnTo>
                    <a:pt x="71401" y="226694"/>
                  </a:lnTo>
                  <a:lnTo>
                    <a:pt x="47751" y="226567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5">
                  <a:moveTo>
                    <a:pt x="103886" y="142493"/>
                  </a:moveTo>
                  <a:lnTo>
                    <a:pt x="96012" y="144525"/>
                  </a:lnTo>
                  <a:lnTo>
                    <a:pt x="92456" y="150621"/>
                  </a:lnTo>
                  <a:lnTo>
                    <a:pt x="71591" y="186068"/>
                  </a:lnTo>
                  <a:lnTo>
                    <a:pt x="71374" y="233044"/>
                  </a:lnTo>
                  <a:lnTo>
                    <a:pt x="73378" y="233044"/>
                  </a:lnTo>
                  <a:lnTo>
                    <a:pt x="114426" y="163448"/>
                  </a:lnTo>
                  <a:lnTo>
                    <a:pt x="117982" y="157479"/>
                  </a:lnTo>
                  <a:lnTo>
                    <a:pt x="115950" y="149605"/>
                  </a:lnTo>
                  <a:lnTo>
                    <a:pt x="109855" y="146049"/>
                  </a:lnTo>
                  <a:lnTo>
                    <a:pt x="103886" y="142493"/>
                  </a:lnTo>
                  <a:close/>
                </a:path>
                <a:path w="118110" h="258445">
                  <a:moveTo>
                    <a:pt x="58751" y="207881"/>
                  </a:moveTo>
                  <a:lnTo>
                    <a:pt x="47751" y="226567"/>
                  </a:lnTo>
                  <a:lnTo>
                    <a:pt x="69595" y="226694"/>
                  </a:lnTo>
                  <a:lnTo>
                    <a:pt x="58751" y="207881"/>
                  </a:lnTo>
                  <a:close/>
                </a:path>
                <a:path w="118110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5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10" h="258445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4607052" y="3534917"/>
            <a:ext cx="1156970" cy="1630045"/>
            <a:chOff x="4607052" y="3534917"/>
            <a:chExt cx="1156970" cy="1630045"/>
          </a:xfrm>
        </p:grpSpPr>
        <p:sp>
          <p:nvSpPr>
            <p:cNvPr id="28" name="object 28"/>
            <p:cNvSpPr/>
            <p:nvPr/>
          </p:nvSpPr>
          <p:spPr>
            <a:xfrm>
              <a:off x="4607052" y="3793235"/>
              <a:ext cx="914400" cy="1371600"/>
            </a:xfrm>
            <a:custGeom>
              <a:avLst/>
              <a:gdLst/>
              <a:ahLst/>
              <a:cxnLst/>
              <a:rect l="l" t="t" r="r" b="b"/>
              <a:pathLst>
                <a:path w="914400" h="1371600">
                  <a:moveTo>
                    <a:pt x="914400" y="1104900"/>
                  </a:moveTo>
                  <a:lnTo>
                    <a:pt x="457200" y="838200"/>
                  </a:lnTo>
                  <a:lnTo>
                    <a:pt x="0" y="1104900"/>
                  </a:lnTo>
                  <a:lnTo>
                    <a:pt x="457200" y="1371600"/>
                  </a:lnTo>
                  <a:lnTo>
                    <a:pt x="914400" y="1104900"/>
                  </a:lnTo>
                  <a:close/>
                </a:path>
                <a:path w="914400" h="13716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004562" y="4327397"/>
              <a:ext cx="118110" cy="304800"/>
            </a:xfrm>
            <a:custGeom>
              <a:avLst/>
              <a:gdLst/>
              <a:ahLst/>
              <a:cxnLst/>
              <a:rect l="l" t="t" r="r" b="b"/>
              <a:pathLst>
                <a:path w="118110" h="304800">
                  <a:moveTo>
                    <a:pt x="14097" y="188975"/>
                  </a:moveTo>
                  <a:lnTo>
                    <a:pt x="8127" y="192531"/>
                  </a:lnTo>
                  <a:lnTo>
                    <a:pt x="2032" y="195960"/>
                  </a:lnTo>
                  <a:lnTo>
                    <a:pt x="0" y="203834"/>
                  </a:lnTo>
                  <a:lnTo>
                    <a:pt x="3555" y="209803"/>
                  </a:lnTo>
                  <a:lnTo>
                    <a:pt x="58927" y="304800"/>
                  </a:lnTo>
                  <a:lnTo>
                    <a:pt x="73585" y="279653"/>
                  </a:lnTo>
                  <a:lnTo>
                    <a:pt x="46227" y="279653"/>
                  </a:lnTo>
                  <a:lnTo>
                    <a:pt x="46227" y="232809"/>
                  </a:lnTo>
                  <a:lnTo>
                    <a:pt x="25400" y="197103"/>
                  </a:lnTo>
                  <a:lnTo>
                    <a:pt x="21971" y="191007"/>
                  </a:lnTo>
                  <a:lnTo>
                    <a:pt x="14097" y="188975"/>
                  </a:lnTo>
                  <a:close/>
                </a:path>
                <a:path w="118110" h="304800">
                  <a:moveTo>
                    <a:pt x="46227" y="232809"/>
                  </a:moveTo>
                  <a:lnTo>
                    <a:pt x="46227" y="279653"/>
                  </a:lnTo>
                  <a:lnTo>
                    <a:pt x="71627" y="279653"/>
                  </a:lnTo>
                  <a:lnTo>
                    <a:pt x="71627" y="273303"/>
                  </a:lnTo>
                  <a:lnTo>
                    <a:pt x="48005" y="273303"/>
                  </a:lnTo>
                  <a:lnTo>
                    <a:pt x="58927" y="254580"/>
                  </a:lnTo>
                  <a:lnTo>
                    <a:pt x="46227" y="232809"/>
                  </a:lnTo>
                  <a:close/>
                </a:path>
                <a:path w="118110" h="304800">
                  <a:moveTo>
                    <a:pt x="103759" y="188975"/>
                  </a:moveTo>
                  <a:lnTo>
                    <a:pt x="95885" y="191007"/>
                  </a:lnTo>
                  <a:lnTo>
                    <a:pt x="92455" y="197103"/>
                  </a:lnTo>
                  <a:lnTo>
                    <a:pt x="71627" y="232809"/>
                  </a:lnTo>
                  <a:lnTo>
                    <a:pt x="71627" y="279653"/>
                  </a:lnTo>
                  <a:lnTo>
                    <a:pt x="73585" y="279653"/>
                  </a:lnTo>
                  <a:lnTo>
                    <a:pt x="114300" y="209803"/>
                  </a:lnTo>
                  <a:lnTo>
                    <a:pt x="117855" y="203834"/>
                  </a:lnTo>
                  <a:lnTo>
                    <a:pt x="115824" y="195960"/>
                  </a:lnTo>
                  <a:lnTo>
                    <a:pt x="109727" y="192531"/>
                  </a:lnTo>
                  <a:lnTo>
                    <a:pt x="103759" y="188975"/>
                  </a:lnTo>
                  <a:close/>
                </a:path>
                <a:path w="118110" h="304800">
                  <a:moveTo>
                    <a:pt x="58927" y="254580"/>
                  </a:moveTo>
                  <a:lnTo>
                    <a:pt x="48005" y="273303"/>
                  </a:lnTo>
                  <a:lnTo>
                    <a:pt x="69850" y="273303"/>
                  </a:lnTo>
                  <a:lnTo>
                    <a:pt x="58927" y="254580"/>
                  </a:lnTo>
                  <a:close/>
                </a:path>
                <a:path w="118110" h="304800">
                  <a:moveTo>
                    <a:pt x="71627" y="232809"/>
                  </a:moveTo>
                  <a:lnTo>
                    <a:pt x="58927" y="254580"/>
                  </a:lnTo>
                  <a:lnTo>
                    <a:pt x="69850" y="273303"/>
                  </a:lnTo>
                  <a:lnTo>
                    <a:pt x="71627" y="273303"/>
                  </a:lnTo>
                  <a:lnTo>
                    <a:pt x="71627" y="232809"/>
                  </a:lnTo>
                  <a:close/>
                </a:path>
                <a:path w="118110" h="304800">
                  <a:moveTo>
                    <a:pt x="47878" y="139700"/>
                  </a:moveTo>
                  <a:lnTo>
                    <a:pt x="46227" y="139700"/>
                  </a:lnTo>
                  <a:lnTo>
                    <a:pt x="46227" y="232809"/>
                  </a:lnTo>
                  <a:lnTo>
                    <a:pt x="58927" y="254580"/>
                  </a:lnTo>
                  <a:lnTo>
                    <a:pt x="71627" y="232809"/>
                  </a:lnTo>
                  <a:lnTo>
                    <a:pt x="71627" y="165100"/>
                  </a:lnTo>
                  <a:lnTo>
                    <a:pt x="58927" y="165100"/>
                  </a:lnTo>
                  <a:lnTo>
                    <a:pt x="71627" y="152400"/>
                  </a:lnTo>
                  <a:lnTo>
                    <a:pt x="47878" y="152400"/>
                  </a:lnTo>
                  <a:lnTo>
                    <a:pt x="47878" y="139700"/>
                  </a:lnTo>
                  <a:close/>
                </a:path>
                <a:path w="118110" h="304800">
                  <a:moveTo>
                    <a:pt x="71627" y="152400"/>
                  </a:moveTo>
                  <a:lnTo>
                    <a:pt x="58927" y="165100"/>
                  </a:lnTo>
                  <a:lnTo>
                    <a:pt x="71627" y="165100"/>
                  </a:lnTo>
                  <a:lnTo>
                    <a:pt x="71627" y="152400"/>
                  </a:lnTo>
                  <a:close/>
                </a:path>
                <a:path w="118110" h="304800">
                  <a:moveTo>
                    <a:pt x="73278" y="139700"/>
                  </a:moveTo>
                  <a:lnTo>
                    <a:pt x="60578" y="139700"/>
                  </a:lnTo>
                  <a:lnTo>
                    <a:pt x="47878" y="152400"/>
                  </a:lnTo>
                  <a:lnTo>
                    <a:pt x="71627" y="152400"/>
                  </a:lnTo>
                  <a:lnTo>
                    <a:pt x="71627" y="165100"/>
                  </a:lnTo>
                  <a:lnTo>
                    <a:pt x="73278" y="165100"/>
                  </a:lnTo>
                  <a:lnTo>
                    <a:pt x="73278" y="139700"/>
                  </a:lnTo>
                  <a:close/>
                </a:path>
                <a:path w="118110" h="304800">
                  <a:moveTo>
                    <a:pt x="73278" y="0"/>
                  </a:moveTo>
                  <a:lnTo>
                    <a:pt x="47878" y="0"/>
                  </a:lnTo>
                  <a:lnTo>
                    <a:pt x="47878" y="152400"/>
                  </a:lnTo>
                  <a:lnTo>
                    <a:pt x="60578" y="139700"/>
                  </a:lnTo>
                  <a:lnTo>
                    <a:pt x="73278" y="139700"/>
                  </a:lnTo>
                  <a:lnTo>
                    <a:pt x="732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522214" y="4001769"/>
              <a:ext cx="241300" cy="909955"/>
            </a:xfrm>
            <a:custGeom>
              <a:avLst/>
              <a:gdLst/>
              <a:ahLst/>
              <a:cxnLst/>
              <a:rect l="l" t="t" r="r" b="b"/>
              <a:pathLst>
                <a:path w="241300" h="909954">
                  <a:moveTo>
                    <a:pt x="215900" y="884427"/>
                  </a:moveTo>
                  <a:lnTo>
                    <a:pt x="0" y="884427"/>
                  </a:lnTo>
                  <a:lnTo>
                    <a:pt x="0" y="909827"/>
                  </a:lnTo>
                  <a:lnTo>
                    <a:pt x="241300" y="909827"/>
                  </a:lnTo>
                  <a:lnTo>
                    <a:pt x="241300" y="897127"/>
                  </a:lnTo>
                  <a:lnTo>
                    <a:pt x="215900" y="897127"/>
                  </a:lnTo>
                  <a:lnTo>
                    <a:pt x="215900" y="884427"/>
                  </a:lnTo>
                  <a:close/>
                </a:path>
                <a:path w="241300" h="909954">
                  <a:moveTo>
                    <a:pt x="215900" y="58927"/>
                  </a:moveTo>
                  <a:lnTo>
                    <a:pt x="215900" y="897127"/>
                  </a:lnTo>
                  <a:lnTo>
                    <a:pt x="228600" y="884427"/>
                  </a:lnTo>
                  <a:lnTo>
                    <a:pt x="241300" y="884427"/>
                  </a:lnTo>
                  <a:lnTo>
                    <a:pt x="241300" y="71627"/>
                  </a:lnTo>
                  <a:lnTo>
                    <a:pt x="228600" y="71627"/>
                  </a:lnTo>
                  <a:lnTo>
                    <a:pt x="215900" y="58927"/>
                  </a:lnTo>
                  <a:close/>
                </a:path>
                <a:path w="241300" h="909954">
                  <a:moveTo>
                    <a:pt x="241300" y="884427"/>
                  </a:moveTo>
                  <a:lnTo>
                    <a:pt x="228600" y="884427"/>
                  </a:lnTo>
                  <a:lnTo>
                    <a:pt x="215900" y="897127"/>
                  </a:lnTo>
                  <a:lnTo>
                    <a:pt x="241300" y="897127"/>
                  </a:lnTo>
                  <a:lnTo>
                    <a:pt x="241300" y="884427"/>
                  </a:lnTo>
                  <a:close/>
                </a:path>
                <a:path w="241300" h="909954">
                  <a:moveTo>
                    <a:pt x="102615" y="0"/>
                  </a:moveTo>
                  <a:lnTo>
                    <a:pt x="1524" y="58927"/>
                  </a:lnTo>
                  <a:lnTo>
                    <a:pt x="102615" y="117855"/>
                  </a:lnTo>
                  <a:lnTo>
                    <a:pt x="110362" y="115823"/>
                  </a:lnTo>
                  <a:lnTo>
                    <a:pt x="113919" y="109727"/>
                  </a:lnTo>
                  <a:lnTo>
                    <a:pt x="117475" y="103758"/>
                  </a:lnTo>
                  <a:lnTo>
                    <a:pt x="115443" y="95884"/>
                  </a:lnTo>
                  <a:lnTo>
                    <a:pt x="109347" y="92455"/>
                  </a:lnTo>
                  <a:lnTo>
                    <a:pt x="73641" y="71627"/>
                  </a:lnTo>
                  <a:lnTo>
                    <a:pt x="26670" y="71627"/>
                  </a:lnTo>
                  <a:lnTo>
                    <a:pt x="26670" y="46227"/>
                  </a:lnTo>
                  <a:lnTo>
                    <a:pt x="73641" y="46227"/>
                  </a:lnTo>
                  <a:lnTo>
                    <a:pt x="109347" y="25399"/>
                  </a:lnTo>
                  <a:lnTo>
                    <a:pt x="115443" y="21970"/>
                  </a:lnTo>
                  <a:lnTo>
                    <a:pt x="117475" y="14096"/>
                  </a:lnTo>
                  <a:lnTo>
                    <a:pt x="113919" y="8127"/>
                  </a:lnTo>
                  <a:lnTo>
                    <a:pt x="110362" y="2031"/>
                  </a:lnTo>
                  <a:lnTo>
                    <a:pt x="102615" y="0"/>
                  </a:lnTo>
                  <a:close/>
                </a:path>
                <a:path w="241300" h="909954">
                  <a:moveTo>
                    <a:pt x="73641" y="46227"/>
                  </a:moveTo>
                  <a:lnTo>
                    <a:pt x="26670" y="46227"/>
                  </a:lnTo>
                  <a:lnTo>
                    <a:pt x="26670" y="71627"/>
                  </a:lnTo>
                  <a:lnTo>
                    <a:pt x="73641" y="71627"/>
                  </a:lnTo>
                  <a:lnTo>
                    <a:pt x="70593" y="69849"/>
                  </a:lnTo>
                  <a:lnTo>
                    <a:pt x="33147" y="69849"/>
                  </a:lnTo>
                  <a:lnTo>
                    <a:pt x="33147" y="48005"/>
                  </a:lnTo>
                  <a:lnTo>
                    <a:pt x="70593" y="48005"/>
                  </a:lnTo>
                  <a:lnTo>
                    <a:pt x="73641" y="46227"/>
                  </a:lnTo>
                  <a:close/>
                </a:path>
                <a:path w="241300" h="909954">
                  <a:moveTo>
                    <a:pt x="241300" y="46227"/>
                  </a:moveTo>
                  <a:lnTo>
                    <a:pt x="73641" y="46227"/>
                  </a:lnTo>
                  <a:lnTo>
                    <a:pt x="51870" y="58927"/>
                  </a:lnTo>
                  <a:lnTo>
                    <a:pt x="73641" y="71627"/>
                  </a:lnTo>
                  <a:lnTo>
                    <a:pt x="215900" y="71627"/>
                  </a:lnTo>
                  <a:lnTo>
                    <a:pt x="215900" y="58927"/>
                  </a:lnTo>
                  <a:lnTo>
                    <a:pt x="241300" y="58927"/>
                  </a:lnTo>
                  <a:lnTo>
                    <a:pt x="241300" y="46227"/>
                  </a:lnTo>
                  <a:close/>
                </a:path>
                <a:path w="241300" h="909954">
                  <a:moveTo>
                    <a:pt x="241300" y="58927"/>
                  </a:moveTo>
                  <a:lnTo>
                    <a:pt x="215900" y="58927"/>
                  </a:lnTo>
                  <a:lnTo>
                    <a:pt x="228600" y="71627"/>
                  </a:lnTo>
                  <a:lnTo>
                    <a:pt x="241300" y="71627"/>
                  </a:lnTo>
                  <a:lnTo>
                    <a:pt x="241300" y="58927"/>
                  </a:lnTo>
                  <a:close/>
                </a:path>
                <a:path w="241300" h="909954">
                  <a:moveTo>
                    <a:pt x="33147" y="48005"/>
                  </a:moveTo>
                  <a:lnTo>
                    <a:pt x="33147" y="69849"/>
                  </a:lnTo>
                  <a:lnTo>
                    <a:pt x="51870" y="58927"/>
                  </a:lnTo>
                  <a:lnTo>
                    <a:pt x="33147" y="48005"/>
                  </a:lnTo>
                  <a:close/>
                </a:path>
                <a:path w="241300" h="909954">
                  <a:moveTo>
                    <a:pt x="51870" y="58927"/>
                  </a:moveTo>
                  <a:lnTo>
                    <a:pt x="33147" y="69849"/>
                  </a:lnTo>
                  <a:lnTo>
                    <a:pt x="70593" y="69849"/>
                  </a:lnTo>
                  <a:lnTo>
                    <a:pt x="51870" y="58927"/>
                  </a:lnTo>
                  <a:close/>
                </a:path>
                <a:path w="241300" h="909954">
                  <a:moveTo>
                    <a:pt x="70593" y="48005"/>
                  </a:moveTo>
                  <a:lnTo>
                    <a:pt x="33147" y="48005"/>
                  </a:lnTo>
                  <a:lnTo>
                    <a:pt x="51870" y="58927"/>
                  </a:lnTo>
                  <a:lnTo>
                    <a:pt x="70593" y="48005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004943" y="3534917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5">
                  <a:moveTo>
                    <a:pt x="14224" y="142113"/>
                  </a:moveTo>
                  <a:lnTo>
                    <a:pt x="8255" y="145669"/>
                  </a:lnTo>
                  <a:lnTo>
                    <a:pt x="2159" y="149098"/>
                  </a:lnTo>
                  <a:lnTo>
                    <a:pt x="0" y="156845"/>
                  </a:lnTo>
                  <a:lnTo>
                    <a:pt x="3556" y="162941"/>
                  </a:lnTo>
                  <a:lnTo>
                    <a:pt x="58547" y="258191"/>
                  </a:lnTo>
                  <a:lnTo>
                    <a:pt x="73378" y="233045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7" y="150241"/>
                  </a:lnTo>
                  <a:lnTo>
                    <a:pt x="22098" y="144145"/>
                  </a:lnTo>
                  <a:lnTo>
                    <a:pt x="14224" y="142113"/>
                  </a:lnTo>
                  <a:close/>
                </a:path>
                <a:path w="118110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5"/>
                  </a:lnTo>
                  <a:lnTo>
                    <a:pt x="71401" y="226695"/>
                  </a:lnTo>
                  <a:lnTo>
                    <a:pt x="47752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5">
                  <a:moveTo>
                    <a:pt x="103886" y="142494"/>
                  </a:moveTo>
                  <a:lnTo>
                    <a:pt x="96012" y="144526"/>
                  </a:lnTo>
                  <a:lnTo>
                    <a:pt x="92456" y="150622"/>
                  </a:lnTo>
                  <a:lnTo>
                    <a:pt x="71591" y="186068"/>
                  </a:lnTo>
                  <a:lnTo>
                    <a:pt x="71374" y="233045"/>
                  </a:lnTo>
                  <a:lnTo>
                    <a:pt x="73378" y="233045"/>
                  </a:lnTo>
                  <a:lnTo>
                    <a:pt x="114427" y="163449"/>
                  </a:lnTo>
                  <a:lnTo>
                    <a:pt x="117983" y="157480"/>
                  </a:lnTo>
                  <a:lnTo>
                    <a:pt x="115951" y="149606"/>
                  </a:lnTo>
                  <a:lnTo>
                    <a:pt x="109855" y="146050"/>
                  </a:lnTo>
                  <a:lnTo>
                    <a:pt x="103886" y="142494"/>
                  </a:lnTo>
                  <a:close/>
                </a:path>
                <a:path w="118110" h="258445">
                  <a:moveTo>
                    <a:pt x="58751" y="207881"/>
                  </a:moveTo>
                  <a:lnTo>
                    <a:pt x="47752" y="226568"/>
                  </a:lnTo>
                  <a:lnTo>
                    <a:pt x="69596" y="226695"/>
                  </a:lnTo>
                  <a:lnTo>
                    <a:pt x="58751" y="207881"/>
                  </a:lnTo>
                  <a:close/>
                </a:path>
                <a:path w="118110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10" h="258445">
                  <a:moveTo>
                    <a:pt x="72390" y="0"/>
                  </a:moveTo>
                  <a:lnTo>
                    <a:pt x="46990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8793480" y="3512058"/>
            <a:ext cx="2057400" cy="1630045"/>
            <a:chOff x="8793480" y="3512058"/>
            <a:chExt cx="2057400" cy="1630045"/>
          </a:xfrm>
        </p:grpSpPr>
        <p:sp>
          <p:nvSpPr>
            <p:cNvPr id="33" name="object 33"/>
            <p:cNvSpPr/>
            <p:nvPr/>
          </p:nvSpPr>
          <p:spPr>
            <a:xfrm>
              <a:off x="8793480" y="3770375"/>
              <a:ext cx="2057400" cy="1371600"/>
            </a:xfrm>
            <a:custGeom>
              <a:avLst/>
              <a:gdLst/>
              <a:ahLst/>
              <a:cxnLst/>
              <a:rect l="l" t="t" r="r" b="b"/>
              <a:pathLst>
                <a:path w="2057400" h="13716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  <a:path w="2057400" h="1371600">
                  <a:moveTo>
                    <a:pt x="2057400" y="1104900"/>
                  </a:moveTo>
                  <a:lnTo>
                    <a:pt x="1600200" y="838200"/>
                  </a:lnTo>
                  <a:lnTo>
                    <a:pt x="1143000" y="1104900"/>
                  </a:lnTo>
                  <a:lnTo>
                    <a:pt x="1600200" y="1371600"/>
                  </a:lnTo>
                  <a:lnTo>
                    <a:pt x="2057400" y="11049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707880" y="4008501"/>
              <a:ext cx="814705" cy="600710"/>
            </a:xfrm>
            <a:custGeom>
              <a:avLst/>
              <a:gdLst/>
              <a:ahLst/>
              <a:cxnLst/>
              <a:rect l="l" t="t" r="r" b="b"/>
              <a:pathLst>
                <a:path w="814704" h="600710">
                  <a:moveTo>
                    <a:pt x="582092" y="343719"/>
                  </a:moveTo>
                  <a:lnTo>
                    <a:pt x="571373" y="347344"/>
                  </a:lnTo>
                  <a:lnTo>
                    <a:pt x="562925" y="354921"/>
                  </a:lnTo>
                  <a:lnTo>
                    <a:pt x="558180" y="364807"/>
                  </a:lnTo>
                  <a:lnTo>
                    <a:pt x="557460" y="375741"/>
                  </a:lnTo>
                  <a:lnTo>
                    <a:pt x="561086" y="386461"/>
                  </a:lnTo>
                  <a:lnTo>
                    <a:pt x="685800" y="600201"/>
                  </a:lnTo>
                  <a:lnTo>
                    <a:pt x="718923" y="543432"/>
                  </a:lnTo>
                  <a:lnTo>
                    <a:pt x="657225" y="543432"/>
                  </a:lnTo>
                  <a:lnTo>
                    <a:pt x="657225" y="437801"/>
                  </a:lnTo>
                  <a:lnTo>
                    <a:pt x="610489" y="357631"/>
                  </a:lnTo>
                  <a:lnTo>
                    <a:pt x="602912" y="349184"/>
                  </a:lnTo>
                  <a:lnTo>
                    <a:pt x="593026" y="344439"/>
                  </a:lnTo>
                  <a:lnTo>
                    <a:pt x="582092" y="343719"/>
                  </a:lnTo>
                  <a:close/>
                </a:path>
                <a:path w="814704" h="600710">
                  <a:moveTo>
                    <a:pt x="657225" y="437801"/>
                  </a:moveTo>
                  <a:lnTo>
                    <a:pt x="657225" y="543432"/>
                  </a:lnTo>
                  <a:lnTo>
                    <a:pt x="714375" y="543432"/>
                  </a:lnTo>
                  <a:lnTo>
                    <a:pt x="714375" y="529082"/>
                  </a:lnTo>
                  <a:lnTo>
                    <a:pt x="661162" y="529082"/>
                  </a:lnTo>
                  <a:lnTo>
                    <a:pt x="685800" y="486818"/>
                  </a:lnTo>
                  <a:lnTo>
                    <a:pt x="657225" y="437801"/>
                  </a:lnTo>
                  <a:close/>
                </a:path>
                <a:path w="814704" h="600710">
                  <a:moveTo>
                    <a:pt x="789507" y="343719"/>
                  </a:moveTo>
                  <a:lnTo>
                    <a:pt x="778573" y="344439"/>
                  </a:lnTo>
                  <a:lnTo>
                    <a:pt x="768687" y="349184"/>
                  </a:lnTo>
                  <a:lnTo>
                    <a:pt x="761111" y="357631"/>
                  </a:lnTo>
                  <a:lnTo>
                    <a:pt x="714375" y="437801"/>
                  </a:lnTo>
                  <a:lnTo>
                    <a:pt x="714375" y="543432"/>
                  </a:lnTo>
                  <a:lnTo>
                    <a:pt x="718923" y="543432"/>
                  </a:lnTo>
                  <a:lnTo>
                    <a:pt x="810514" y="386461"/>
                  </a:lnTo>
                  <a:lnTo>
                    <a:pt x="814139" y="375741"/>
                  </a:lnTo>
                  <a:lnTo>
                    <a:pt x="813419" y="364807"/>
                  </a:lnTo>
                  <a:lnTo>
                    <a:pt x="808674" y="354921"/>
                  </a:lnTo>
                  <a:lnTo>
                    <a:pt x="800226" y="347344"/>
                  </a:lnTo>
                  <a:lnTo>
                    <a:pt x="789507" y="343719"/>
                  </a:lnTo>
                  <a:close/>
                </a:path>
                <a:path w="814704" h="600710">
                  <a:moveTo>
                    <a:pt x="685800" y="486818"/>
                  </a:moveTo>
                  <a:lnTo>
                    <a:pt x="661162" y="529082"/>
                  </a:lnTo>
                  <a:lnTo>
                    <a:pt x="710438" y="529082"/>
                  </a:lnTo>
                  <a:lnTo>
                    <a:pt x="685800" y="486818"/>
                  </a:lnTo>
                  <a:close/>
                </a:path>
                <a:path w="814704" h="600710">
                  <a:moveTo>
                    <a:pt x="714375" y="437801"/>
                  </a:moveTo>
                  <a:lnTo>
                    <a:pt x="685800" y="486818"/>
                  </a:lnTo>
                  <a:lnTo>
                    <a:pt x="710438" y="529082"/>
                  </a:lnTo>
                  <a:lnTo>
                    <a:pt x="714375" y="529082"/>
                  </a:lnTo>
                  <a:lnTo>
                    <a:pt x="714375" y="437801"/>
                  </a:lnTo>
                  <a:close/>
                </a:path>
                <a:path w="814704" h="600710">
                  <a:moveTo>
                    <a:pt x="657225" y="28575"/>
                  </a:moveTo>
                  <a:lnTo>
                    <a:pt x="657225" y="437801"/>
                  </a:lnTo>
                  <a:lnTo>
                    <a:pt x="685800" y="486818"/>
                  </a:lnTo>
                  <a:lnTo>
                    <a:pt x="714375" y="437801"/>
                  </a:lnTo>
                  <a:lnTo>
                    <a:pt x="714375" y="57150"/>
                  </a:lnTo>
                  <a:lnTo>
                    <a:pt x="685800" y="57150"/>
                  </a:lnTo>
                  <a:lnTo>
                    <a:pt x="657225" y="28575"/>
                  </a:lnTo>
                  <a:close/>
                </a:path>
                <a:path w="814704" h="600710">
                  <a:moveTo>
                    <a:pt x="714375" y="0"/>
                  </a:moveTo>
                  <a:lnTo>
                    <a:pt x="0" y="0"/>
                  </a:lnTo>
                  <a:lnTo>
                    <a:pt x="0" y="57150"/>
                  </a:lnTo>
                  <a:lnTo>
                    <a:pt x="657225" y="57150"/>
                  </a:lnTo>
                  <a:lnTo>
                    <a:pt x="657225" y="28575"/>
                  </a:lnTo>
                  <a:lnTo>
                    <a:pt x="714375" y="28575"/>
                  </a:lnTo>
                  <a:lnTo>
                    <a:pt x="714375" y="0"/>
                  </a:lnTo>
                  <a:close/>
                </a:path>
                <a:path w="814704" h="600710">
                  <a:moveTo>
                    <a:pt x="714375" y="28575"/>
                  </a:moveTo>
                  <a:lnTo>
                    <a:pt x="657225" y="28575"/>
                  </a:lnTo>
                  <a:lnTo>
                    <a:pt x="685800" y="57150"/>
                  </a:lnTo>
                  <a:lnTo>
                    <a:pt x="714375" y="57150"/>
                  </a:lnTo>
                  <a:lnTo>
                    <a:pt x="714375" y="285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192514" y="4304538"/>
              <a:ext cx="744855" cy="584200"/>
            </a:xfrm>
            <a:custGeom>
              <a:avLst/>
              <a:gdLst/>
              <a:ahLst/>
              <a:cxnLst/>
              <a:rect l="l" t="t" r="r" b="b"/>
              <a:pathLst>
                <a:path w="744854" h="584200">
                  <a:moveTo>
                    <a:pt x="58927" y="50219"/>
                  </a:moveTo>
                  <a:lnTo>
                    <a:pt x="46227" y="71990"/>
                  </a:lnTo>
                  <a:lnTo>
                    <a:pt x="46227" y="584200"/>
                  </a:lnTo>
                  <a:lnTo>
                    <a:pt x="744727" y="584200"/>
                  </a:lnTo>
                  <a:lnTo>
                    <a:pt x="744727" y="571500"/>
                  </a:lnTo>
                  <a:lnTo>
                    <a:pt x="71627" y="571500"/>
                  </a:lnTo>
                  <a:lnTo>
                    <a:pt x="58927" y="558800"/>
                  </a:lnTo>
                  <a:lnTo>
                    <a:pt x="71627" y="558800"/>
                  </a:lnTo>
                  <a:lnTo>
                    <a:pt x="71627" y="71990"/>
                  </a:lnTo>
                  <a:lnTo>
                    <a:pt x="58927" y="50219"/>
                  </a:lnTo>
                  <a:close/>
                </a:path>
                <a:path w="744854" h="584200">
                  <a:moveTo>
                    <a:pt x="71627" y="558800"/>
                  </a:moveTo>
                  <a:lnTo>
                    <a:pt x="58927" y="558800"/>
                  </a:lnTo>
                  <a:lnTo>
                    <a:pt x="71627" y="571500"/>
                  </a:lnTo>
                  <a:lnTo>
                    <a:pt x="71627" y="558800"/>
                  </a:lnTo>
                  <a:close/>
                </a:path>
                <a:path w="744854" h="584200">
                  <a:moveTo>
                    <a:pt x="744727" y="558800"/>
                  </a:moveTo>
                  <a:lnTo>
                    <a:pt x="71627" y="558800"/>
                  </a:lnTo>
                  <a:lnTo>
                    <a:pt x="71627" y="571500"/>
                  </a:lnTo>
                  <a:lnTo>
                    <a:pt x="744727" y="571500"/>
                  </a:lnTo>
                  <a:lnTo>
                    <a:pt x="744727" y="558800"/>
                  </a:lnTo>
                  <a:close/>
                </a:path>
                <a:path w="744854" h="584200">
                  <a:moveTo>
                    <a:pt x="58927" y="0"/>
                  </a:moveTo>
                  <a:lnTo>
                    <a:pt x="3555" y="94995"/>
                  </a:lnTo>
                  <a:lnTo>
                    <a:pt x="0" y="100964"/>
                  </a:lnTo>
                  <a:lnTo>
                    <a:pt x="2031" y="108838"/>
                  </a:lnTo>
                  <a:lnTo>
                    <a:pt x="8127" y="112268"/>
                  </a:lnTo>
                  <a:lnTo>
                    <a:pt x="14096" y="115824"/>
                  </a:lnTo>
                  <a:lnTo>
                    <a:pt x="21970" y="113792"/>
                  </a:lnTo>
                  <a:lnTo>
                    <a:pt x="25400" y="107695"/>
                  </a:lnTo>
                  <a:lnTo>
                    <a:pt x="46227" y="71990"/>
                  </a:lnTo>
                  <a:lnTo>
                    <a:pt x="46227" y="25145"/>
                  </a:lnTo>
                  <a:lnTo>
                    <a:pt x="73585" y="25145"/>
                  </a:lnTo>
                  <a:lnTo>
                    <a:pt x="58927" y="0"/>
                  </a:lnTo>
                  <a:close/>
                </a:path>
                <a:path w="744854" h="584200">
                  <a:moveTo>
                    <a:pt x="73585" y="25145"/>
                  </a:moveTo>
                  <a:lnTo>
                    <a:pt x="71627" y="25145"/>
                  </a:lnTo>
                  <a:lnTo>
                    <a:pt x="71627" y="71990"/>
                  </a:lnTo>
                  <a:lnTo>
                    <a:pt x="92455" y="107695"/>
                  </a:lnTo>
                  <a:lnTo>
                    <a:pt x="95884" y="113792"/>
                  </a:lnTo>
                  <a:lnTo>
                    <a:pt x="103758" y="115824"/>
                  </a:lnTo>
                  <a:lnTo>
                    <a:pt x="109727" y="112268"/>
                  </a:lnTo>
                  <a:lnTo>
                    <a:pt x="115824" y="108838"/>
                  </a:lnTo>
                  <a:lnTo>
                    <a:pt x="117855" y="100964"/>
                  </a:lnTo>
                  <a:lnTo>
                    <a:pt x="114300" y="94995"/>
                  </a:lnTo>
                  <a:lnTo>
                    <a:pt x="73585" y="25145"/>
                  </a:lnTo>
                  <a:close/>
                </a:path>
                <a:path w="744854" h="584200">
                  <a:moveTo>
                    <a:pt x="71627" y="25145"/>
                  </a:moveTo>
                  <a:lnTo>
                    <a:pt x="46227" y="25145"/>
                  </a:lnTo>
                  <a:lnTo>
                    <a:pt x="46227" y="71990"/>
                  </a:lnTo>
                  <a:lnTo>
                    <a:pt x="58927" y="50219"/>
                  </a:lnTo>
                  <a:lnTo>
                    <a:pt x="48005" y="31495"/>
                  </a:lnTo>
                  <a:lnTo>
                    <a:pt x="71627" y="31495"/>
                  </a:lnTo>
                  <a:lnTo>
                    <a:pt x="71627" y="25145"/>
                  </a:lnTo>
                  <a:close/>
                </a:path>
                <a:path w="744854" h="584200">
                  <a:moveTo>
                    <a:pt x="71627" y="31495"/>
                  </a:moveTo>
                  <a:lnTo>
                    <a:pt x="69850" y="31495"/>
                  </a:lnTo>
                  <a:lnTo>
                    <a:pt x="58927" y="50219"/>
                  </a:lnTo>
                  <a:lnTo>
                    <a:pt x="71627" y="71990"/>
                  </a:lnTo>
                  <a:lnTo>
                    <a:pt x="71627" y="31495"/>
                  </a:lnTo>
                  <a:close/>
                </a:path>
                <a:path w="744854" h="584200">
                  <a:moveTo>
                    <a:pt x="69850" y="31495"/>
                  </a:moveTo>
                  <a:lnTo>
                    <a:pt x="48005" y="31495"/>
                  </a:lnTo>
                  <a:lnTo>
                    <a:pt x="58927" y="50219"/>
                  </a:lnTo>
                  <a:lnTo>
                    <a:pt x="69850" y="31495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191371" y="3512058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5">
                  <a:moveTo>
                    <a:pt x="14224" y="142112"/>
                  </a:moveTo>
                  <a:lnTo>
                    <a:pt x="8254" y="145668"/>
                  </a:lnTo>
                  <a:lnTo>
                    <a:pt x="2158" y="149097"/>
                  </a:lnTo>
                  <a:lnTo>
                    <a:pt x="0" y="156844"/>
                  </a:lnTo>
                  <a:lnTo>
                    <a:pt x="3555" y="162940"/>
                  </a:lnTo>
                  <a:lnTo>
                    <a:pt x="58547" y="258190"/>
                  </a:lnTo>
                  <a:lnTo>
                    <a:pt x="73378" y="233044"/>
                  </a:lnTo>
                  <a:lnTo>
                    <a:pt x="45974" y="232917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8" y="144144"/>
                  </a:lnTo>
                  <a:lnTo>
                    <a:pt x="14224" y="142112"/>
                  </a:lnTo>
                  <a:close/>
                </a:path>
                <a:path w="118109" h="258445">
                  <a:moveTo>
                    <a:pt x="46178" y="186068"/>
                  </a:moveTo>
                  <a:lnTo>
                    <a:pt x="45974" y="232917"/>
                  </a:lnTo>
                  <a:lnTo>
                    <a:pt x="71374" y="233044"/>
                  </a:lnTo>
                  <a:lnTo>
                    <a:pt x="71401" y="226694"/>
                  </a:lnTo>
                  <a:lnTo>
                    <a:pt x="47751" y="226567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5">
                  <a:moveTo>
                    <a:pt x="103885" y="142493"/>
                  </a:moveTo>
                  <a:lnTo>
                    <a:pt x="96011" y="144525"/>
                  </a:lnTo>
                  <a:lnTo>
                    <a:pt x="92455" y="150621"/>
                  </a:lnTo>
                  <a:lnTo>
                    <a:pt x="71591" y="186068"/>
                  </a:lnTo>
                  <a:lnTo>
                    <a:pt x="71374" y="233044"/>
                  </a:lnTo>
                  <a:lnTo>
                    <a:pt x="73378" y="233044"/>
                  </a:lnTo>
                  <a:lnTo>
                    <a:pt x="114426" y="163448"/>
                  </a:lnTo>
                  <a:lnTo>
                    <a:pt x="117982" y="157479"/>
                  </a:lnTo>
                  <a:lnTo>
                    <a:pt x="115950" y="149605"/>
                  </a:lnTo>
                  <a:lnTo>
                    <a:pt x="109854" y="146049"/>
                  </a:lnTo>
                  <a:lnTo>
                    <a:pt x="103885" y="142493"/>
                  </a:lnTo>
                  <a:close/>
                </a:path>
                <a:path w="118109" h="258445">
                  <a:moveTo>
                    <a:pt x="58751" y="207881"/>
                  </a:moveTo>
                  <a:lnTo>
                    <a:pt x="47751" y="226567"/>
                  </a:lnTo>
                  <a:lnTo>
                    <a:pt x="69596" y="226694"/>
                  </a:lnTo>
                  <a:lnTo>
                    <a:pt x="58751" y="207881"/>
                  </a:lnTo>
                  <a:close/>
                </a:path>
                <a:path w="118109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09" h="258445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6356603" y="4991861"/>
            <a:ext cx="914400" cy="1477645"/>
            <a:chOff x="6356603" y="4991861"/>
            <a:chExt cx="914400" cy="1477645"/>
          </a:xfrm>
        </p:grpSpPr>
        <p:sp>
          <p:nvSpPr>
            <p:cNvPr id="38" name="object 38"/>
            <p:cNvSpPr/>
            <p:nvPr/>
          </p:nvSpPr>
          <p:spPr>
            <a:xfrm>
              <a:off x="6356604" y="5250179"/>
              <a:ext cx="914400" cy="1219200"/>
            </a:xfrm>
            <a:custGeom>
              <a:avLst/>
              <a:gdLst/>
              <a:ahLst/>
              <a:cxnLst/>
              <a:rect l="l" t="t" r="r" b="b"/>
              <a:pathLst>
                <a:path w="914400" h="1219200">
                  <a:moveTo>
                    <a:pt x="914400" y="1028700"/>
                  </a:moveTo>
                  <a:lnTo>
                    <a:pt x="909129" y="978065"/>
                  </a:lnTo>
                  <a:lnTo>
                    <a:pt x="894295" y="932561"/>
                  </a:lnTo>
                  <a:lnTo>
                    <a:pt x="871296" y="894003"/>
                  </a:lnTo>
                  <a:lnTo>
                    <a:pt x="841527" y="864209"/>
                  </a:lnTo>
                  <a:lnTo>
                    <a:pt x="806399" y="845007"/>
                  </a:lnTo>
                  <a:lnTo>
                    <a:pt x="767334" y="838200"/>
                  </a:lnTo>
                  <a:lnTo>
                    <a:pt x="147066" y="838200"/>
                  </a:lnTo>
                  <a:lnTo>
                    <a:pt x="107988" y="845007"/>
                  </a:lnTo>
                  <a:lnTo>
                    <a:pt x="72859" y="864209"/>
                  </a:lnTo>
                  <a:lnTo>
                    <a:pt x="43091" y="894003"/>
                  </a:lnTo>
                  <a:lnTo>
                    <a:pt x="20091" y="932561"/>
                  </a:lnTo>
                  <a:lnTo>
                    <a:pt x="5257" y="978065"/>
                  </a:lnTo>
                  <a:lnTo>
                    <a:pt x="0" y="1028700"/>
                  </a:lnTo>
                  <a:lnTo>
                    <a:pt x="5257" y="1079347"/>
                  </a:lnTo>
                  <a:lnTo>
                    <a:pt x="20091" y="1124851"/>
                  </a:lnTo>
                  <a:lnTo>
                    <a:pt x="43091" y="1163408"/>
                  </a:lnTo>
                  <a:lnTo>
                    <a:pt x="72859" y="1193190"/>
                  </a:lnTo>
                  <a:lnTo>
                    <a:pt x="107988" y="1212405"/>
                  </a:lnTo>
                  <a:lnTo>
                    <a:pt x="147066" y="1219200"/>
                  </a:lnTo>
                  <a:lnTo>
                    <a:pt x="767334" y="1219200"/>
                  </a:lnTo>
                  <a:lnTo>
                    <a:pt x="806399" y="1212405"/>
                  </a:lnTo>
                  <a:lnTo>
                    <a:pt x="841527" y="1193190"/>
                  </a:lnTo>
                  <a:lnTo>
                    <a:pt x="871296" y="1163408"/>
                  </a:lnTo>
                  <a:lnTo>
                    <a:pt x="894295" y="1124851"/>
                  </a:lnTo>
                  <a:lnTo>
                    <a:pt x="909129" y="1079347"/>
                  </a:lnTo>
                  <a:lnTo>
                    <a:pt x="914400" y="1028700"/>
                  </a:lnTo>
                  <a:close/>
                </a:path>
                <a:path w="914400" h="12192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755637" y="5784341"/>
              <a:ext cx="118110" cy="305435"/>
            </a:xfrm>
            <a:custGeom>
              <a:avLst/>
              <a:gdLst/>
              <a:ahLst/>
              <a:cxnLst/>
              <a:rect l="l" t="t" r="r" b="b"/>
              <a:pathLst>
                <a:path w="118109" h="305435">
                  <a:moveTo>
                    <a:pt x="14096" y="188950"/>
                  </a:moveTo>
                  <a:lnTo>
                    <a:pt x="8127" y="192481"/>
                  </a:lnTo>
                  <a:lnTo>
                    <a:pt x="2031" y="196011"/>
                  </a:lnTo>
                  <a:lnTo>
                    <a:pt x="0" y="203796"/>
                  </a:lnTo>
                  <a:lnTo>
                    <a:pt x="3555" y="209854"/>
                  </a:lnTo>
                  <a:lnTo>
                    <a:pt x="58927" y="304850"/>
                  </a:lnTo>
                  <a:lnTo>
                    <a:pt x="73614" y="279654"/>
                  </a:lnTo>
                  <a:lnTo>
                    <a:pt x="46227" y="279654"/>
                  </a:lnTo>
                  <a:lnTo>
                    <a:pt x="46227" y="232758"/>
                  </a:lnTo>
                  <a:lnTo>
                    <a:pt x="25400" y="197053"/>
                  </a:lnTo>
                  <a:lnTo>
                    <a:pt x="21970" y="190995"/>
                  </a:lnTo>
                  <a:lnTo>
                    <a:pt x="14096" y="188950"/>
                  </a:lnTo>
                  <a:close/>
                </a:path>
                <a:path w="118109" h="305435">
                  <a:moveTo>
                    <a:pt x="46227" y="232758"/>
                  </a:moveTo>
                  <a:lnTo>
                    <a:pt x="46227" y="279654"/>
                  </a:lnTo>
                  <a:lnTo>
                    <a:pt x="71627" y="279654"/>
                  </a:lnTo>
                  <a:lnTo>
                    <a:pt x="71627" y="273253"/>
                  </a:lnTo>
                  <a:lnTo>
                    <a:pt x="48005" y="273253"/>
                  </a:lnTo>
                  <a:lnTo>
                    <a:pt x="58927" y="254529"/>
                  </a:lnTo>
                  <a:lnTo>
                    <a:pt x="46227" y="232758"/>
                  </a:lnTo>
                  <a:close/>
                </a:path>
                <a:path w="118109" h="305435">
                  <a:moveTo>
                    <a:pt x="103758" y="188950"/>
                  </a:moveTo>
                  <a:lnTo>
                    <a:pt x="95884" y="190995"/>
                  </a:lnTo>
                  <a:lnTo>
                    <a:pt x="92455" y="197053"/>
                  </a:lnTo>
                  <a:lnTo>
                    <a:pt x="71627" y="232758"/>
                  </a:lnTo>
                  <a:lnTo>
                    <a:pt x="71627" y="279654"/>
                  </a:lnTo>
                  <a:lnTo>
                    <a:pt x="73614" y="279654"/>
                  </a:lnTo>
                  <a:lnTo>
                    <a:pt x="114300" y="209854"/>
                  </a:lnTo>
                  <a:lnTo>
                    <a:pt x="117855" y="203796"/>
                  </a:lnTo>
                  <a:lnTo>
                    <a:pt x="115823" y="196011"/>
                  </a:lnTo>
                  <a:lnTo>
                    <a:pt x="109727" y="192481"/>
                  </a:lnTo>
                  <a:lnTo>
                    <a:pt x="103758" y="188950"/>
                  </a:lnTo>
                  <a:close/>
                </a:path>
                <a:path w="118109" h="305435">
                  <a:moveTo>
                    <a:pt x="58927" y="254529"/>
                  </a:moveTo>
                  <a:lnTo>
                    <a:pt x="48005" y="273253"/>
                  </a:lnTo>
                  <a:lnTo>
                    <a:pt x="69850" y="273253"/>
                  </a:lnTo>
                  <a:lnTo>
                    <a:pt x="58927" y="254529"/>
                  </a:lnTo>
                  <a:close/>
                </a:path>
                <a:path w="118109" h="305435">
                  <a:moveTo>
                    <a:pt x="71627" y="232758"/>
                  </a:moveTo>
                  <a:lnTo>
                    <a:pt x="58927" y="254529"/>
                  </a:lnTo>
                  <a:lnTo>
                    <a:pt x="69850" y="273253"/>
                  </a:lnTo>
                  <a:lnTo>
                    <a:pt x="71627" y="273253"/>
                  </a:lnTo>
                  <a:lnTo>
                    <a:pt x="71627" y="232758"/>
                  </a:lnTo>
                  <a:close/>
                </a:path>
                <a:path w="118109" h="305435">
                  <a:moveTo>
                    <a:pt x="47878" y="139700"/>
                  </a:moveTo>
                  <a:lnTo>
                    <a:pt x="46227" y="139700"/>
                  </a:lnTo>
                  <a:lnTo>
                    <a:pt x="46227" y="232758"/>
                  </a:lnTo>
                  <a:lnTo>
                    <a:pt x="58927" y="254529"/>
                  </a:lnTo>
                  <a:lnTo>
                    <a:pt x="71627" y="232758"/>
                  </a:lnTo>
                  <a:lnTo>
                    <a:pt x="71627" y="165100"/>
                  </a:lnTo>
                  <a:lnTo>
                    <a:pt x="58927" y="165100"/>
                  </a:lnTo>
                  <a:lnTo>
                    <a:pt x="71627" y="152400"/>
                  </a:lnTo>
                  <a:lnTo>
                    <a:pt x="47878" y="152400"/>
                  </a:lnTo>
                  <a:lnTo>
                    <a:pt x="47878" y="139700"/>
                  </a:lnTo>
                  <a:close/>
                </a:path>
                <a:path w="118109" h="305435">
                  <a:moveTo>
                    <a:pt x="71627" y="152400"/>
                  </a:moveTo>
                  <a:lnTo>
                    <a:pt x="58927" y="165100"/>
                  </a:lnTo>
                  <a:lnTo>
                    <a:pt x="71627" y="165100"/>
                  </a:lnTo>
                  <a:lnTo>
                    <a:pt x="71627" y="152400"/>
                  </a:lnTo>
                  <a:close/>
                </a:path>
                <a:path w="118109" h="305435">
                  <a:moveTo>
                    <a:pt x="73278" y="139700"/>
                  </a:moveTo>
                  <a:lnTo>
                    <a:pt x="60578" y="139700"/>
                  </a:lnTo>
                  <a:lnTo>
                    <a:pt x="47878" y="152400"/>
                  </a:lnTo>
                  <a:lnTo>
                    <a:pt x="71627" y="152400"/>
                  </a:lnTo>
                  <a:lnTo>
                    <a:pt x="71627" y="165100"/>
                  </a:lnTo>
                  <a:lnTo>
                    <a:pt x="73278" y="165100"/>
                  </a:lnTo>
                  <a:lnTo>
                    <a:pt x="73278" y="139700"/>
                  </a:lnTo>
                  <a:close/>
                </a:path>
                <a:path w="118109" h="305435">
                  <a:moveTo>
                    <a:pt x="73278" y="0"/>
                  </a:moveTo>
                  <a:lnTo>
                    <a:pt x="47878" y="0"/>
                  </a:lnTo>
                  <a:lnTo>
                    <a:pt x="47878" y="152400"/>
                  </a:lnTo>
                  <a:lnTo>
                    <a:pt x="60578" y="139700"/>
                  </a:lnTo>
                  <a:lnTo>
                    <a:pt x="73278" y="139700"/>
                  </a:lnTo>
                  <a:lnTo>
                    <a:pt x="732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756018" y="4991861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5">
                  <a:moveTo>
                    <a:pt x="14224" y="142112"/>
                  </a:moveTo>
                  <a:lnTo>
                    <a:pt x="8254" y="145669"/>
                  </a:lnTo>
                  <a:lnTo>
                    <a:pt x="2158" y="149098"/>
                  </a:lnTo>
                  <a:lnTo>
                    <a:pt x="0" y="156844"/>
                  </a:lnTo>
                  <a:lnTo>
                    <a:pt x="3555" y="162940"/>
                  </a:lnTo>
                  <a:lnTo>
                    <a:pt x="58547" y="258190"/>
                  </a:lnTo>
                  <a:lnTo>
                    <a:pt x="73378" y="233044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8" y="144144"/>
                  </a:lnTo>
                  <a:lnTo>
                    <a:pt x="14224" y="142112"/>
                  </a:lnTo>
                  <a:close/>
                </a:path>
                <a:path w="118109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4"/>
                  </a:lnTo>
                  <a:lnTo>
                    <a:pt x="71401" y="226694"/>
                  </a:lnTo>
                  <a:lnTo>
                    <a:pt x="47751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5">
                  <a:moveTo>
                    <a:pt x="103885" y="142494"/>
                  </a:moveTo>
                  <a:lnTo>
                    <a:pt x="96011" y="144525"/>
                  </a:lnTo>
                  <a:lnTo>
                    <a:pt x="92455" y="150621"/>
                  </a:lnTo>
                  <a:lnTo>
                    <a:pt x="71591" y="186068"/>
                  </a:lnTo>
                  <a:lnTo>
                    <a:pt x="71374" y="233044"/>
                  </a:lnTo>
                  <a:lnTo>
                    <a:pt x="73378" y="233044"/>
                  </a:lnTo>
                  <a:lnTo>
                    <a:pt x="114426" y="163449"/>
                  </a:lnTo>
                  <a:lnTo>
                    <a:pt x="117982" y="157480"/>
                  </a:lnTo>
                  <a:lnTo>
                    <a:pt x="115950" y="149606"/>
                  </a:lnTo>
                  <a:lnTo>
                    <a:pt x="109854" y="146050"/>
                  </a:lnTo>
                  <a:lnTo>
                    <a:pt x="103885" y="142494"/>
                  </a:lnTo>
                  <a:close/>
                </a:path>
                <a:path w="118109" h="258445">
                  <a:moveTo>
                    <a:pt x="58751" y="207881"/>
                  </a:moveTo>
                  <a:lnTo>
                    <a:pt x="47751" y="226568"/>
                  </a:lnTo>
                  <a:lnTo>
                    <a:pt x="69596" y="226694"/>
                  </a:lnTo>
                  <a:lnTo>
                    <a:pt x="58751" y="207881"/>
                  </a:lnTo>
                  <a:close/>
                </a:path>
                <a:path w="118109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09" h="258445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8808719" y="5258561"/>
            <a:ext cx="2057400" cy="1477645"/>
            <a:chOff x="8808719" y="5258561"/>
            <a:chExt cx="2057400" cy="1477645"/>
          </a:xfrm>
        </p:grpSpPr>
        <p:sp>
          <p:nvSpPr>
            <p:cNvPr id="42" name="object 42"/>
            <p:cNvSpPr/>
            <p:nvPr/>
          </p:nvSpPr>
          <p:spPr>
            <a:xfrm>
              <a:off x="8808720" y="5516879"/>
              <a:ext cx="2057400" cy="1219200"/>
            </a:xfrm>
            <a:custGeom>
              <a:avLst/>
              <a:gdLst/>
              <a:ahLst/>
              <a:cxnLst/>
              <a:rect l="l" t="t" r="r" b="b"/>
              <a:pathLst>
                <a:path w="2057400" h="12192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  <a:path w="2057400" h="1219200">
                  <a:moveTo>
                    <a:pt x="2057400" y="1028700"/>
                  </a:moveTo>
                  <a:lnTo>
                    <a:pt x="2052129" y="978065"/>
                  </a:lnTo>
                  <a:lnTo>
                    <a:pt x="2037295" y="932561"/>
                  </a:lnTo>
                  <a:lnTo>
                    <a:pt x="2014296" y="894003"/>
                  </a:lnTo>
                  <a:lnTo>
                    <a:pt x="1984527" y="864209"/>
                  </a:lnTo>
                  <a:lnTo>
                    <a:pt x="1949399" y="845007"/>
                  </a:lnTo>
                  <a:lnTo>
                    <a:pt x="1910334" y="838200"/>
                  </a:lnTo>
                  <a:lnTo>
                    <a:pt x="1290066" y="838200"/>
                  </a:lnTo>
                  <a:lnTo>
                    <a:pt x="1250988" y="845007"/>
                  </a:lnTo>
                  <a:lnTo>
                    <a:pt x="1215859" y="864209"/>
                  </a:lnTo>
                  <a:lnTo>
                    <a:pt x="1186091" y="894003"/>
                  </a:lnTo>
                  <a:lnTo>
                    <a:pt x="1163091" y="932561"/>
                  </a:lnTo>
                  <a:lnTo>
                    <a:pt x="1148257" y="978065"/>
                  </a:lnTo>
                  <a:lnTo>
                    <a:pt x="1143000" y="1028700"/>
                  </a:lnTo>
                  <a:lnTo>
                    <a:pt x="1148257" y="1079347"/>
                  </a:lnTo>
                  <a:lnTo>
                    <a:pt x="1163091" y="1124851"/>
                  </a:lnTo>
                  <a:lnTo>
                    <a:pt x="1186091" y="1163408"/>
                  </a:lnTo>
                  <a:lnTo>
                    <a:pt x="1215859" y="1193190"/>
                  </a:lnTo>
                  <a:lnTo>
                    <a:pt x="1250988" y="1212405"/>
                  </a:lnTo>
                  <a:lnTo>
                    <a:pt x="1290066" y="1219200"/>
                  </a:lnTo>
                  <a:lnTo>
                    <a:pt x="1910334" y="1219200"/>
                  </a:lnTo>
                  <a:lnTo>
                    <a:pt x="1949399" y="1212405"/>
                  </a:lnTo>
                  <a:lnTo>
                    <a:pt x="1984527" y="1193203"/>
                  </a:lnTo>
                  <a:lnTo>
                    <a:pt x="2014296" y="1163408"/>
                  </a:lnTo>
                  <a:lnTo>
                    <a:pt x="2037295" y="1124851"/>
                  </a:lnTo>
                  <a:lnTo>
                    <a:pt x="2052129" y="1079347"/>
                  </a:lnTo>
                  <a:lnTo>
                    <a:pt x="2057400" y="10287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723119" y="5755004"/>
              <a:ext cx="814705" cy="600710"/>
            </a:xfrm>
            <a:custGeom>
              <a:avLst/>
              <a:gdLst/>
              <a:ahLst/>
              <a:cxnLst/>
              <a:rect l="l" t="t" r="r" b="b"/>
              <a:pathLst>
                <a:path w="814704" h="600710">
                  <a:moveTo>
                    <a:pt x="582092" y="343694"/>
                  </a:moveTo>
                  <a:lnTo>
                    <a:pt x="571373" y="347357"/>
                  </a:lnTo>
                  <a:lnTo>
                    <a:pt x="562925" y="354901"/>
                  </a:lnTo>
                  <a:lnTo>
                    <a:pt x="558180" y="364769"/>
                  </a:lnTo>
                  <a:lnTo>
                    <a:pt x="557460" y="375704"/>
                  </a:lnTo>
                  <a:lnTo>
                    <a:pt x="561085" y="386448"/>
                  </a:lnTo>
                  <a:lnTo>
                    <a:pt x="685800" y="600202"/>
                  </a:lnTo>
                  <a:lnTo>
                    <a:pt x="718884" y="543496"/>
                  </a:lnTo>
                  <a:lnTo>
                    <a:pt x="657225" y="543496"/>
                  </a:lnTo>
                  <a:lnTo>
                    <a:pt x="657225" y="437814"/>
                  </a:lnTo>
                  <a:lnTo>
                    <a:pt x="610488" y="357644"/>
                  </a:lnTo>
                  <a:lnTo>
                    <a:pt x="602912" y="349170"/>
                  </a:lnTo>
                  <a:lnTo>
                    <a:pt x="593026" y="344409"/>
                  </a:lnTo>
                  <a:lnTo>
                    <a:pt x="582092" y="343694"/>
                  </a:lnTo>
                  <a:close/>
                </a:path>
                <a:path w="814704" h="600710">
                  <a:moveTo>
                    <a:pt x="657225" y="437814"/>
                  </a:moveTo>
                  <a:lnTo>
                    <a:pt x="657225" y="543496"/>
                  </a:lnTo>
                  <a:lnTo>
                    <a:pt x="714375" y="543496"/>
                  </a:lnTo>
                  <a:lnTo>
                    <a:pt x="714375" y="529094"/>
                  </a:lnTo>
                  <a:lnTo>
                    <a:pt x="661161" y="529094"/>
                  </a:lnTo>
                  <a:lnTo>
                    <a:pt x="685799" y="486831"/>
                  </a:lnTo>
                  <a:lnTo>
                    <a:pt x="657225" y="437814"/>
                  </a:lnTo>
                  <a:close/>
                </a:path>
                <a:path w="814704" h="600710">
                  <a:moveTo>
                    <a:pt x="789507" y="343694"/>
                  </a:moveTo>
                  <a:lnTo>
                    <a:pt x="778573" y="344409"/>
                  </a:lnTo>
                  <a:lnTo>
                    <a:pt x="768687" y="349170"/>
                  </a:lnTo>
                  <a:lnTo>
                    <a:pt x="761110" y="357644"/>
                  </a:lnTo>
                  <a:lnTo>
                    <a:pt x="714375" y="437814"/>
                  </a:lnTo>
                  <a:lnTo>
                    <a:pt x="714375" y="543496"/>
                  </a:lnTo>
                  <a:lnTo>
                    <a:pt x="718884" y="543496"/>
                  </a:lnTo>
                  <a:lnTo>
                    <a:pt x="810513" y="386448"/>
                  </a:lnTo>
                  <a:lnTo>
                    <a:pt x="814139" y="375704"/>
                  </a:lnTo>
                  <a:lnTo>
                    <a:pt x="813419" y="364769"/>
                  </a:lnTo>
                  <a:lnTo>
                    <a:pt x="808674" y="354901"/>
                  </a:lnTo>
                  <a:lnTo>
                    <a:pt x="800226" y="347357"/>
                  </a:lnTo>
                  <a:lnTo>
                    <a:pt x="789507" y="343694"/>
                  </a:lnTo>
                  <a:close/>
                </a:path>
                <a:path w="814704" h="600710">
                  <a:moveTo>
                    <a:pt x="685799" y="486831"/>
                  </a:moveTo>
                  <a:lnTo>
                    <a:pt x="661161" y="529094"/>
                  </a:lnTo>
                  <a:lnTo>
                    <a:pt x="710437" y="529094"/>
                  </a:lnTo>
                  <a:lnTo>
                    <a:pt x="685799" y="486831"/>
                  </a:lnTo>
                  <a:close/>
                </a:path>
                <a:path w="814704" h="600710">
                  <a:moveTo>
                    <a:pt x="714375" y="437814"/>
                  </a:moveTo>
                  <a:lnTo>
                    <a:pt x="685799" y="486831"/>
                  </a:lnTo>
                  <a:lnTo>
                    <a:pt x="710437" y="529094"/>
                  </a:lnTo>
                  <a:lnTo>
                    <a:pt x="714375" y="529094"/>
                  </a:lnTo>
                  <a:lnTo>
                    <a:pt x="714375" y="437814"/>
                  </a:lnTo>
                  <a:close/>
                </a:path>
                <a:path w="814704" h="600710">
                  <a:moveTo>
                    <a:pt x="657225" y="28575"/>
                  </a:moveTo>
                  <a:lnTo>
                    <a:pt x="657225" y="437814"/>
                  </a:lnTo>
                  <a:lnTo>
                    <a:pt x="685799" y="486831"/>
                  </a:lnTo>
                  <a:lnTo>
                    <a:pt x="714374" y="437814"/>
                  </a:lnTo>
                  <a:lnTo>
                    <a:pt x="714375" y="57150"/>
                  </a:lnTo>
                  <a:lnTo>
                    <a:pt x="685800" y="57150"/>
                  </a:lnTo>
                  <a:lnTo>
                    <a:pt x="657225" y="28575"/>
                  </a:lnTo>
                  <a:close/>
                </a:path>
                <a:path w="814704" h="600710">
                  <a:moveTo>
                    <a:pt x="714375" y="0"/>
                  </a:moveTo>
                  <a:lnTo>
                    <a:pt x="0" y="0"/>
                  </a:lnTo>
                  <a:lnTo>
                    <a:pt x="0" y="57150"/>
                  </a:lnTo>
                  <a:lnTo>
                    <a:pt x="657225" y="57150"/>
                  </a:lnTo>
                  <a:lnTo>
                    <a:pt x="657225" y="28575"/>
                  </a:lnTo>
                  <a:lnTo>
                    <a:pt x="714375" y="28575"/>
                  </a:lnTo>
                  <a:lnTo>
                    <a:pt x="714375" y="0"/>
                  </a:lnTo>
                  <a:close/>
                </a:path>
                <a:path w="814704" h="600710">
                  <a:moveTo>
                    <a:pt x="714375" y="28575"/>
                  </a:moveTo>
                  <a:lnTo>
                    <a:pt x="657225" y="28575"/>
                  </a:lnTo>
                  <a:lnTo>
                    <a:pt x="685800" y="57150"/>
                  </a:lnTo>
                  <a:lnTo>
                    <a:pt x="714375" y="57150"/>
                  </a:lnTo>
                  <a:lnTo>
                    <a:pt x="714375" y="285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208134" y="5258561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5">
                  <a:moveTo>
                    <a:pt x="14224" y="142112"/>
                  </a:moveTo>
                  <a:lnTo>
                    <a:pt x="8255" y="145669"/>
                  </a:lnTo>
                  <a:lnTo>
                    <a:pt x="2159" y="149097"/>
                  </a:lnTo>
                  <a:lnTo>
                    <a:pt x="0" y="156844"/>
                  </a:lnTo>
                  <a:lnTo>
                    <a:pt x="3556" y="162940"/>
                  </a:lnTo>
                  <a:lnTo>
                    <a:pt x="58547" y="258190"/>
                  </a:lnTo>
                  <a:lnTo>
                    <a:pt x="73378" y="233044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8" y="144144"/>
                  </a:lnTo>
                  <a:lnTo>
                    <a:pt x="14224" y="142112"/>
                  </a:lnTo>
                  <a:close/>
                </a:path>
                <a:path w="118109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4"/>
                  </a:lnTo>
                  <a:lnTo>
                    <a:pt x="71401" y="226694"/>
                  </a:lnTo>
                  <a:lnTo>
                    <a:pt x="47751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5">
                  <a:moveTo>
                    <a:pt x="103886" y="142494"/>
                  </a:moveTo>
                  <a:lnTo>
                    <a:pt x="96012" y="144525"/>
                  </a:lnTo>
                  <a:lnTo>
                    <a:pt x="92456" y="150622"/>
                  </a:lnTo>
                  <a:lnTo>
                    <a:pt x="71591" y="186068"/>
                  </a:lnTo>
                  <a:lnTo>
                    <a:pt x="71374" y="233044"/>
                  </a:lnTo>
                  <a:lnTo>
                    <a:pt x="73378" y="233044"/>
                  </a:lnTo>
                  <a:lnTo>
                    <a:pt x="114426" y="163449"/>
                  </a:lnTo>
                  <a:lnTo>
                    <a:pt x="117983" y="157479"/>
                  </a:lnTo>
                  <a:lnTo>
                    <a:pt x="115950" y="149606"/>
                  </a:lnTo>
                  <a:lnTo>
                    <a:pt x="109855" y="146050"/>
                  </a:lnTo>
                  <a:lnTo>
                    <a:pt x="103886" y="142494"/>
                  </a:lnTo>
                  <a:close/>
                </a:path>
                <a:path w="118109" h="258445">
                  <a:moveTo>
                    <a:pt x="58751" y="207881"/>
                  </a:moveTo>
                  <a:lnTo>
                    <a:pt x="47751" y="226568"/>
                  </a:lnTo>
                  <a:lnTo>
                    <a:pt x="69596" y="226694"/>
                  </a:lnTo>
                  <a:lnTo>
                    <a:pt x="58751" y="207881"/>
                  </a:lnTo>
                  <a:close/>
                </a:path>
                <a:path w="118109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09" h="258445">
                  <a:moveTo>
                    <a:pt x="72390" y="0"/>
                  </a:moveTo>
                  <a:lnTo>
                    <a:pt x="46990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2374145" y="237439"/>
            <a:ext cx="6618288" cy="684212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95"/>
              </a:lnSpc>
            </a:pPr>
            <a:r>
              <a:rPr sz="4400" spc="-55" dirty="0">
                <a:solidFill>
                  <a:srgbClr val="FFFFFF"/>
                </a:solidFill>
                <a:latin typeface="Calibri Light"/>
                <a:cs typeface="Calibri Light"/>
              </a:rPr>
              <a:t>Penerapan</a:t>
            </a:r>
            <a:r>
              <a:rPr sz="4400" spc="-114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35" dirty="0">
                <a:solidFill>
                  <a:srgbClr val="FFFFFF"/>
                </a:solidFill>
                <a:latin typeface="Calibri Light"/>
                <a:cs typeface="Calibri Light"/>
              </a:rPr>
              <a:t>SIMBOL</a:t>
            </a:r>
            <a:r>
              <a:rPr sz="4400" spc="-114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105" dirty="0">
                <a:solidFill>
                  <a:srgbClr val="FFFFFF"/>
                </a:solidFill>
                <a:latin typeface="Calibri Light"/>
                <a:cs typeface="Calibri Light"/>
              </a:rPr>
              <a:t>PANAH</a:t>
            </a:r>
            <a:r>
              <a:rPr sz="4400" spc="-1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spc="-15" dirty="0">
                <a:solidFill>
                  <a:srgbClr val="FFFFFF"/>
                </a:solidFill>
                <a:latin typeface="Calibri Light"/>
                <a:cs typeface="Calibri Light"/>
              </a:rPr>
              <a:t>(2)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774049" y="1080769"/>
            <a:ext cx="2874645" cy="596265"/>
          </a:xfrm>
          <a:custGeom>
            <a:avLst/>
            <a:gdLst/>
            <a:ahLst/>
            <a:cxnLst/>
            <a:rect l="l" t="t" r="r" b="b"/>
            <a:pathLst>
              <a:path w="2874645" h="596264">
                <a:moveTo>
                  <a:pt x="1386827" y="304800"/>
                </a:moveTo>
                <a:lnTo>
                  <a:pt x="1328928" y="304800"/>
                </a:lnTo>
                <a:lnTo>
                  <a:pt x="1097280" y="304800"/>
                </a:lnTo>
                <a:lnTo>
                  <a:pt x="1097280" y="595884"/>
                </a:lnTo>
                <a:lnTo>
                  <a:pt x="1328928" y="595884"/>
                </a:lnTo>
                <a:lnTo>
                  <a:pt x="1386827" y="595884"/>
                </a:lnTo>
                <a:lnTo>
                  <a:pt x="1386827" y="304800"/>
                </a:lnTo>
                <a:close/>
              </a:path>
              <a:path w="2874645" h="596264">
                <a:moveTo>
                  <a:pt x="2820924" y="304800"/>
                </a:moveTo>
                <a:lnTo>
                  <a:pt x="2217420" y="304800"/>
                </a:lnTo>
                <a:lnTo>
                  <a:pt x="2164080" y="304800"/>
                </a:lnTo>
                <a:lnTo>
                  <a:pt x="1386840" y="304800"/>
                </a:lnTo>
                <a:lnTo>
                  <a:pt x="1386840" y="595884"/>
                </a:lnTo>
                <a:lnTo>
                  <a:pt x="2164080" y="595884"/>
                </a:lnTo>
                <a:lnTo>
                  <a:pt x="2217420" y="595884"/>
                </a:lnTo>
                <a:lnTo>
                  <a:pt x="2820924" y="595884"/>
                </a:lnTo>
                <a:lnTo>
                  <a:pt x="2820924" y="304800"/>
                </a:lnTo>
                <a:close/>
              </a:path>
              <a:path w="2874645" h="596264">
                <a:moveTo>
                  <a:pt x="2874264" y="0"/>
                </a:moveTo>
                <a:lnTo>
                  <a:pt x="2874264" y="0"/>
                </a:lnTo>
                <a:lnTo>
                  <a:pt x="0" y="0"/>
                </a:lnTo>
                <a:lnTo>
                  <a:pt x="0" y="291084"/>
                </a:lnTo>
                <a:lnTo>
                  <a:pt x="2874264" y="291084"/>
                </a:lnTo>
                <a:lnTo>
                  <a:pt x="287426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762492" y="1048638"/>
            <a:ext cx="28467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40" dirty="0">
                <a:solidFill>
                  <a:srgbClr val="FFFFFF"/>
                </a:solidFill>
                <a:latin typeface="Arial"/>
                <a:cs typeface="Arial"/>
              </a:rPr>
              <a:t>Meng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ubu</a:t>
            </a:r>
            <a:r>
              <a:rPr sz="2000" b="1" spc="-229" dirty="0">
                <a:solidFill>
                  <a:srgbClr val="FFFFFF"/>
                </a:solidFill>
                <a:latin typeface="Arial"/>
                <a:cs typeface="Arial"/>
              </a:rPr>
              <a:t>ng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dua</a:t>
            </a:r>
            <a:r>
              <a:rPr sz="20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simbo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859771" y="1353438"/>
            <a:ext cx="17494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90" dirty="0">
                <a:solidFill>
                  <a:srgbClr val="FFFFFF"/>
                </a:solidFill>
                <a:latin typeface="Arial"/>
                <a:cs typeface="Arial"/>
              </a:rPr>
              <a:t>sebela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kanan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74058" y="1125855"/>
            <a:ext cx="3827779" cy="29146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0"/>
              </a:lnSpc>
            </a:pPr>
            <a:r>
              <a:rPr sz="2000" b="1" spc="-240" dirty="0">
                <a:solidFill>
                  <a:srgbClr val="FFFFFF"/>
                </a:solidFill>
                <a:latin typeface="Arial"/>
                <a:cs typeface="Arial"/>
              </a:rPr>
              <a:t>Meng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ubu</a:t>
            </a:r>
            <a:r>
              <a:rPr sz="2000" b="1" spc="-229" dirty="0">
                <a:solidFill>
                  <a:srgbClr val="FFFFFF"/>
                </a:solidFill>
                <a:latin typeface="Arial"/>
                <a:cs typeface="Arial"/>
              </a:rPr>
              <a:t>ng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ti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simbo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0" dirty="0">
                <a:solidFill>
                  <a:srgbClr val="FFFFFF"/>
                </a:solidFill>
                <a:latin typeface="Arial"/>
                <a:cs typeface="Arial"/>
              </a:rPr>
              <a:t>ba</a:t>
            </a:r>
            <a:r>
              <a:rPr sz="2000" b="1" spc="-275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ah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09600" y="1039748"/>
            <a:ext cx="2932430" cy="596265"/>
          </a:xfrm>
          <a:custGeom>
            <a:avLst/>
            <a:gdLst/>
            <a:ahLst/>
            <a:cxnLst/>
            <a:rect l="l" t="t" r="r" b="b"/>
            <a:pathLst>
              <a:path w="2932429" h="596264">
                <a:moveTo>
                  <a:pt x="1432547" y="304800"/>
                </a:moveTo>
                <a:lnTo>
                  <a:pt x="1432547" y="304800"/>
                </a:lnTo>
                <a:lnTo>
                  <a:pt x="0" y="304800"/>
                </a:lnTo>
                <a:lnTo>
                  <a:pt x="0" y="595884"/>
                </a:lnTo>
                <a:lnTo>
                  <a:pt x="1432547" y="595884"/>
                </a:lnTo>
                <a:lnTo>
                  <a:pt x="1432547" y="304800"/>
                </a:lnTo>
                <a:close/>
              </a:path>
              <a:path w="2932429" h="596264">
                <a:moveTo>
                  <a:pt x="2932176" y="0"/>
                </a:moveTo>
                <a:lnTo>
                  <a:pt x="2932176" y="0"/>
                </a:lnTo>
                <a:lnTo>
                  <a:pt x="0" y="0"/>
                </a:lnTo>
                <a:lnTo>
                  <a:pt x="0" y="291084"/>
                </a:lnTo>
                <a:lnTo>
                  <a:pt x="2932176" y="291084"/>
                </a:lnTo>
                <a:lnTo>
                  <a:pt x="293217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96900" y="1007186"/>
            <a:ext cx="290449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29" dirty="0">
                <a:solidFill>
                  <a:srgbClr val="FFFFFF"/>
                </a:solidFill>
                <a:latin typeface="Arial"/>
                <a:cs typeface="Arial"/>
              </a:rPr>
              <a:t>Menghubu</a:t>
            </a:r>
            <a:r>
              <a:rPr sz="2000" b="1" spc="-23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spc="-229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dua</a:t>
            </a:r>
            <a:r>
              <a:rPr sz="20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simbol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6900" y="1312545"/>
            <a:ext cx="14585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90" dirty="0">
                <a:solidFill>
                  <a:srgbClr val="FFFFFF"/>
                </a:solidFill>
                <a:latin typeface="Arial"/>
                <a:cs typeface="Arial"/>
              </a:rPr>
              <a:t>sebela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55" dirty="0">
                <a:solidFill>
                  <a:srgbClr val="FFFFFF"/>
                </a:solidFill>
                <a:latin typeface="Arial"/>
                <a:cs typeface="Arial"/>
              </a:rPr>
              <a:t>ki</a:t>
            </a:r>
            <a:r>
              <a:rPr sz="2000" b="1" spc="-15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9488423" y="4633721"/>
            <a:ext cx="2057400" cy="1553845"/>
            <a:chOff x="9488423" y="4633721"/>
            <a:chExt cx="2057400" cy="1553845"/>
          </a:xfrm>
        </p:grpSpPr>
        <p:sp>
          <p:nvSpPr>
            <p:cNvPr id="11" name="object 11"/>
            <p:cNvSpPr/>
            <p:nvPr/>
          </p:nvSpPr>
          <p:spPr>
            <a:xfrm>
              <a:off x="9488424" y="4892039"/>
              <a:ext cx="2057400" cy="1295400"/>
            </a:xfrm>
            <a:custGeom>
              <a:avLst/>
              <a:gdLst/>
              <a:ahLst/>
              <a:cxnLst/>
              <a:rect l="l" t="t" r="r" b="b"/>
              <a:pathLst>
                <a:path w="2057400" h="1295400">
                  <a:moveTo>
                    <a:pt x="914400" y="1028700"/>
                  </a:moveTo>
                  <a:lnTo>
                    <a:pt x="457200" y="762000"/>
                  </a:lnTo>
                  <a:lnTo>
                    <a:pt x="0" y="1028700"/>
                  </a:lnTo>
                  <a:lnTo>
                    <a:pt x="457200" y="1295400"/>
                  </a:lnTo>
                  <a:lnTo>
                    <a:pt x="914400" y="1028700"/>
                  </a:lnTo>
                  <a:close/>
                </a:path>
                <a:path w="2057400" h="1295400">
                  <a:moveTo>
                    <a:pt x="2057400" y="0"/>
                  </a:moveTo>
                  <a:lnTo>
                    <a:pt x="1143000" y="0"/>
                  </a:lnTo>
                  <a:lnTo>
                    <a:pt x="1143000" y="533400"/>
                  </a:lnTo>
                  <a:lnTo>
                    <a:pt x="2057400" y="533400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887457" y="5146801"/>
              <a:ext cx="744855" cy="508634"/>
            </a:xfrm>
            <a:custGeom>
              <a:avLst/>
              <a:gdLst/>
              <a:ahLst/>
              <a:cxnLst/>
              <a:rect l="l" t="t" r="r" b="b"/>
              <a:pathLst>
                <a:path w="744854" h="508635">
                  <a:moveTo>
                    <a:pt x="14097" y="392176"/>
                  </a:moveTo>
                  <a:lnTo>
                    <a:pt x="8127" y="395732"/>
                  </a:lnTo>
                  <a:lnTo>
                    <a:pt x="2032" y="399161"/>
                  </a:lnTo>
                  <a:lnTo>
                    <a:pt x="0" y="407035"/>
                  </a:lnTo>
                  <a:lnTo>
                    <a:pt x="3556" y="413004"/>
                  </a:lnTo>
                  <a:lnTo>
                    <a:pt x="58927" y="508050"/>
                  </a:lnTo>
                  <a:lnTo>
                    <a:pt x="73607" y="482854"/>
                  </a:lnTo>
                  <a:lnTo>
                    <a:pt x="46227" y="482854"/>
                  </a:lnTo>
                  <a:lnTo>
                    <a:pt x="46227" y="435985"/>
                  </a:lnTo>
                  <a:lnTo>
                    <a:pt x="25400" y="400304"/>
                  </a:lnTo>
                  <a:lnTo>
                    <a:pt x="21971" y="394208"/>
                  </a:lnTo>
                  <a:lnTo>
                    <a:pt x="14097" y="392176"/>
                  </a:lnTo>
                  <a:close/>
                </a:path>
                <a:path w="744854" h="508635">
                  <a:moveTo>
                    <a:pt x="46228" y="435985"/>
                  </a:moveTo>
                  <a:lnTo>
                    <a:pt x="46227" y="482854"/>
                  </a:lnTo>
                  <a:lnTo>
                    <a:pt x="71627" y="482854"/>
                  </a:lnTo>
                  <a:lnTo>
                    <a:pt x="71627" y="476453"/>
                  </a:lnTo>
                  <a:lnTo>
                    <a:pt x="48006" y="476453"/>
                  </a:lnTo>
                  <a:lnTo>
                    <a:pt x="58928" y="457742"/>
                  </a:lnTo>
                  <a:lnTo>
                    <a:pt x="46228" y="435985"/>
                  </a:lnTo>
                  <a:close/>
                </a:path>
                <a:path w="744854" h="508635">
                  <a:moveTo>
                    <a:pt x="103759" y="392176"/>
                  </a:moveTo>
                  <a:lnTo>
                    <a:pt x="95885" y="394208"/>
                  </a:lnTo>
                  <a:lnTo>
                    <a:pt x="92456" y="400304"/>
                  </a:lnTo>
                  <a:lnTo>
                    <a:pt x="71627" y="435985"/>
                  </a:lnTo>
                  <a:lnTo>
                    <a:pt x="71627" y="482854"/>
                  </a:lnTo>
                  <a:lnTo>
                    <a:pt x="73607" y="482854"/>
                  </a:lnTo>
                  <a:lnTo>
                    <a:pt x="114300" y="413004"/>
                  </a:lnTo>
                  <a:lnTo>
                    <a:pt x="117856" y="407035"/>
                  </a:lnTo>
                  <a:lnTo>
                    <a:pt x="115824" y="399161"/>
                  </a:lnTo>
                  <a:lnTo>
                    <a:pt x="109727" y="395732"/>
                  </a:lnTo>
                  <a:lnTo>
                    <a:pt x="103759" y="392176"/>
                  </a:lnTo>
                  <a:close/>
                </a:path>
                <a:path w="744854" h="508635">
                  <a:moveTo>
                    <a:pt x="58928" y="457742"/>
                  </a:moveTo>
                  <a:lnTo>
                    <a:pt x="48006" y="476453"/>
                  </a:lnTo>
                  <a:lnTo>
                    <a:pt x="69850" y="476453"/>
                  </a:lnTo>
                  <a:lnTo>
                    <a:pt x="58928" y="457742"/>
                  </a:lnTo>
                  <a:close/>
                </a:path>
                <a:path w="744854" h="508635">
                  <a:moveTo>
                    <a:pt x="71627" y="435985"/>
                  </a:moveTo>
                  <a:lnTo>
                    <a:pt x="58928" y="457742"/>
                  </a:lnTo>
                  <a:lnTo>
                    <a:pt x="69850" y="476453"/>
                  </a:lnTo>
                  <a:lnTo>
                    <a:pt x="71627" y="476453"/>
                  </a:lnTo>
                  <a:lnTo>
                    <a:pt x="71627" y="435985"/>
                  </a:lnTo>
                  <a:close/>
                </a:path>
                <a:path w="744854" h="508635">
                  <a:moveTo>
                    <a:pt x="744727" y="0"/>
                  </a:moveTo>
                  <a:lnTo>
                    <a:pt x="46227" y="0"/>
                  </a:lnTo>
                  <a:lnTo>
                    <a:pt x="46228" y="435985"/>
                  </a:lnTo>
                  <a:lnTo>
                    <a:pt x="58928" y="457742"/>
                  </a:lnTo>
                  <a:lnTo>
                    <a:pt x="71627" y="435985"/>
                  </a:lnTo>
                  <a:lnTo>
                    <a:pt x="71627" y="25400"/>
                  </a:lnTo>
                  <a:lnTo>
                    <a:pt x="58927" y="25400"/>
                  </a:lnTo>
                  <a:lnTo>
                    <a:pt x="71627" y="12700"/>
                  </a:lnTo>
                  <a:lnTo>
                    <a:pt x="744727" y="12700"/>
                  </a:lnTo>
                  <a:lnTo>
                    <a:pt x="744727" y="0"/>
                  </a:lnTo>
                  <a:close/>
                </a:path>
                <a:path w="744854" h="508635">
                  <a:moveTo>
                    <a:pt x="71627" y="12700"/>
                  </a:moveTo>
                  <a:lnTo>
                    <a:pt x="58927" y="25400"/>
                  </a:lnTo>
                  <a:lnTo>
                    <a:pt x="71627" y="25400"/>
                  </a:lnTo>
                  <a:lnTo>
                    <a:pt x="71627" y="12700"/>
                  </a:lnTo>
                  <a:close/>
                </a:path>
                <a:path w="744854" h="508635">
                  <a:moveTo>
                    <a:pt x="744727" y="12700"/>
                  </a:moveTo>
                  <a:lnTo>
                    <a:pt x="71627" y="12700"/>
                  </a:lnTo>
                  <a:lnTo>
                    <a:pt x="71627" y="25400"/>
                  </a:lnTo>
                  <a:lnTo>
                    <a:pt x="744727" y="25400"/>
                  </a:lnTo>
                  <a:lnTo>
                    <a:pt x="744727" y="1270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403585" y="5426201"/>
              <a:ext cx="744855" cy="508000"/>
            </a:xfrm>
            <a:custGeom>
              <a:avLst/>
              <a:gdLst/>
              <a:ahLst/>
              <a:cxnLst/>
              <a:rect l="l" t="t" r="r" b="b"/>
              <a:pathLst>
                <a:path w="744854" h="508000">
                  <a:moveTo>
                    <a:pt x="673100" y="482600"/>
                  </a:moveTo>
                  <a:lnTo>
                    <a:pt x="0" y="482600"/>
                  </a:lnTo>
                  <a:lnTo>
                    <a:pt x="0" y="508000"/>
                  </a:lnTo>
                  <a:lnTo>
                    <a:pt x="698500" y="508000"/>
                  </a:lnTo>
                  <a:lnTo>
                    <a:pt x="698500" y="495300"/>
                  </a:lnTo>
                  <a:lnTo>
                    <a:pt x="673100" y="495300"/>
                  </a:lnTo>
                  <a:lnTo>
                    <a:pt x="673100" y="482600"/>
                  </a:lnTo>
                  <a:close/>
                </a:path>
                <a:path w="744854" h="508000">
                  <a:moveTo>
                    <a:pt x="685800" y="50219"/>
                  </a:moveTo>
                  <a:lnTo>
                    <a:pt x="673100" y="71990"/>
                  </a:lnTo>
                  <a:lnTo>
                    <a:pt x="673100" y="495300"/>
                  </a:lnTo>
                  <a:lnTo>
                    <a:pt x="685800" y="482600"/>
                  </a:lnTo>
                  <a:lnTo>
                    <a:pt x="698500" y="482600"/>
                  </a:lnTo>
                  <a:lnTo>
                    <a:pt x="698500" y="71990"/>
                  </a:lnTo>
                  <a:lnTo>
                    <a:pt x="685800" y="50219"/>
                  </a:lnTo>
                  <a:close/>
                </a:path>
                <a:path w="744854" h="508000">
                  <a:moveTo>
                    <a:pt x="698500" y="482600"/>
                  </a:moveTo>
                  <a:lnTo>
                    <a:pt x="685800" y="482600"/>
                  </a:lnTo>
                  <a:lnTo>
                    <a:pt x="673100" y="495300"/>
                  </a:lnTo>
                  <a:lnTo>
                    <a:pt x="698500" y="495300"/>
                  </a:lnTo>
                  <a:lnTo>
                    <a:pt x="698500" y="482600"/>
                  </a:lnTo>
                  <a:close/>
                </a:path>
                <a:path w="744854" h="508000">
                  <a:moveTo>
                    <a:pt x="685800" y="0"/>
                  </a:moveTo>
                  <a:lnTo>
                    <a:pt x="630428" y="94996"/>
                  </a:lnTo>
                  <a:lnTo>
                    <a:pt x="626872" y="100965"/>
                  </a:lnTo>
                  <a:lnTo>
                    <a:pt x="628904" y="108839"/>
                  </a:lnTo>
                  <a:lnTo>
                    <a:pt x="635000" y="112268"/>
                  </a:lnTo>
                  <a:lnTo>
                    <a:pt x="640969" y="115824"/>
                  </a:lnTo>
                  <a:lnTo>
                    <a:pt x="648843" y="113792"/>
                  </a:lnTo>
                  <a:lnTo>
                    <a:pt x="652272" y="107696"/>
                  </a:lnTo>
                  <a:lnTo>
                    <a:pt x="673100" y="71990"/>
                  </a:lnTo>
                  <a:lnTo>
                    <a:pt x="673100" y="25146"/>
                  </a:lnTo>
                  <a:lnTo>
                    <a:pt x="700457" y="25146"/>
                  </a:lnTo>
                  <a:lnTo>
                    <a:pt x="685800" y="0"/>
                  </a:lnTo>
                  <a:close/>
                </a:path>
                <a:path w="744854" h="508000">
                  <a:moveTo>
                    <a:pt x="700457" y="25146"/>
                  </a:moveTo>
                  <a:lnTo>
                    <a:pt x="698500" y="25146"/>
                  </a:lnTo>
                  <a:lnTo>
                    <a:pt x="698500" y="71990"/>
                  </a:lnTo>
                  <a:lnTo>
                    <a:pt x="719328" y="107696"/>
                  </a:lnTo>
                  <a:lnTo>
                    <a:pt x="722757" y="113792"/>
                  </a:lnTo>
                  <a:lnTo>
                    <a:pt x="730631" y="115824"/>
                  </a:lnTo>
                  <a:lnTo>
                    <a:pt x="736600" y="112268"/>
                  </a:lnTo>
                  <a:lnTo>
                    <a:pt x="742696" y="108839"/>
                  </a:lnTo>
                  <a:lnTo>
                    <a:pt x="744728" y="100965"/>
                  </a:lnTo>
                  <a:lnTo>
                    <a:pt x="741172" y="94996"/>
                  </a:lnTo>
                  <a:lnTo>
                    <a:pt x="700457" y="25146"/>
                  </a:lnTo>
                  <a:close/>
                </a:path>
                <a:path w="744854" h="508000">
                  <a:moveTo>
                    <a:pt x="698500" y="25146"/>
                  </a:moveTo>
                  <a:lnTo>
                    <a:pt x="673100" y="25146"/>
                  </a:lnTo>
                  <a:lnTo>
                    <a:pt x="673100" y="71990"/>
                  </a:lnTo>
                  <a:lnTo>
                    <a:pt x="685800" y="50219"/>
                  </a:lnTo>
                  <a:lnTo>
                    <a:pt x="674878" y="31496"/>
                  </a:lnTo>
                  <a:lnTo>
                    <a:pt x="698500" y="31496"/>
                  </a:lnTo>
                  <a:lnTo>
                    <a:pt x="698500" y="25146"/>
                  </a:lnTo>
                  <a:close/>
                </a:path>
                <a:path w="744854" h="508000">
                  <a:moveTo>
                    <a:pt x="698500" y="31496"/>
                  </a:moveTo>
                  <a:lnTo>
                    <a:pt x="696722" y="31496"/>
                  </a:lnTo>
                  <a:lnTo>
                    <a:pt x="685800" y="50219"/>
                  </a:lnTo>
                  <a:lnTo>
                    <a:pt x="698500" y="71990"/>
                  </a:lnTo>
                  <a:lnTo>
                    <a:pt x="698500" y="31496"/>
                  </a:lnTo>
                  <a:close/>
                </a:path>
                <a:path w="744854" h="508000">
                  <a:moveTo>
                    <a:pt x="696722" y="31496"/>
                  </a:moveTo>
                  <a:lnTo>
                    <a:pt x="674878" y="31496"/>
                  </a:lnTo>
                  <a:lnTo>
                    <a:pt x="685800" y="50219"/>
                  </a:lnTo>
                  <a:lnTo>
                    <a:pt x="696722" y="31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030838" y="4633721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5">
                  <a:moveTo>
                    <a:pt x="14224" y="142112"/>
                  </a:moveTo>
                  <a:lnTo>
                    <a:pt x="8254" y="145669"/>
                  </a:lnTo>
                  <a:lnTo>
                    <a:pt x="2158" y="149097"/>
                  </a:lnTo>
                  <a:lnTo>
                    <a:pt x="0" y="156844"/>
                  </a:lnTo>
                  <a:lnTo>
                    <a:pt x="3555" y="162940"/>
                  </a:lnTo>
                  <a:lnTo>
                    <a:pt x="58546" y="258190"/>
                  </a:lnTo>
                  <a:lnTo>
                    <a:pt x="73378" y="233044"/>
                  </a:lnTo>
                  <a:lnTo>
                    <a:pt x="45974" y="232917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7" y="144144"/>
                  </a:lnTo>
                  <a:lnTo>
                    <a:pt x="14224" y="142112"/>
                  </a:lnTo>
                  <a:close/>
                </a:path>
                <a:path w="118109" h="258445">
                  <a:moveTo>
                    <a:pt x="46178" y="186068"/>
                  </a:moveTo>
                  <a:lnTo>
                    <a:pt x="45974" y="232917"/>
                  </a:lnTo>
                  <a:lnTo>
                    <a:pt x="71374" y="233044"/>
                  </a:lnTo>
                  <a:lnTo>
                    <a:pt x="71401" y="226694"/>
                  </a:lnTo>
                  <a:lnTo>
                    <a:pt x="47751" y="226567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5">
                  <a:moveTo>
                    <a:pt x="103885" y="142494"/>
                  </a:moveTo>
                  <a:lnTo>
                    <a:pt x="96011" y="144525"/>
                  </a:lnTo>
                  <a:lnTo>
                    <a:pt x="92455" y="150621"/>
                  </a:lnTo>
                  <a:lnTo>
                    <a:pt x="71591" y="186068"/>
                  </a:lnTo>
                  <a:lnTo>
                    <a:pt x="71374" y="233044"/>
                  </a:lnTo>
                  <a:lnTo>
                    <a:pt x="73378" y="233044"/>
                  </a:lnTo>
                  <a:lnTo>
                    <a:pt x="114426" y="163448"/>
                  </a:lnTo>
                  <a:lnTo>
                    <a:pt x="117982" y="157479"/>
                  </a:lnTo>
                  <a:lnTo>
                    <a:pt x="115950" y="149605"/>
                  </a:lnTo>
                  <a:lnTo>
                    <a:pt x="109854" y="146050"/>
                  </a:lnTo>
                  <a:lnTo>
                    <a:pt x="103885" y="142494"/>
                  </a:lnTo>
                  <a:close/>
                </a:path>
                <a:path w="118109" h="258445">
                  <a:moveTo>
                    <a:pt x="58751" y="207881"/>
                  </a:moveTo>
                  <a:lnTo>
                    <a:pt x="47751" y="226567"/>
                  </a:lnTo>
                  <a:lnTo>
                    <a:pt x="69595" y="226694"/>
                  </a:lnTo>
                  <a:lnTo>
                    <a:pt x="58751" y="207881"/>
                  </a:lnTo>
                  <a:close/>
                </a:path>
                <a:path w="118109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5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09" h="258445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6271259" y="4391405"/>
            <a:ext cx="1156970" cy="1552575"/>
            <a:chOff x="6271259" y="4391405"/>
            <a:chExt cx="1156970" cy="1552575"/>
          </a:xfrm>
        </p:grpSpPr>
        <p:sp>
          <p:nvSpPr>
            <p:cNvPr id="16" name="object 16"/>
            <p:cNvSpPr/>
            <p:nvPr/>
          </p:nvSpPr>
          <p:spPr>
            <a:xfrm>
              <a:off x="6271260" y="4648199"/>
              <a:ext cx="914400" cy="1295400"/>
            </a:xfrm>
            <a:custGeom>
              <a:avLst/>
              <a:gdLst/>
              <a:ahLst/>
              <a:cxnLst/>
              <a:rect l="l" t="t" r="r" b="b"/>
              <a:pathLst>
                <a:path w="914400" h="1295400">
                  <a:moveTo>
                    <a:pt x="914400" y="1028700"/>
                  </a:moveTo>
                  <a:lnTo>
                    <a:pt x="457200" y="762000"/>
                  </a:lnTo>
                  <a:lnTo>
                    <a:pt x="0" y="1028700"/>
                  </a:lnTo>
                  <a:lnTo>
                    <a:pt x="457200" y="1295400"/>
                  </a:lnTo>
                  <a:lnTo>
                    <a:pt x="914400" y="1028700"/>
                  </a:lnTo>
                  <a:close/>
                </a:path>
                <a:path w="914400" h="1295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68769" y="5182361"/>
              <a:ext cx="117855" cy="2286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186421" y="4856733"/>
              <a:ext cx="241300" cy="833755"/>
            </a:xfrm>
            <a:custGeom>
              <a:avLst/>
              <a:gdLst/>
              <a:ahLst/>
              <a:cxnLst/>
              <a:rect l="l" t="t" r="r" b="b"/>
              <a:pathLst>
                <a:path w="241300" h="833754">
                  <a:moveTo>
                    <a:pt x="215900" y="808228"/>
                  </a:moveTo>
                  <a:lnTo>
                    <a:pt x="0" y="808228"/>
                  </a:lnTo>
                  <a:lnTo>
                    <a:pt x="0" y="833628"/>
                  </a:lnTo>
                  <a:lnTo>
                    <a:pt x="241300" y="833628"/>
                  </a:lnTo>
                  <a:lnTo>
                    <a:pt x="241300" y="820928"/>
                  </a:lnTo>
                  <a:lnTo>
                    <a:pt x="215900" y="820928"/>
                  </a:lnTo>
                  <a:lnTo>
                    <a:pt x="215900" y="808228"/>
                  </a:lnTo>
                  <a:close/>
                </a:path>
                <a:path w="241300" h="833754">
                  <a:moveTo>
                    <a:pt x="215900" y="58928"/>
                  </a:moveTo>
                  <a:lnTo>
                    <a:pt x="215900" y="820928"/>
                  </a:lnTo>
                  <a:lnTo>
                    <a:pt x="228600" y="808228"/>
                  </a:lnTo>
                  <a:lnTo>
                    <a:pt x="241300" y="808228"/>
                  </a:lnTo>
                  <a:lnTo>
                    <a:pt x="241300" y="71628"/>
                  </a:lnTo>
                  <a:lnTo>
                    <a:pt x="228600" y="71628"/>
                  </a:lnTo>
                  <a:lnTo>
                    <a:pt x="215900" y="58928"/>
                  </a:lnTo>
                  <a:close/>
                </a:path>
                <a:path w="241300" h="833754">
                  <a:moveTo>
                    <a:pt x="241300" y="808228"/>
                  </a:moveTo>
                  <a:lnTo>
                    <a:pt x="228600" y="808228"/>
                  </a:lnTo>
                  <a:lnTo>
                    <a:pt x="215900" y="820928"/>
                  </a:lnTo>
                  <a:lnTo>
                    <a:pt x="241300" y="820928"/>
                  </a:lnTo>
                  <a:lnTo>
                    <a:pt x="241300" y="808228"/>
                  </a:lnTo>
                  <a:close/>
                </a:path>
                <a:path w="241300" h="833754">
                  <a:moveTo>
                    <a:pt x="102616" y="0"/>
                  </a:moveTo>
                  <a:lnTo>
                    <a:pt x="1524" y="58928"/>
                  </a:lnTo>
                  <a:lnTo>
                    <a:pt x="102616" y="117856"/>
                  </a:lnTo>
                  <a:lnTo>
                    <a:pt x="110362" y="115824"/>
                  </a:lnTo>
                  <a:lnTo>
                    <a:pt x="113919" y="109728"/>
                  </a:lnTo>
                  <a:lnTo>
                    <a:pt x="117475" y="103759"/>
                  </a:lnTo>
                  <a:lnTo>
                    <a:pt x="115443" y="95885"/>
                  </a:lnTo>
                  <a:lnTo>
                    <a:pt x="109347" y="92456"/>
                  </a:lnTo>
                  <a:lnTo>
                    <a:pt x="73641" y="71628"/>
                  </a:lnTo>
                  <a:lnTo>
                    <a:pt x="26670" y="71628"/>
                  </a:lnTo>
                  <a:lnTo>
                    <a:pt x="26670" y="46228"/>
                  </a:lnTo>
                  <a:lnTo>
                    <a:pt x="73641" y="46228"/>
                  </a:lnTo>
                  <a:lnTo>
                    <a:pt x="109347" y="25400"/>
                  </a:lnTo>
                  <a:lnTo>
                    <a:pt x="115443" y="21971"/>
                  </a:lnTo>
                  <a:lnTo>
                    <a:pt x="117475" y="14097"/>
                  </a:lnTo>
                  <a:lnTo>
                    <a:pt x="113919" y="8128"/>
                  </a:lnTo>
                  <a:lnTo>
                    <a:pt x="110362" y="2032"/>
                  </a:lnTo>
                  <a:lnTo>
                    <a:pt x="102616" y="0"/>
                  </a:lnTo>
                  <a:close/>
                </a:path>
                <a:path w="241300" h="833754">
                  <a:moveTo>
                    <a:pt x="73641" y="46228"/>
                  </a:moveTo>
                  <a:lnTo>
                    <a:pt x="26670" y="46228"/>
                  </a:lnTo>
                  <a:lnTo>
                    <a:pt x="26670" y="71628"/>
                  </a:lnTo>
                  <a:lnTo>
                    <a:pt x="73641" y="71628"/>
                  </a:lnTo>
                  <a:lnTo>
                    <a:pt x="70593" y="69850"/>
                  </a:lnTo>
                  <a:lnTo>
                    <a:pt x="33147" y="69850"/>
                  </a:lnTo>
                  <a:lnTo>
                    <a:pt x="33147" y="48006"/>
                  </a:lnTo>
                  <a:lnTo>
                    <a:pt x="70593" y="48006"/>
                  </a:lnTo>
                  <a:lnTo>
                    <a:pt x="73641" y="46228"/>
                  </a:lnTo>
                  <a:close/>
                </a:path>
                <a:path w="241300" h="833754">
                  <a:moveTo>
                    <a:pt x="241300" y="46228"/>
                  </a:moveTo>
                  <a:lnTo>
                    <a:pt x="73641" y="46228"/>
                  </a:lnTo>
                  <a:lnTo>
                    <a:pt x="51870" y="58928"/>
                  </a:lnTo>
                  <a:lnTo>
                    <a:pt x="73641" y="71628"/>
                  </a:lnTo>
                  <a:lnTo>
                    <a:pt x="215900" y="71628"/>
                  </a:lnTo>
                  <a:lnTo>
                    <a:pt x="215900" y="58928"/>
                  </a:lnTo>
                  <a:lnTo>
                    <a:pt x="241300" y="58928"/>
                  </a:lnTo>
                  <a:lnTo>
                    <a:pt x="241300" y="46228"/>
                  </a:lnTo>
                  <a:close/>
                </a:path>
                <a:path w="241300" h="833754">
                  <a:moveTo>
                    <a:pt x="241300" y="58928"/>
                  </a:moveTo>
                  <a:lnTo>
                    <a:pt x="215900" y="58928"/>
                  </a:lnTo>
                  <a:lnTo>
                    <a:pt x="228600" y="71628"/>
                  </a:lnTo>
                  <a:lnTo>
                    <a:pt x="241300" y="71628"/>
                  </a:lnTo>
                  <a:lnTo>
                    <a:pt x="241300" y="58928"/>
                  </a:lnTo>
                  <a:close/>
                </a:path>
                <a:path w="241300" h="833754">
                  <a:moveTo>
                    <a:pt x="33147" y="48006"/>
                  </a:moveTo>
                  <a:lnTo>
                    <a:pt x="33147" y="69850"/>
                  </a:lnTo>
                  <a:lnTo>
                    <a:pt x="51870" y="58928"/>
                  </a:lnTo>
                  <a:lnTo>
                    <a:pt x="33147" y="48006"/>
                  </a:lnTo>
                  <a:close/>
                </a:path>
                <a:path w="241300" h="833754">
                  <a:moveTo>
                    <a:pt x="51870" y="58928"/>
                  </a:moveTo>
                  <a:lnTo>
                    <a:pt x="33147" y="69850"/>
                  </a:lnTo>
                  <a:lnTo>
                    <a:pt x="70593" y="69850"/>
                  </a:lnTo>
                  <a:lnTo>
                    <a:pt x="51870" y="58928"/>
                  </a:lnTo>
                  <a:close/>
                </a:path>
                <a:path w="241300" h="833754">
                  <a:moveTo>
                    <a:pt x="70593" y="48006"/>
                  </a:moveTo>
                  <a:lnTo>
                    <a:pt x="33147" y="48006"/>
                  </a:lnTo>
                  <a:lnTo>
                    <a:pt x="51870" y="58928"/>
                  </a:lnTo>
                  <a:lnTo>
                    <a:pt x="70593" y="480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669150" y="4391405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5">
                  <a:moveTo>
                    <a:pt x="14224" y="142113"/>
                  </a:moveTo>
                  <a:lnTo>
                    <a:pt x="8254" y="145669"/>
                  </a:lnTo>
                  <a:lnTo>
                    <a:pt x="2158" y="149098"/>
                  </a:lnTo>
                  <a:lnTo>
                    <a:pt x="0" y="156845"/>
                  </a:lnTo>
                  <a:lnTo>
                    <a:pt x="3555" y="162941"/>
                  </a:lnTo>
                  <a:lnTo>
                    <a:pt x="58547" y="258191"/>
                  </a:lnTo>
                  <a:lnTo>
                    <a:pt x="73378" y="233045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6" y="150241"/>
                  </a:lnTo>
                  <a:lnTo>
                    <a:pt x="21971" y="144145"/>
                  </a:lnTo>
                  <a:lnTo>
                    <a:pt x="14224" y="142113"/>
                  </a:lnTo>
                  <a:close/>
                </a:path>
                <a:path w="118109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5"/>
                  </a:lnTo>
                  <a:lnTo>
                    <a:pt x="71401" y="226695"/>
                  </a:lnTo>
                  <a:lnTo>
                    <a:pt x="47751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5">
                  <a:moveTo>
                    <a:pt x="103885" y="142494"/>
                  </a:moveTo>
                  <a:lnTo>
                    <a:pt x="96012" y="144526"/>
                  </a:lnTo>
                  <a:lnTo>
                    <a:pt x="92455" y="150622"/>
                  </a:lnTo>
                  <a:lnTo>
                    <a:pt x="71591" y="186068"/>
                  </a:lnTo>
                  <a:lnTo>
                    <a:pt x="71374" y="233045"/>
                  </a:lnTo>
                  <a:lnTo>
                    <a:pt x="73378" y="233045"/>
                  </a:lnTo>
                  <a:lnTo>
                    <a:pt x="114426" y="163449"/>
                  </a:lnTo>
                  <a:lnTo>
                    <a:pt x="117982" y="157480"/>
                  </a:lnTo>
                  <a:lnTo>
                    <a:pt x="115950" y="149606"/>
                  </a:lnTo>
                  <a:lnTo>
                    <a:pt x="109854" y="146050"/>
                  </a:lnTo>
                  <a:lnTo>
                    <a:pt x="103885" y="142494"/>
                  </a:lnTo>
                  <a:close/>
                </a:path>
                <a:path w="118109" h="258445">
                  <a:moveTo>
                    <a:pt x="58751" y="207881"/>
                  </a:moveTo>
                  <a:lnTo>
                    <a:pt x="47751" y="226568"/>
                  </a:lnTo>
                  <a:lnTo>
                    <a:pt x="69596" y="226695"/>
                  </a:lnTo>
                  <a:lnTo>
                    <a:pt x="58751" y="207881"/>
                  </a:lnTo>
                  <a:close/>
                </a:path>
                <a:path w="118109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09" h="258445">
                  <a:moveTo>
                    <a:pt x="72390" y="0"/>
                  </a:moveTo>
                  <a:lnTo>
                    <a:pt x="46990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1025652" y="4642865"/>
            <a:ext cx="2057400" cy="1552575"/>
            <a:chOff x="1025652" y="4642865"/>
            <a:chExt cx="2057400" cy="1552575"/>
          </a:xfrm>
        </p:grpSpPr>
        <p:sp>
          <p:nvSpPr>
            <p:cNvPr id="21" name="object 21"/>
            <p:cNvSpPr/>
            <p:nvPr/>
          </p:nvSpPr>
          <p:spPr>
            <a:xfrm>
              <a:off x="1025652" y="4899659"/>
              <a:ext cx="2057400" cy="1295400"/>
            </a:xfrm>
            <a:custGeom>
              <a:avLst/>
              <a:gdLst/>
              <a:ahLst/>
              <a:cxnLst/>
              <a:rect l="l" t="t" r="r" b="b"/>
              <a:pathLst>
                <a:path w="2057400" h="1295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  <a:path w="2057400" h="1295400">
                  <a:moveTo>
                    <a:pt x="2057400" y="1028700"/>
                  </a:moveTo>
                  <a:lnTo>
                    <a:pt x="1600200" y="762000"/>
                  </a:lnTo>
                  <a:lnTo>
                    <a:pt x="1143000" y="1028700"/>
                  </a:lnTo>
                  <a:lnTo>
                    <a:pt x="1600200" y="1295400"/>
                  </a:lnTo>
                  <a:lnTo>
                    <a:pt x="2057400" y="10287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940813" y="5154421"/>
              <a:ext cx="744855" cy="584835"/>
            </a:xfrm>
            <a:custGeom>
              <a:avLst/>
              <a:gdLst/>
              <a:ahLst/>
              <a:cxnLst/>
              <a:rect l="l" t="t" r="r" b="b"/>
              <a:pathLst>
                <a:path w="744855" h="584835">
                  <a:moveTo>
                    <a:pt x="640969" y="468350"/>
                  </a:moveTo>
                  <a:lnTo>
                    <a:pt x="635000" y="471881"/>
                  </a:lnTo>
                  <a:lnTo>
                    <a:pt x="628904" y="475411"/>
                  </a:lnTo>
                  <a:lnTo>
                    <a:pt x="626872" y="483196"/>
                  </a:lnTo>
                  <a:lnTo>
                    <a:pt x="630428" y="489254"/>
                  </a:lnTo>
                  <a:lnTo>
                    <a:pt x="685800" y="584250"/>
                  </a:lnTo>
                  <a:lnTo>
                    <a:pt x="700486" y="559053"/>
                  </a:lnTo>
                  <a:lnTo>
                    <a:pt x="673100" y="559053"/>
                  </a:lnTo>
                  <a:lnTo>
                    <a:pt x="673100" y="512158"/>
                  </a:lnTo>
                  <a:lnTo>
                    <a:pt x="652272" y="476453"/>
                  </a:lnTo>
                  <a:lnTo>
                    <a:pt x="648843" y="470395"/>
                  </a:lnTo>
                  <a:lnTo>
                    <a:pt x="640969" y="468350"/>
                  </a:lnTo>
                  <a:close/>
                </a:path>
                <a:path w="744855" h="584835">
                  <a:moveTo>
                    <a:pt x="673100" y="512158"/>
                  </a:moveTo>
                  <a:lnTo>
                    <a:pt x="673100" y="559053"/>
                  </a:lnTo>
                  <a:lnTo>
                    <a:pt x="698500" y="559053"/>
                  </a:lnTo>
                  <a:lnTo>
                    <a:pt x="698500" y="552653"/>
                  </a:lnTo>
                  <a:lnTo>
                    <a:pt x="674878" y="552653"/>
                  </a:lnTo>
                  <a:lnTo>
                    <a:pt x="685800" y="533929"/>
                  </a:lnTo>
                  <a:lnTo>
                    <a:pt x="673100" y="512158"/>
                  </a:lnTo>
                  <a:close/>
                </a:path>
                <a:path w="744855" h="584835">
                  <a:moveTo>
                    <a:pt x="730631" y="468350"/>
                  </a:moveTo>
                  <a:lnTo>
                    <a:pt x="722757" y="470395"/>
                  </a:lnTo>
                  <a:lnTo>
                    <a:pt x="719328" y="476453"/>
                  </a:lnTo>
                  <a:lnTo>
                    <a:pt x="698500" y="512158"/>
                  </a:lnTo>
                  <a:lnTo>
                    <a:pt x="698500" y="559053"/>
                  </a:lnTo>
                  <a:lnTo>
                    <a:pt x="700486" y="559053"/>
                  </a:lnTo>
                  <a:lnTo>
                    <a:pt x="741172" y="489254"/>
                  </a:lnTo>
                  <a:lnTo>
                    <a:pt x="744728" y="483196"/>
                  </a:lnTo>
                  <a:lnTo>
                    <a:pt x="742696" y="475411"/>
                  </a:lnTo>
                  <a:lnTo>
                    <a:pt x="736600" y="471881"/>
                  </a:lnTo>
                  <a:lnTo>
                    <a:pt x="730631" y="468350"/>
                  </a:lnTo>
                  <a:close/>
                </a:path>
                <a:path w="744855" h="584835">
                  <a:moveTo>
                    <a:pt x="685800" y="533929"/>
                  </a:moveTo>
                  <a:lnTo>
                    <a:pt x="674878" y="552653"/>
                  </a:lnTo>
                  <a:lnTo>
                    <a:pt x="696722" y="552653"/>
                  </a:lnTo>
                  <a:lnTo>
                    <a:pt x="685800" y="533929"/>
                  </a:lnTo>
                  <a:close/>
                </a:path>
                <a:path w="744855" h="584835">
                  <a:moveTo>
                    <a:pt x="698500" y="512158"/>
                  </a:moveTo>
                  <a:lnTo>
                    <a:pt x="685800" y="533929"/>
                  </a:lnTo>
                  <a:lnTo>
                    <a:pt x="696722" y="552653"/>
                  </a:lnTo>
                  <a:lnTo>
                    <a:pt x="698500" y="552653"/>
                  </a:lnTo>
                  <a:lnTo>
                    <a:pt x="698500" y="512158"/>
                  </a:lnTo>
                  <a:close/>
                </a:path>
                <a:path w="744855" h="584835">
                  <a:moveTo>
                    <a:pt x="673100" y="12700"/>
                  </a:moveTo>
                  <a:lnTo>
                    <a:pt x="673100" y="512158"/>
                  </a:lnTo>
                  <a:lnTo>
                    <a:pt x="685800" y="533929"/>
                  </a:lnTo>
                  <a:lnTo>
                    <a:pt x="698500" y="512158"/>
                  </a:lnTo>
                  <a:lnTo>
                    <a:pt x="698500" y="25400"/>
                  </a:lnTo>
                  <a:lnTo>
                    <a:pt x="685800" y="25400"/>
                  </a:lnTo>
                  <a:lnTo>
                    <a:pt x="673100" y="12700"/>
                  </a:lnTo>
                  <a:close/>
                </a:path>
                <a:path w="744855" h="584835">
                  <a:moveTo>
                    <a:pt x="698500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673100" y="25400"/>
                  </a:lnTo>
                  <a:lnTo>
                    <a:pt x="673100" y="12700"/>
                  </a:lnTo>
                  <a:lnTo>
                    <a:pt x="698500" y="12700"/>
                  </a:lnTo>
                  <a:lnTo>
                    <a:pt x="698500" y="0"/>
                  </a:lnTo>
                  <a:close/>
                </a:path>
                <a:path w="744855" h="584835">
                  <a:moveTo>
                    <a:pt x="698500" y="12700"/>
                  </a:moveTo>
                  <a:lnTo>
                    <a:pt x="673100" y="12700"/>
                  </a:lnTo>
                  <a:lnTo>
                    <a:pt x="685800" y="25400"/>
                  </a:lnTo>
                  <a:lnTo>
                    <a:pt x="698500" y="25400"/>
                  </a:lnTo>
                  <a:lnTo>
                    <a:pt x="698500" y="1270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424686" y="5433821"/>
              <a:ext cx="744855" cy="508000"/>
            </a:xfrm>
            <a:custGeom>
              <a:avLst/>
              <a:gdLst/>
              <a:ahLst/>
              <a:cxnLst/>
              <a:rect l="l" t="t" r="r" b="b"/>
              <a:pathLst>
                <a:path w="744855" h="508000">
                  <a:moveTo>
                    <a:pt x="58927" y="50219"/>
                  </a:moveTo>
                  <a:lnTo>
                    <a:pt x="46227" y="71990"/>
                  </a:lnTo>
                  <a:lnTo>
                    <a:pt x="46227" y="507999"/>
                  </a:lnTo>
                  <a:lnTo>
                    <a:pt x="744727" y="507999"/>
                  </a:lnTo>
                  <a:lnTo>
                    <a:pt x="744727" y="495299"/>
                  </a:lnTo>
                  <a:lnTo>
                    <a:pt x="71627" y="495299"/>
                  </a:lnTo>
                  <a:lnTo>
                    <a:pt x="58927" y="482599"/>
                  </a:lnTo>
                  <a:lnTo>
                    <a:pt x="71627" y="482599"/>
                  </a:lnTo>
                  <a:lnTo>
                    <a:pt x="71627" y="71990"/>
                  </a:lnTo>
                  <a:lnTo>
                    <a:pt x="58927" y="50219"/>
                  </a:lnTo>
                  <a:close/>
                </a:path>
                <a:path w="744855" h="508000">
                  <a:moveTo>
                    <a:pt x="71627" y="482599"/>
                  </a:moveTo>
                  <a:lnTo>
                    <a:pt x="58927" y="482599"/>
                  </a:lnTo>
                  <a:lnTo>
                    <a:pt x="71627" y="495299"/>
                  </a:lnTo>
                  <a:lnTo>
                    <a:pt x="71627" y="482599"/>
                  </a:lnTo>
                  <a:close/>
                </a:path>
                <a:path w="744855" h="508000">
                  <a:moveTo>
                    <a:pt x="744727" y="482599"/>
                  </a:moveTo>
                  <a:lnTo>
                    <a:pt x="71627" y="482599"/>
                  </a:lnTo>
                  <a:lnTo>
                    <a:pt x="71627" y="495299"/>
                  </a:lnTo>
                  <a:lnTo>
                    <a:pt x="744727" y="495299"/>
                  </a:lnTo>
                  <a:lnTo>
                    <a:pt x="744727" y="482599"/>
                  </a:lnTo>
                  <a:close/>
                </a:path>
                <a:path w="744855" h="508000">
                  <a:moveTo>
                    <a:pt x="58927" y="0"/>
                  </a:moveTo>
                  <a:lnTo>
                    <a:pt x="3555" y="94995"/>
                  </a:lnTo>
                  <a:lnTo>
                    <a:pt x="0" y="100964"/>
                  </a:lnTo>
                  <a:lnTo>
                    <a:pt x="2031" y="108838"/>
                  </a:lnTo>
                  <a:lnTo>
                    <a:pt x="8127" y="112267"/>
                  </a:lnTo>
                  <a:lnTo>
                    <a:pt x="14096" y="115823"/>
                  </a:lnTo>
                  <a:lnTo>
                    <a:pt x="21970" y="113791"/>
                  </a:lnTo>
                  <a:lnTo>
                    <a:pt x="25400" y="107695"/>
                  </a:lnTo>
                  <a:lnTo>
                    <a:pt x="46227" y="71990"/>
                  </a:lnTo>
                  <a:lnTo>
                    <a:pt x="46227" y="25145"/>
                  </a:lnTo>
                  <a:lnTo>
                    <a:pt x="73585" y="25145"/>
                  </a:lnTo>
                  <a:lnTo>
                    <a:pt x="58927" y="0"/>
                  </a:lnTo>
                  <a:close/>
                </a:path>
                <a:path w="744855" h="508000">
                  <a:moveTo>
                    <a:pt x="73585" y="25145"/>
                  </a:moveTo>
                  <a:lnTo>
                    <a:pt x="71627" y="25145"/>
                  </a:lnTo>
                  <a:lnTo>
                    <a:pt x="71628" y="71990"/>
                  </a:lnTo>
                  <a:lnTo>
                    <a:pt x="92455" y="107695"/>
                  </a:lnTo>
                  <a:lnTo>
                    <a:pt x="95884" y="113791"/>
                  </a:lnTo>
                  <a:lnTo>
                    <a:pt x="103758" y="115823"/>
                  </a:lnTo>
                  <a:lnTo>
                    <a:pt x="109727" y="112267"/>
                  </a:lnTo>
                  <a:lnTo>
                    <a:pt x="115823" y="108838"/>
                  </a:lnTo>
                  <a:lnTo>
                    <a:pt x="117855" y="100964"/>
                  </a:lnTo>
                  <a:lnTo>
                    <a:pt x="114300" y="94995"/>
                  </a:lnTo>
                  <a:lnTo>
                    <a:pt x="73585" y="25145"/>
                  </a:lnTo>
                  <a:close/>
                </a:path>
                <a:path w="744855" h="508000">
                  <a:moveTo>
                    <a:pt x="71627" y="25145"/>
                  </a:moveTo>
                  <a:lnTo>
                    <a:pt x="46227" y="25145"/>
                  </a:lnTo>
                  <a:lnTo>
                    <a:pt x="46227" y="71990"/>
                  </a:lnTo>
                  <a:lnTo>
                    <a:pt x="58927" y="50219"/>
                  </a:lnTo>
                  <a:lnTo>
                    <a:pt x="48005" y="31495"/>
                  </a:lnTo>
                  <a:lnTo>
                    <a:pt x="71627" y="31495"/>
                  </a:lnTo>
                  <a:lnTo>
                    <a:pt x="71627" y="25145"/>
                  </a:lnTo>
                  <a:close/>
                </a:path>
                <a:path w="744855" h="508000">
                  <a:moveTo>
                    <a:pt x="71627" y="31495"/>
                  </a:moveTo>
                  <a:lnTo>
                    <a:pt x="69850" y="31495"/>
                  </a:lnTo>
                  <a:lnTo>
                    <a:pt x="58927" y="50219"/>
                  </a:lnTo>
                  <a:lnTo>
                    <a:pt x="71628" y="71990"/>
                  </a:lnTo>
                  <a:lnTo>
                    <a:pt x="71627" y="31495"/>
                  </a:lnTo>
                  <a:close/>
                </a:path>
                <a:path w="744855" h="508000">
                  <a:moveTo>
                    <a:pt x="69850" y="31495"/>
                  </a:moveTo>
                  <a:lnTo>
                    <a:pt x="48005" y="31495"/>
                  </a:lnTo>
                  <a:lnTo>
                    <a:pt x="58927" y="50219"/>
                  </a:lnTo>
                  <a:lnTo>
                    <a:pt x="69850" y="314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423543" y="4642865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5">
                  <a:moveTo>
                    <a:pt x="14223" y="142112"/>
                  </a:moveTo>
                  <a:lnTo>
                    <a:pt x="8254" y="145668"/>
                  </a:lnTo>
                  <a:lnTo>
                    <a:pt x="2159" y="149097"/>
                  </a:lnTo>
                  <a:lnTo>
                    <a:pt x="0" y="156844"/>
                  </a:lnTo>
                  <a:lnTo>
                    <a:pt x="3556" y="162940"/>
                  </a:lnTo>
                  <a:lnTo>
                    <a:pt x="58546" y="258190"/>
                  </a:lnTo>
                  <a:lnTo>
                    <a:pt x="73378" y="233044"/>
                  </a:lnTo>
                  <a:lnTo>
                    <a:pt x="45973" y="232917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7" y="144144"/>
                  </a:lnTo>
                  <a:lnTo>
                    <a:pt x="14223" y="142112"/>
                  </a:lnTo>
                  <a:close/>
                </a:path>
                <a:path w="118109" h="258445">
                  <a:moveTo>
                    <a:pt x="46178" y="186068"/>
                  </a:moveTo>
                  <a:lnTo>
                    <a:pt x="45973" y="232917"/>
                  </a:lnTo>
                  <a:lnTo>
                    <a:pt x="71373" y="233044"/>
                  </a:lnTo>
                  <a:lnTo>
                    <a:pt x="71401" y="226694"/>
                  </a:lnTo>
                  <a:lnTo>
                    <a:pt x="47751" y="226567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5">
                  <a:moveTo>
                    <a:pt x="103885" y="142493"/>
                  </a:moveTo>
                  <a:lnTo>
                    <a:pt x="96012" y="144525"/>
                  </a:lnTo>
                  <a:lnTo>
                    <a:pt x="92456" y="150621"/>
                  </a:lnTo>
                  <a:lnTo>
                    <a:pt x="71591" y="186068"/>
                  </a:lnTo>
                  <a:lnTo>
                    <a:pt x="71373" y="233044"/>
                  </a:lnTo>
                  <a:lnTo>
                    <a:pt x="73378" y="233044"/>
                  </a:lnTo>
                  <a:lnTo>
                    <a:pt x="114426" y="163448"/>
                  </a:lnTo>
                  <a:lnTo>
                    <a:pt x="117982" y="157479"/>
                  </a:lnTo>
                  <a:lnTo>
                    <a:pt x="115950" y="149605"/>
                  </a:lnTo>
                  <a:lnTo>
                    <a:pt x="109854" y="146049"/>
                  </a:lnTo>
                  <a:lnTo>
                    <a:pt x="103885" y="142493"/>
                  </a:lnTo>
                  <a:close/>
                </a:path>
                <a:path w="118109" h="258445">
                  <a:moveTo>
                    <a:pt x="58751" y="207881"/>
                  </a:moveTo>
                  <a:lnTo>
                    <a:pt x="47751" y="226567"/>
                  </a:lnTo>
                  <a:lnTo>
                    <a:pt x="69595" y="226694"/>
                  </a:lnTo>
                  <a:lnTo>
                    <a:pt x="58751" y="207881"/>
                  </a:lnTo>
                  <a:close/>
                </a:path>
                <a:path w="118109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5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09" h="258445">
                  <a:moveTo>
                    <a:pt x="72390" y="0"/>
                  </a:moveTo>
                  <a:lnTo>
                    <a:pt x="46990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4536947" y="1524761"/>
            <a:ext cx="3048000" cy="2135505"/>
            <a:chOff x="4536947" y="1524761"/>
            <a:chExt cx="3048000" cy="2135505"/>
          </a:xfrm>
        </p:grpSpPr>
        <p:sp>
          <p:nvSpPr>
            <p:cNvPr id="26" name="object 26"/>
            <p:cNvSpPr/>
            <p:nvPr/>
          </p:nvSpPr>
          <p:spPr>
            <a:xfrm>
              <a:off x="5603748" y="1783079"/>
              <a:ext cx="914400" cy="1493520"/>
            </a:xfrm>
            <a:custGeom>
              <a:avLst/>
              <a:gdLst/>
              <a:ahLst/>
              <a:cxnLst/>
              <a:rect l="l" t="t" r="r" b="b"/>
              <a:pathLst>
                <a:path w="914400" h="1493520">
                  <a:moveTo>
                    <a:pt x="914400" y="960120"/>
                  </a:moveTo>
                  <a:lnTo>
                    <a:pt x="0" y="960120"/>
                  </a:lnTo>
                  <a:lnTo>
                    <a:pt x="0" y="1493520"/>
                  </a:lnTo>
                  <a:lnTo>
                    <a:pt x="914400" y="1493520"/>
                  </a:lnTo>
                  <a:lnTo>
                    <a:pt x="914400" y="960120"/>
                  </a:lnTo>
                  <a:close/>
                </a:path>
                <a:path w="914400" h="149352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001257" y="2317241"/>
              <a:ext cx="118110" cy="427990"/>
            </a:xfrm>
            <a:custGeom>
              <a:avLst/>
              <a:gdLst/>
              <a:ahLst/>
              <a:cxnLst/>
              <a:rect l="l" t="t" r="r" b="b"/>
              <a:pathLst>
                <a:path w="118110" h="427989">
                  <a:moveTo>
                    <a:pt x="14096" y="311785"/>
                  </a:moveTo>
                  <a:lnTo>
                    <a:pt x="8127" y="315341"/>
                  </a:lnTo>
                  <a:lnTo>
                    <a:pt x="2031" y="318897"/>
                  </a:lnTo>
                  <a:lnTo>
                    <a:pt x="0" y="326644"/>
                  </a:lnTo>
                  <a:lnTo>
                    <a:pt x="58927" y="427736"/>
                  </a:lnTo>
                  <a:lnTo>
                    <a:pt x="73659" y="402463"/>
                  </a:lnTo>
                  <a:lnTo>
                    <a:pt x="46227" y="402463"/>
                  </a:lnTo>
                  <a:lnTo>
                    <a:pt x="46227" y="355618"/>
                  </a:lnTo>
                  <a:lnTo>
                    <a:pt x="25400" y="319913"/>
                  </a:lnTo>
                  <a:lnTo>
                    <a:pt x="21970" y="313817"/>
                  </a:lnTo>
                  <a:lnTo>
                    <a:pt x="14096" y="311785"/>
                  </a:lnTo>
                  <a:close/>
                </a:path>
                <a:path w="118110" h="427989">
                  <a:moveTo>
                    <a:pt x="46227" y="355618"/>
                  </a:moveTo>
                  <a:lnTo>
                    <a:pt x="46227" y="402463"/>
                  </a:lnTo>
                  <a:lnTo>
                    <a:pt x="71627" y="402463"/>
                  </a:lnTo>
                  <a:lnTo>
                    <a:pt x="71627" y="396113"/>
                  </a:lnTo>
                  <a:lnTo>
                    <a:pt x="48005" y="396113"/>
                  </a:lnTo>
                  <a:lnTo>
                    <a:pt x="58927" y="377389"/>
                  </a:lnTo>
                  <a:lnTo>
                    <a:pt x="46227" y="355618"/>
                  </a:lnTo>
                  <a:close/>
                </a:path>
                <a:path w="118110" h="427989">
                  <a:moveTo>
                    <a:pt x="103758" y="311785"/>
                  </a:moveTo>
                  <a:lnTo>
                    <a:pt x="95884" y="313817"/>
                  </a:lnTo>
                  <a:lnTo>
                    <a:pt x="92455" y="319913"/>
                  </a:lnTo>
                  <a:lnTo>
                    <a:pt x="71627" y="355618"/>
                  </a:lnTo>
                  <a:lnTo>
                    <a:pt x="71627" y="402463"/>
                  </a:lnTo>
                  <a:lnTo>
                    <a:pt x="73659" y="402463"/>
                  </a:lnTo>
                  <a:lnTo>
                    <a:pt x="117855" y="326644"/>
                  </a:lnTo>
                  <a:lnTo>
                    <a:pt x="115824" y="318897"/>
                  </a:lnTo>
                  <a:lnTo>
                    <a:pt x="109727" y="315341"/>
                  </a:lnTo>
                  <a:lnTo>
                    <a:pt x="103758" y="311785"/>
                  </a:lnTo>
                  <a:close/>
                </a:path>
                <a:path w="118110" h="427989">
                  <a:moveTo>
                    <a:pt x="58927" y="377389"/>
                  </a:moveTo>
                  <a:lnTo>
                    <a:pt x="48005" y="396113"/>
                  </a:lnTo>
                  <a:lnTo>
                    <a:pt x="69850" y="396113"/>
                  </a:lnTo>
                  <a:lnTo>
                    <a:pt x="58927" y="377389"/>
                  </a:lnTo>
                  <a:close/>
                </a:path>
                <a:path w="118110" h="427989">
                  <a:moveTo>
                    <a:pt x="71627" y="355618"/>
                  </a:moveTo>
                  <a:lnTo>
                    <a:pt x="58927" y="377389"/>
                  </a:lnTo>
                  <a:lnTo>
                    <a:pt x="69850" y="396113"/>
                  </a:lnTo>
                  <a:lnTo>
                    <a:pt x="71627" y="396113"/>
                  </a:lnTo>
                  <a:lnTo>
                    <a:pt x="71627" y="355618"/>
                  </a:lnTo>
                  <a:close/>
                </a:path>
                <a:path w="118110" h="427989">
                  <a:moveTo>
                    <a:pt x="47878" y="201168"/>
                  </a:moveTo>
                  <a:lnTo>
                    <a:pt x="46227" y="201168"/>
                  </a:lnTo>
                  <a:lnTo>
                    <a:pt x="46227" y="355618"/>
                  </a:lnTo>
                  <a:lnTo>
                    <a:pt x="58927" y="377389"/>
                  </a:lnTo>
                  <a:lnTo>
                    <a:pt x="71627" y="355618"/>
                  </a:lnTo>
                  <a:lnTo>
                    <a:pt x="71627" y="226568"/>
                  </a:lnTo>
                  <a:lnTo>
                    <a:pt x="58927" y="226568"/>
                  </a:lnTo>
                  <a:lnTo>
                    <a:pt x="71627" y="213868"/>
                  </a:lnTo>
                  <a:lnTo>
                    <a:pt x="47878" y="213868"/>
                  </a:lnTo>
                  <a:lnTo>
                    <a:pt x="47878" y="201168"/>
                  </a:lnTo>
                  <a:close/>
                </a:path>
                <a:path w="118110" h="427989">
                  <a:moveTo>
                    <a:pt x="71627" y="213868"/>
                  </a:moveTo>
                  <a:lnTo>
                    <a:pt x="58927" y="226568"/>
                  </a:lnTo>
                  <a:lnTo>
                    <a:pt x="71627" y="226568"/>
                  </a:lnTo>
                  <a:lnTo>
                    <a:pt x="71627" y="213868"/>
                  </a:lnTo>
                  <a:close/>
                </a:path>
                <a:path w="118110" h="427989">
                  <a:moveTo>
                    <a:pt x="73278" y="201168"/>
                  </a:moveTo>
                  <a:lnTo>
                    <a:pt x="60578" y="201168"/>
                  </a:lnTo>
                  <a:lnTo>
                    <a:pt x="47878" y="213868"/>
                  </a:lnTo>
                  <a:lnTo>
                    <a:pt x="71627" y="213868"/>
                  </a:lnTo>
                  <a:lnTo>
                    <a:pt x="71627" y="226568"/>
                  </a:lnTo>
                  <a:lnTo>
                    <a:pt x="73278" y="226568"/>
                  </a:lnTo>
                  <a:lnTo>
                    <a:pt x="73278" y="201168"/>
                  </a:lnTo>
                  <a:close/>
                </a:path>
                <a:path w="118110" h="427989">
                  <a:moveTo>
                    <a:pt x="73278" y="0"/>
                  </a:moveTo>
                  <a:lnTo>
                    <a:pt x="47878" y="0"/>
                  </a:lnTo>
                  <a:lnTo>
                    <a:pt x="47878" y="213868"/>
                  </a:lnTo>
                  <a:lnTo>
                    <a:pt x="60578" y="201168"/>
                  </a:lnTo>
                  <a:lnTo>
                    <a:pt x="73278" y="201168"/>
                  </a:lnTo>
                  <a:lnTo>
                    <a:pt x="732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001638" y="1524761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4">
                  <a:moveTo>
                    <a:pt x="14224" y="142112"/>
                  </a:moveTo>
                  <a:lnTo>
                    <a:pt x="8255" y="145668"/>
                  </a:lnTo>
                  <a:lnTo>
                    <a:pt x="2159" y="149098"/>
                  </a:lnTo>
                  <a:lnTo>
                    <a:pt x="0" y="156845"/>
                  </a:lnTo>
                  <a:lnTo>
                    <a:pt x="3556" y="162940"/>
                  </a:lnTo>
                  <a:lnTo>
                    <a:pt x="58547" y="258190"/>
                  </a:lnTo>
                  <a:lnTo>
                    <a:pt x="73378" y="233045"/>
                  </a:lnTo>
                  <a:lnTo>
                    <a:pt x="45974" y="232917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8" y="144145"/>
                  </a:lnTo>
                  <a:lnTo>
                    <a:pt x="14224" y="142112"/>
                  </a:lnTo>
                  <a:close/>
                </a:path>
                <a:path w="118110" h="258444">
                  <a:moveTo>
                    <a:pt x="46178" y="186068"/>
                  </a:moveTo>
                  <a:lnTo>
                    <a:pt x="45974" y="232917"/>
                  </a:lnTo>
                  <a:lnTo>
                    <a:pt x="71374" y="233045"/>
                  </a:lnTo>
                  <a:lnTo>
                    <a:pt x="71401" y="226695"/>
                  </a:lnTo>
                  <a:lnTo>
                    <a:pt x="47751" y="226567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4">
                  <a:moveTo>
                    <a:pt x="103886" y="142493"/>
                  </a:moveTo>
                  <a:lnTo>
                    <a:pt x="96012" y="144525"/>
                  </a:lnTo>
                  <a:lnTo>
                    <a:pt x="92456" y="150622"/>
                  </a:lnTo>
                  <a:lnTo>
                    <a:pt x="71591" y="186068"/>
                  </a:lnTo>
                  <a:lnTo>
                    <a:pt x="71374" y="233045"/>
                  </a:lnTo>
                  <a:lnTo>
                    <a:pt x="73378" y="233045"/>
                  </a:lnTo>
                  <a:lnTo>
                    <a:pt x="114426" y="163449"/>
                  </a:lnTo>
                  <a:lnTo>
                    <a:pt x="117983" y="157479"/>
                  </a:lnTo>
                  <a:lnTo>
                    <a:pt x="115950" y="149605"/>
                  </a:lnTo>
                  <a:lnTo>
                    <a:pt x="109855" y="146050"/>
                  </a:lnTo>
                  <a:lnTo>
                    <a:pt x="103886" y="142493"/>
                  </a:lnTo>
                  <a:close/>
                </a:path>
                <a:path w="118110" h="258444">
                  <a:moveTo>
                    <a:pt x="58751" y="207881"/>
                  </a:moveTo>
                  <a:lnTo>
                    <a:pt x="47751" y="226567"/>
                  </a:lnTo>
                  <a:lnTo>
                    <a:pt x="69596" y="226695"/>
                  </a:lnTo>
                  <a:lnTo>
                    <a:pt x="58751" y="207881"/>
                  </a:lnTo>
                  <a:close/>
                </a:path>
                <a:path w="118110" h="258444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10" h="258444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536948" y="2743199"/>
              <a:ext cx="3048000" cy="533400"/>
            </a:xfrm>
            <a:custGeom>
              <a:avLst/>
              <a:gdLst/>
              <a:ahLst/>
              <a:cxnLst/>
              <a:rect l="l" t="t" r="r" b="b"/>
              <a:pathLst>
                <a:path w="30480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  <a:path w="3048000" h="533400">
                  <a:moveTo>
                    <a:pt x="3048000" y="0"/>
                  </a:moveTo>
                  <a:lnTo>
                    <a:pt x="2133600" y="0"/>
                  </a:lnTo>
                  <a:lnTo>
                    <a:pt x="2133600" y="533400"/>
                  </a:lnTo>
                  <a:lnTo>
                    <a:pt x="3048000" y="53340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935981" y="2504186"/>
              <a:ext cx="2251710" cy="241935"/>
            </a:xfrm>
            <a:custGeom>
              <a:avLst/>
              <a:gdLst/>
              <a:ahLst/>
              <a:cxnLst/>
              <a:rect l="l" t="t" r="r" b="b"/>
              <a:pathLst>
                <a:path w="2251709" h="241935">
                  <a:moveTo>
                    <a:pt x="2147696" y="125475"/>
                  </a:moveTo>
                  <a:lnTo>
                    <a:pt x="2141727" y="129031"/>
                  </a:lnTo>
                  <a:lnTo>
                    <a:pt x="2135632" y="132587"/>
                  </a:lnTo>
                  <a:lnTo>
                    <a:pt x="2133599" y="140335"/>
                  </a:lnTo>
                  <a:lnTo>
                    <a:pt x="2192527" y="241426"/>
                  </a:lnTo>
                  <a:lnTo>
                    <a:pt x="2207185" y="216280"/>
                  </a:lnTo>
                  <a:lnTo>
                    <a:pt x="2179827" y="216280"/>
                  </a:lnTo>
                  <a:lnTo>
                    <a:pt x="2179827" y="169309"/>
                  </a:lnTo>
                  <a:lnTo>
                    <a:pt x="2158999" y="133603"/>
                  </a:lnTo>
                  <a:lnTo>
                    <a:pt x="2155570" y="127508"/>
                  </a:lnTo>
                  <a:lnTo>
                    <a:pt x="2147696" y="125475"/>
                  </a:lnTo>
                  <a:close/>
                </a:path>
                <a:path w="2251709" h="241935">
                  <a:moveTo>
                    <a:pt x="14096" y="123951"/>
                  </a:moveTo>
                  <a:lnTo>
                    <a:pt x="8127" y="127508"/>
                  </a:lnTo>
                  <a:lnTo>
                    <a:pt x="2031" y="130937"/>
                  </a:lnTo>
                  <a:lnTo>
                    <a:pt x="0" y="138811"/>
                  </a:lnTo>
                  <a:lnTo>
                    <a:pt x="3555" y="144779"/>
                  </a:lnTo>
                  <a:lnTo>
                    <a:pt x="58927" y="239775"/>
                  </a:lnTo>
                  <a:lnTo>
                    <a:pt x="73585" y="214629"/>
                  </a:lnTo>
                  <a:lnTo>
                    <a:pt x="46227" y="214629"/>
                  </a:lnTo>
                  <a:lnTo>
                    <a:pt x="46227" y="167785"/>
                  </a:lnTo>
                  <a:lnTo>
                    <a:pt x="25400" y="132079"/>
                  </a:lnTo>
                  <a:lnTo>
                    <a:pt x="21970" y="125984"/>
                  </a:lnTo>
                  <a:lnTo>
                    <a:pt x="14096" y="123951"/>
                  </a:lnTo>
                  <a:close/>
                </a:path>
                <a:path w="2251709" h="241935">
                  <a:moveTo>
                    <a:pt x="2179828" y="169309"/>
                  </a:moveTo>
                  <a:lnTo>
                    <a:pt x="2179827" y="216280"/>
                  </a:lnTo>
                  <a:lnTo>
                    <a:pt x="2205227" y="216280"/>
                  </a:lnTo>
                  <a:lnTo>
                    <a:pt x="2205227" y="209803"/>
                  </a:lnTo>
                  <a:lnTo>
                    <a:pt x="2181606" y="209803"/>
                  </a:lnTo>
                  <a:lnTo>
                    <a:pt x="2192527" y="191080"/>
                  </a:lnTo>
                  <a:lnTo>
                    <a:pt x="2179828" y="169309"/>
                  </a:lnTo>
                  <a:close/>
                </a:path>
                <a:path w="2251709" h="241935">
                  <a:moveTo>
                    <a:pt x="2237359" y="125475"/>
                  </a:moveTo>
                  <a:lnTo>
                    <a:pt x="2229485" y="127508"/>
                  </a:lnTo>
                  <a:lnTo>
                    <a:pt x="2226056" y="133603"/>
                  </a:lnTo>
                  <a:lnTo>
                    <a:pt x="2205227" y="169309"/>
                  </a:lnTo>
                  <a:lnTo>
                    <a:pt x="2205227" y="216280"/>
                  </a:lnTo>
                  <a:lnTo>
                    <a:pt x="2207185" y="216280"/>
                  </a:lnTo>
                  <a:lnTo>
                    <a:pt x="2251456" y="140335"/>
                  </a:lnTo>
                  <a:lnTo>
                    <a:pt x="2249423" y="132587"/>
                  </a:lnTo>
                  <a:lnTo>
                    <a:pt x="2243327" y="129031"/>
                  </a:lnTo>
                  <a:lnTo>
                    <a:pt x="2237359" y="125475"/>
                  </a:lnTo>
                  <a:close/>
                </a:path>
                <a:path w="2251709" h="241935">
                  <a:moveTo>
                    <a:pt x="46227" y="167785"/>
                  </a:moveTo>
                  <a:lnTo>
                    <a:pt x="46227" y="214629"/>
                  </a:lnTo>
                  <a:lnTo>
                    <a:pt x="71627" y="214629"/>
                  </a:lnTo>
                  <a:lnTo>
                    <a:pt x="71627" y="208279"/>
                  </a:lnTo>
                  <a:lnTo>
                    <a:pt x="48005" y="208279"/>
                  </a:lnTo>
                  <a:lnTo>
                    <a:pt x="58927" y="189556"/>
                  </a:lnTo>
                  <a:lnTo>
                    <a:pt x="46227" y="167785"/>
                  </a:lnTo>
                  <a:close/>
                </a:path>
                <a:path w="2251709" h="241935">
                  <a:moveTo>
                    <a:pt x="103758" y="123951"/>
                  </a:moveTo>
                  <a:lnTo>
                    <a:pt x="95884" y="125984"/>
                  </a:lnTo>
                  <a:lnTo>
                    <a:pt x="92455" y="132079"/>
                  </a:lnTo>
                  <a:lnTo>
                    <a:pt x="71627" y="167785"/>
                  </a:lnTo>
                  <a:lnTo>
                    <a:pt x="71627" y="214629"/>
                  </a:lnTo>
                  <a:lnTo>
                    <a:pt x="73585" y="214629"/>
                  </a:lnTo>
                  <a:lnTo>
                    <a:pt x="114300" y="144779"/>
                  </a:lnTo>
                  <a:lnTo>
                    <a:pt x="117855" y="138811"/>
                  </a:lnTo>
                  <a:lnTo>
                    <a:pt x="115823" y="130937"/>
                  </a:lnTo>
                  <a:lnTo>
                    <a:pt x="109727" y="127508"/>
                  </a:lnTo>
                  <a:lnTo>
                    <a:pt x="103758" y="123951"/>
                  </a:lnTo>
                  <a:close/>
                </a:path>
                <a:path w="2251709" h="241935">
                  <a:moveTo>
                    <a:pt x="2192527" y="191080"/>
                  </a:moveTo>
                  <a:lnTo>
                    <a:pt x="2181606" y="209803"/>
                  </a:lnTo>
                  <a:lnTo>
                    <a:pt x="2203449" y="209803"/>
                  </a:lnTo>
                  <a:lnTo>
                    <a:pt x="2192527" y="191080"/>
                  </a:lnTo>
                  <a:close/>
                </a:path>
                <a:path w="2251709" h="241935">
                  <a:moveTo>
                    <a:pt x="2205227" y="169309"/>
                  </a:moveTo>
                  <a:lnTo>
                    <a:pt x="2192527" y="191080"/>
                  </a:lnTo>
                  <a:lnTo>
                    <a:pt x="2203449" y="209803"/>
                  </a:lnTo>
                  <a:lnTo>
                    <a:pt x="2205227" y="209803"/>
                  </a:lnTo>
                  <a:lnTo>
                    <a:pt x="2205227" y="169309"/>
                  </a:lnTo>
                  <a:close/>
                </a:path>
                <a:path w="2251709" h="241935">
                  <a:moveTo>
                    <a:pt x="58927" y="189556"/>
                  </a:moveTo>
                  <a:lnTo>
                    <a:pt x="48005" y="208279"/>
                  </a:lnTo>
                  <a:lnTo>
                    <a:pt x="69850" y="208279"/>
                  </a:lnTo>
                  <a:lnTo>
                    <a:pt x="58927" y="189556"/>
                  </a:lnTo>
                  <a:close/>
                </a:path>
                <a:path w="2251709" h="241935">
                  <a:moveTo>
                    <a:pt x="71627" y="167785"/>
                  </a:moveTo>
                  <a:lnTo>
                    <a:pt x="58927" y="189556"/>
                  </a:lnTo>
                  <a:lnTo>
                    <a:pt x="69850" y="208279"/>
                  </a:lnTo>
                  <a:lnTo>
                    <a:pt x="71627" y="208279"/>
                  </a:lnTo>
                  <a:lnTo>
                    <a:pt x="71627" y="167785"/>
                  </a:lnTo>
                  <a:close/>
                </a:path>
                <a:path w="2251709" h="241935">
                  <a:moveTo>
                    <a:pt x="2179827" y="12700"/>
                  </a:moveTo>
                  <a:lnTo>
                    <a:pt x="2179828" y="169309"/>
                  </a:lnTo>
                  <a:lnTo>
                    <a:pt x="2192527" y="191080"/>
                  </a:lnTo>
                  <a:lnTo>
                    <a:pt x="2205227" y="169309"/>
                  </a:lnTo>
                  <a:lnTo>
                    <a:pt x="2205227" y="25400"/>
                  </a:lnTo>
                  <a:lnTo>
                    <a:pt x="2192527" y="25400"/>
                  </a:lnTo>
                  <a:lnTo>
                    <a:pt x="2179827" y="12700"/>
                  </a:lnTo>
                  <a:close/>
                </a:path>
                <a:path w="2251709" h="241935">
                  <a:moveTo>
                    <a:pt x="2205227" y="0"/>
                  </a:moveTo>
                  <a:lnTo>
                    <a:pt x="46227" y="0"/>
                  </a:lnTo>
                  <a:lnTo>
                    <a:pt x="46227" y="167785"/>
                  </a:lnTo>
                  <a:lnTo>
                    <a:pt x="58927" y="189556"/>
                  </a:lnTo>
                  <a:lnTo>
                    <a:pt x="71627" y="167785"/>
                  </a:lnTo>
                  <a:lnTo>
                    <a:pt x="71627" y="25400"/>
                  </a:lnTo>
                  <a:lnTo>
                    <a:pt x="58927" y="25400"/>
                  </a:lnTo>
                  <a:lnTo>
                    <a:pt x="71627" y="12700"/>
                  </a:lnTo>
                  <a:lnTo>
                    <a:pt x="2205227" y="12700"/>
                  </a:lnTo>
                  <a:lnTo>
                    <a:pt x="2205227" y="0"/>
                  </a:lnTo>
                  <a:close/>
                </a:path>
                <a:path w="2251709" h="241935">
                  <a:moveTo>
                    <a:pt x="71627" y="12700"/>
                  </a:moveTo>
                  <a:lnTo>
                    <a:pt x="58927" y="25400"/>
                  </a:lnTo>
                  <a:lnTo>
                    <a:pt x="71627" y="25400"/>
                  </a:lnTo>
                  <a:lnTo>
                    <a:pt x="71627" y="12700"/>
                  </a:lnTo>
                  <a:close/>
                </a:path>
                <a:path w="2251709" h="241935">
                  <a:moveTo>
                    <a:pt x="2179827" y="12700"/>
                  </a:moveTo>
                  <a:lnTo>
                    <a:pt x="71627" y="12700"/>
                  </a:lnTo>
                  <a:lnTo>
                    <a:pt x="71627" y="25400"/>
                  </a:lnTo>
                  <a:lnTo>
                    <a:pt x="2179827" y="25400"/>
                  </a:lnTo>
                  <a:lnTo>
                    <a:pt x="2179827" y="12700"/>
                  </a:lnTo>
                  <a:close/>
                </a:path>
                <a:path w="2251709" h="241935">
                  <a:moveTo>
                    <a:pt x="2205227" y="12700"/>
                  </a:moveTo>
                  <a:lnTo>
                    <a:pt x="2179827" y="12700"/>
                  </a:lnTo>
                  <a:lnTo>
                    <a:pt x="2192527" y="25400"/>
                  </a:lnTo>
                  <a:lnTo>
                    <a:pt x="2205227" y="25400"/>
                  </a:lnTo>
                  <a:lnTo>
                    <a:pt x="2205227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994909" y="3277361"/>
              <a:ext cx="2133600" cy="173990"/>
            </a:xfrm>
            <a:custGeom>
              <a:avLst/>
              <a:gdLst/>
              <a:ahLst/>
              <a:cxnLst/>
              <a:rect l="l" t="t" r="r" b="b"/>
              <a:pathLst>
                <a:path w="2133600" h="173989">
                  <a:moveTo>
                    <a:pt x="2133599" y="0"/>
                  </a:moveTo>
                  <a:lnTo>
                    <a:pt x="2133599" y="173482"/>
                  </a:lnTo>
                  <a:lnTo>
                    <a:pt x="0" y="173482"/>
                  </a:lnTo>
                  <a:lnTo>
                    <a:pt x="0" y="1524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003162" y="3278885"/>
              <a:ext cx="118110" cy="381000"/>
            </a:xfrm>
            <a:custGeom>
              <a:avLst/>
              <a:gdLst/>
              <a:ahLst/>
              <a:cxnLst/>
              <a:rect l="l" t="t" r="r" b="b"/>
              <a:pathLst>
                <a:path w="118110" h="381000">
                  <a:moveTo>
                    <a:pt x="14224" y="264922"/>
                  </a:moveTo>
                  <a:lnTo>
                    <a:pt x="2032" y="272034"/>
                  </a:lnTo>
                  <a:lnTo>
                    <a:pt x="0" y="279780"/>
                  </a:lnTo>
                  <a:lnTo>
                    <a:pt x="3556" y="285876"/>
                  </a:lnTo>
                  <a:lnTo>
                    <a:pt x="58547" y="381000"/>
                  </a:lnTo>
                  <a:lnTo>
                    <a:pt x="73344" y="355853"/>
                  </a:lnTo>
                  <a:lnTo>
                    <a:pt x="45974" y="355853"/>
                  </a:lnTo>
                  <a:lnTo>
                    <a:pt x="46155" y="308904"/>
                  </a:lnTo>
                  <a:lnTo>
                    <a:pt x="25526" y="273176"/>
                  </a:lnTo>
                  <a:lnTo>
                    <a:pt x="21971" y="267080"/>
                  </a:lnTo>
                  <a:lnTo>
                    <a:pt x="14224" y="264922"/>
                  </a:lnTo>
                  <a:close/>
                </a:path>
                <a:path w="118110" h="381000">
                  <a:moveTo>
                    <a:pt x="46174" y="308938"/>
                  </a:moveTo>
                  <a:lnTo>
                    <a:pt x="45974" y="355853"/>
                  </a:lnTo>
                  <a:lnTo>
                    <a:pt x="71374" y="355853"/>
                  </a:lnTo>
                  <a:lnTo>
                    <a:pt x="71401" y="349503"/>
                  </a:lnTo>
                  <a:lnTo>
                    <a:pt x="47751" y="349376"/>
                  </a:lnTo>
                  <a:lnTo>
                    <a:pt x="58742" y="330705"/>
                  </a:lnTo>
                  <a:lnTo>
                    <a:pt x="46174" y="308938"/>
                  </a:lnTo>
                  <a:close/>
                </a:path>
                <a:path w="118110" h="381000">
                  <a:moveTo>
                    <a:pt x="103759" y="265302"/>
                  </a:moveTo>
                  <a:lnTo>
                    <a:pt x="96012" y="267335"/>
                  </a:lnTo>
                  <a:lnTo>
                    <a:pt x="92456" y="273430"/>
                  </a:lnTo>
                  <a:lnTo>
                    <a:pt x="71575" y="308904"/>
                  </a:lnTo>
                  <a:lnTo>
                    <a:pt x="71374" y="355853"/>
                  </a:lnTo>
                  <a:lnTo>
                    <a:pt x="73344" y="355853"/>
                  </a:lnTo>
                  <a:lnTo>
                    <a:pt x="114300" y="286258"/>
                  </a:lnTo>
                  <a:lnTo>
                    <a:pt x="117983" y="280288"/>
                  </a:lnTo>
                  <a:lnTo>
                    <a:pt x="115950" y="272414"/>
                  </a:lnTo>
                  <a:lnTo>
                    <a:pt x="103759" y="265302"/>
                  </a:lnTo>
                  <a:close/>
                </a:path>
                <a:path w="118110" h="381000">
                  <a:moveTo>
                    <a:pt x="58742" y="330705"/>
                  </a:moveTo>
                  <a:lnTo>
                    <a:pt x="47751" y="349376"/>
                  </a:lnTo>
                  <a:lnTo>
                    <a:pt x="69596" y="349503"/>
                  </a:lnTo>
                  <a:lnTo>
                    <a:pt x="58742" y="330705"/>
                  </a:lnTo>
                  <a:close/>
                </a:path>
                <a:path w="118110" h="381000">
                  <a:moveTo>
                    <a:pt x="71575" y="308904"/>
                  </a:moveTo>
                  <a:lnTo>
                    <a:pt x="58742" y="330705"/>
                  </a:lnTo>
                  <a:lnTo>
                    <a:pt x="69596" y="349503"/>
                  </a:lnTo>
                  <a:lnTo>
                    <a:pt x="71401" y="349503"/>
                  </a:lnTo>
                  <a:lnTo>
                    <a:pt x="71575" y="308904"/>
                  </a:lnTo>
                  <a:close/>
                </a:path>
                <a:path w="118110" h="381000">
                  <a:moveTo>
                    <a:pt x="72898" y="0"/>
                  </a:moveTo>
                  <a:lnTo>
                    <a:pt x="47498" y="0"/>
                  </a:lnTo>
                  <a:lnTo>
                    <a:pt x="46174" y="308938"/>
                  </a:lnTo>
                  <a:lnTo>
                    <a:pt x="58742" y="330705"/>
                  </a:lnTo>
                  <a:lnTo>
                    <a:pt x="71554" y="308938"/>
                  </a:lnTo>
                  <a:lnTo>
                    <a:pt x="71763" y="264922"/>
                  </a:lnTo>
                  <a:lnTo>
                    <a:pt x="728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4518914" y="4415790"/>
            <a:ext cx="1155065" cy="1552575"/>
            <a:chOff x="4518914" y="4415790"/>
            <a:chExt cx="1155065" cy="1552575"/>
          </a:xfrm>
        </p:grpSpPr>
        <p:sp>
          <p:nvSpPr>
            <p:cNvPr id="34" name="object 34"/>
            <p:cNvSpPr/>
            <p:nvPr/>
          </p:nvSpPr>
          <p:spPr>
            <a:xfrm>
              <a:off x="4759452" y="4672584"/>
              <a:ext cx="914400" cy="1295400"/>
            </a:xfrm>
            <a:custGeom>
              <a:avLst/>
              <a:gdLst/>
              <a:ahLst/>
              <a:cxnLst/>
              <a:rect l="l" t="t" r="r" b="b"/>
              <a:pathLst>
                <a:path w="914400" h="1295400">
                  <a:moveTo>
                    <a:pt x="914400" y="1028700"/>
                  </a:moveTo>
                  <a:lnTo>
                    <a:pt x="457200" y="762000"/>
                  </a:lnTo>
                  <a:lnTo>
                    <a:pt x="0" y="1028700"/>
                  </a:lnTo>
                  <a:lnTo>
                    <a:pt x="457200" y="1295400"/>
                  </a:lnTo>
                  <a:lnTo>
                    <a:pt x="914400" y="1028700"/>
                  </a:lnTo>
                  <a:close/>
                </a:path>
                <a:path w="914400" h="1295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58486" y="5206746"/>
              <a:ext cx="117855" cy="22860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4518914" y="4881118"/>
              <a:ext cx="241300" cy="833755"/>
            </a:xfrm>
            <a:custGeom>
              <a:avLst/>
              <a:gdLst/>
              <a:ahLst/>
              <a:cxnLst/>
              <a:rect l="l" t="t" r="r" b="b"/>
              <a:pathLst>
                <a:path w="241300" h="833754">
                  <a:moveTo>
                    <a:pt x="169309" y="46227"/>
                  </a:moveTo>
                  <a:lnTo>
                    <a:pt x="0" y="46227"/>
                  </a:lnTo>
                  <a:lnTo>
                    <a:pt x="0" y="833627"/>
                  </a:lnTo>
                  <a:lnTo>
                    <a:pt x="241300" y="833627"/>
                  </a:lnTo>
                  <a:lnTo>
                    <a:pt x="241300" y="820927"/>
                  </a:lnTo>
                  <a:lnTo>
                    <a:pt x="25400" y="820927"/>
                  </a:lnTo>
                  <a:lnTo>
                    <a:pt x="12700" y="808227"/>
                  </a:lnTo>
                  <a:lnTo>
                    <a:pt x="25400" y="808227"/>
                  </a:lnTo>
                  <a:lnTo>
                    <a:pt x="25400" y="71627"/>
                  </a:lnTo>
                  <a:lnTo>
                    <a:pt x="12700" y="71627"/>
                  </a:lnTo>
                  <a:lnTo>
                    <a:pt x="25399" y="58927"/>
                  </a:lnTo>
                  <a:lnTo>
                    <a:pt x="191080" y="58927"/>
                  </a:lnTo>
                  <a:lnTo>
                    <a:pt x="169309" y="46227"/>
                  </a:lnTo>
                  <a:close/>
                </a:path>
                <a:path w="241300" h="833754">
                  <a:moveTo>
                    <a:pt x="25400" y="808227"/>
                  </a:moveTo>
                  <a:lnTo>
                    <a:pt x="12700" y="808227"/>
                  </a:lnTo>
                  <a:lnTo>
                    <a:pt x="25400" y="820927"/>
                  </a:lnTo>
                  <a:lnTo>
                    <a:pt x="25400" y="808227"/>
                  </a:lnTo>
                  <a:close/>
                </a:path>
                <a:path w="241300" h="833754">
                  <a:moveTo>
                    <a:pt x="241300" y="808227"/>
                  </a:moveTo>
                  <a:lnTo>
                    <a:pt x="25400" y="808227"/>
                  </a:lnTo>
                  <a:lnTo>
                    <a:pt x="25400" y="820927"/>
                  </a:lnTo>
                  <a:lnTo>
                    <a:pt x="241300" y="820927"/>
                  </a:lnTo>
                  <a:lnTo>
                    <a:pt x="241300" y="808227"/>
                  </a:lnTo>
                  <a:close/>
                </a:path>
                <a:path w="241300" h="833754">
                  <a:moveTo>
                    <a:pt x="191080" y="58927"/>
                  </a:moveTo>
                  <a:lnTo>
                    <a:pt x="133603" y="92455"/>
                  </a:lnTo>
                  <a:lnTo>
                    <a:pt x="127508" y="95884"/>
                  </a:lnTo>
                  <a:lnTo>
                    <a:pt x="125475" y="103758"/>
                  </a:lnTo>
                  <a:lnTo>
                    <a:pt x="129032" y="109727"/>
                  </a:lnTo>
                  <a:lnTo>
                    <a:pt x="132461" y="115823"/>
                  </a:lnTo>
                  <a:lnTo>
                    <a:pt x="140335" y="117855"/>
                  </a:lnTo>
                  <a:lnTo>
                    <a:pt x="146303" y="114299"/>
                  </a:lnTo>
                  <a:lnTo>
                    <a:pt x="219511" y="71627"/>
                  </a:lnTo>
                  <a:lnTo>
                    <a:pt x="216153" y="71627"/>
                  </a:lnTo>
                  <a:lnTo>
                    <a:pt x="216153" y="69849"/>
                  </a:lnTo>
                  <a:lnTo>
                    <a:pt x="209803" y="69849"/>
                  </a:lnTo>
                  <a:lnTo>
                    <a:pt x="191080" y="58927"/>
                  </a:lnTo>
                  <a:close/>
                </a:path>
                <a:path w="241300" h="833754">
                  <a:moveTo>
                    <a:pt x="25400" y="58927"/>
                  </a:moveTo>
                  <a:lnTo>
                    <a:pt x="12700" y="71627"/>
                  </a:lnTo>
                  <a:lnTo>
                    <a:pt x="25400" y="71627"/>
                  </a:lnTo>
                  <a:lnTo>
                    <a:pt x="25400" y="58927"/>
                  </a:lnTo>
                  <a:close/>
                </a:path>
                <a:path w="241300" h="833754">
                  <a:moveTo>
                    <a:pt x="191080" y="58927"/>
                  </a:moveTo>
                  <a:lnTo>
                    <a:pt x="25400" y="58927"/>
                  </a:lnTo>
                  <a:lnTo>
                    <a:pt x="25400" y="71627"/>
                  </a:lnTo>
                  <a:lnTo>
                    <a:pt x="169309" y="71627"/>
                  </a:lnTo>
                  <a:lnTo>
                    <a:pt x="191080" y="58927"/>
                  </a:lnTo>
                  <a:close/>
                </a:path>
                <a:path w="241300" h="833754">
                  <a:moveTo>
                    <a:pt x="219511" y="46227"/>
                  </a:moveTo>
                  <a:lnTo>
                    <a:pt x="216153" y="46227"/>
                  </a:lnTo>
                  <a:lnTo>
                    <a:pt x="216153" y="71627"/>
                  </a:lnTo>
                  <a:lnTo>
                    <a:pt x="219511" y="71627"/>
                  </a:lnTo>
                  <a:lnTo>
                    <a:pt x="241299" y="58927"/>
                  </a:lnTo>
                  <a:lnTo>
                    <a:pt x="219511" y="46227"/>
                  </a:lnTo>
                  <a:close/>
                </a:path>
                <a:path w="241300" h="833754">
                  <a:moveTo>
                    <a:pt x="209803" y="48005"/>
                  </a:moveTo>
                  <a:lnTo>
                    <a:pt x="191080" y="58927"/>
                  </a:lnTo>
                  <a:lnTo>
                    <a:pt x="209803" y="69849"/>
                  </a:lnTo>
                  <a:lnTo>
                    <a:pt x="209803" y="48005"/>
                  </a:lnTo>
                  <a:close/>
                </a:path>
                <a:path w="241300" h="833754">
                  <a:moveTo>
                    <a:pt x="216153" y="48005"/>
                  </a:moveTo>
                  <a:lnTo>
                    <a:pt x="209803" y="48005"/>
                  </a:lnTo>
                  <a:lnTo>
                    <a:pt x="209803" y="69849"/>
                  </a:lnTo>
                  <a:lnTo>
                    <a:pt x="216153" y="69849"/>
                  </a:lnTo>
                  <a:lnTo>
                    <a:pt x="216153" y="48005"/>
                  </a:lnTo>
                  <a:close/>
                </a:path>
                <a:path w="241300" h="833754">
                  <a:moveTo>
                    <a:pt x="140335" y="0"/>
                  </a:moveTo>
                  <a:lnTo>
                    <a:pt x="132461" y="2031"/>
                  </a:lnTo>
                  <a:lnTo>
                    <a:pt x="129032" y="8127"/>
                  </a:lnTo>
                  <a:lnTo>
                    <a:pt x="125475" y="14096"/>
                  </a:lnTo>
                  <a:lnTo>
                    <a:pt x="127508" y="21970"/>
                  </a:lnTo>
                  <a:lnTo>
                    <a:pt x="133603" y="25399"/>
                  </a:lnTo>
                  <a:lnTo>
                    <a:pt x="191080" y="58927"/>
                  </a:lnTo>
                  <a:lnTo>
                    <a:pt x="209803" y="48005"/>
                  </a:lnTo>
                  <a:lnTo>
                    <a:pt x="216153" y="48005"/>
                  </a:lnTo>
                  <a:lnTo>
                    <a:pt x="216153" y="46227"/>
                  </a:lnTo>
                  <a:lnTo>
                    <a:pt x="219511" y="46227"/>
                  </a:lnTo>
                  <a:lnTo>
                    <a:pt x="146303" y="3555"/>
                  </a:lnTo>
                  <a:lnTo>
                    <a:pt x="1403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158867" y="4415790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5">
                  <a:moveTo>
                    <a:pt x="14224" y="142112"/>
                  </a:moveTo>
                  <a:lnTo>
                    <a:pt x="8255" y="145669"/>
                  </a:lnTo>
                  <a:lnTo>
                    <a:pt x="2159" y="149098"/>
                  </a:lnTo>
                  <a:lnTo>
                    <a:pt x="0" y="156845"/>
                  </a:lnTo>
                  <a:lnTo>
                    <a:pt x="3556" y="162941"/>
                  </a:lnTo>
                  <a:lnTo>
                    <a:pt x="58547" y="258191"/>
                  </a:lnTo>
                  <a:lnTo>
                    <a:pt x="73378" y="233045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7" y="150241"/>
                  </a:lnTo>
                  <a:lnTo>
                    <a:pt x="22098" y="144145"/>
                  </a:lnTo>
                  <a:lnTo>
                    <a:pt x="14224" y="142112"/>
                  </a:lnTo>
                  <a:close/>
                </a:path>
                <a:path w="118110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5"/>
                  </a:lnTo>
                  <a:lnTo>
                    <a:pt x="71401" y="226695"/>
                  </a:lnTo>
                  <a:lnTo>
                    <a:pt x="47752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5">
                  <a:moveTo>
                    <a:pt x="103886" y="142494"/>
                  </a:moveTo>
                  <a:lnTo>
                    <a:pt x="96012" y="144526"/>
                  </a:lnTo>
                  <a:lnTo>
                    <a:pt x="92456" y="150622"/>
                  </a:lnTo>
                  <a:lnTo>
                    <a:pt x="71591" y="186068"/>
                  </a:lnTo>
                  <a:lnTo>
                    <a:pt x="71374" y="233045"/>
                  </a:lnTo>
                  <a:lnTo>
                    <a:pt x="73378" y="233045"/>
                  </a:lnTo>
                  <a:lnTo>
                    <a:pt x="114427" y="163449"/>
                  </a:lnTo>
                  <a:lnTo>
                    <a:pt x="117983" y="157480"/>
                  </a:lnTo>
                  <a:lnTo>
                    <a:pt x="115950" y="149606"/>
                  </a:lnTo>
                  <a:lnTo>
                    <a:pt x="109855" y="146050"/>
                  </a:lnTo>
                  <a:lnTo>
                    <a:pt x="103886" y="142494"/>
                  </a:lnTo>
                  <a:close/>
                </a:path>
                <a:path w="118110" h="258445">
                  <a:moveTo>
                    <a:pt x="58751" y="207881"/>
                  </a:moveTo>
                  <a:lnTo>
                    <a:pt x="47752" y="226568"/>
                  </a:lnTo>
                  <a:lnTo>
                    <a:pt x="69596" y="226695"/>
                  </a:lnTo>
                  <a:lnTo>
                    <a:pt x="58751" y="207881"/>
                  </a:lnTo>
                  <a:close/>
                </a:path>
                <a:path w="118110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10" h="258445">
                  <a:moveTo>
                    <a:pt x="72390" y="0"/>
                  </a:moveTo>
                  <a:lnTo>
                    <a:pt x="46990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/>
          <p:nvPr/>
        </p:nvSpPr>
        <p:spPr>
          <a:xfrm>
            <a:off x="8937117" y="3870197"/>
            <a:ext cx="2712720" cy="596265"/>
          </a:xfrm>
          <a:custGeom>
            <a:avLst/>
            <a:gdLst/>
            <a:ahLst/>
            <a:cxnLst/>
            <a:rect l="l" t="t" r="r" b="b"/>
            <a:pathLst>
              <a:path w="2712720" h="596264">
                <a:moveTo>
                  <a:pt x="1744967" y="0"/>
                </a:moveTo>
                <a:lnTo>
                  <a:pt x="1744967" y="0"/>
                </a:lnTo>
                <a:lnTo>
                  <a:pt x="0" y="0"/>
                </a:lnTo>
                <a:lnTo>
                  <a:pt x="0" y="291084"/>
                </a:lnTo>
                <a:lnTo>
                  <a:pt x="1744967" y="291084"/>
                </a:lnTo>
                <a:lnTo>
                  <a:pt x="1744967" y="0"/>
                </a:lnTo>
                <a:close/>
              </a:path>
              <a:path w="2712720" h="596264">
                <a:moveTo>
                  <a:pt x="2657856" y="304800"/>
                </a:moveTo>
                <a:lnTo>
                  <a:pt x="2054352" y="304800"/>
                </a:lnTo>
                <a:lnTo>
                  <a:pt x="1999488" y="304800"/>
                </a:lnTo>
                <a:lnTo>
                  <a:pt x="1222248" y="304800"/>
                </a:lnTo>
                <a:lnTo>
                  <a:pt x="1222248" y="595884"/>
                </a:lnTo>
                <a:lnTo>
                  <a:pt x="1999488" y="595884"/>
                </a:lnTo>
                <a:lnTo>
                  <a:pt x="2054352" y="595884"/>
                </a:lnTo>
                <a:lnTo>
                  <a:pt x="2657856" y="595884"/>
                </a:lnTo>
                <a:lnTo>
                  <a:pt x="2657856" y="304800"/>
                </a:lnTo>
                <a:close/>
              </a:path>
              <a:path w="2712720" h="596264">
                <a:moveTo>
                  <a:pt x="2712720" y="0"/>
                </a:moveTo>
                <a:lnTo>
                  <a:pt x="2657856" y="0"/>
                </a:lnTo>
                <a:lnTo>
                  <a:pt x="2471928" y="0"/>
                </a:lnTo>
                <a:lnTo>
                  <a:pt x="2418588" y="0"/>
                </a:lnTo>
                <a:lnTo>
                  <a:pt x="1744980" y="0"/>
                </a:lnTo>
                <a:lnTo>
                  <a:pt x="1744980" y="291084"/>
                </a:lnTo>
                <a:lnTo>
                  <a:pt x="2418588" y="291084"/>
                </a:lnTo>
                <a:lnTo>
                  <a:pt x="2471928" y="291084"/>
                </a:lnTo>
                <a:lnTo>
                  <a:pt x="2657856" y="291084"/>
                </a:lnTo>
                <a:lnTo>
                  <a:pt x="2712720" y="291084"/>
                </a:lnTo>
                <a:lnTo>
                  <a:pt x="271272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8925559" y="3838143"/>
            <a:ext cx="268414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4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000" b="1" spc="-2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nah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65" dirty="0">
                <a:solidFill>
                  <a:srgbClr val="FFFFFF"/>
                </a:solidFill>
                <a:latin typeface="Arial"/>
                <a:cs typeface="Arial"/>
              </a:rPr>
              <a:t>balik</a:t>
            </a:r>
            <a:r>
              <a:rPr sz="2000" b="1" spc="-2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simbo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60" dirty="0">
                <a:solidFill>
                  <a:srgbClr val="FFFFFF"/>
                </a:solidFill>
                <a:latin typeface="Arial"/>
                <a:cs typeface="Arial"/>
              </a:rPr>
              <a:t>di</a:t>
            </a:r>
            <a:endParaRPr sz="20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147807" y="4143502"/>
            <a:ext cx="14611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90" dirty="0">
                <a:solidFill>
                  <a:srgbClr val="FFFFFF"/>
                </a:solidFill>
                <a:latin typeface="Arial"/>
                <a:cs typeface="Arial"/>
              </a:rPr>
              <a:t>sebela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kanan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430014" y="3945635"/>
            <a:ext cx="3143250" cy="29146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5"/>
              </a:lnSpc>
            </a:pPr>
            <a:r>
              <a:rPr sz="2000" b="1" spc="-24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000" b="1" spc="-2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nah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80" dirty="0">
                <a:solidFill>
                  <a:srgbClr val="FFFFFF"/>
                </a:solidFill>
                <a:latin typeface="Arial"/>
                <a:cs typeface="Arial"/>
              </a:rPr>
              <a:t>balikan</a:t>
            </a:r>
            <a:r>
              <a:rPr sz="20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ke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simbo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60" dirty="0">
                <a:solidFill>
                  <a:srgbClr val="FFFFFF"/>
                </a:solidFill>
                <a:latin typeface="Arial"/>
                <a:cs typeface="Arial"/>
              </a:rPr>
              <a:t>di</a:t>
            </a:r>
            <a:r>
              <a:rPr sz="20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85" dirty="0">
                <a:solidFill>
                  <a:srgbClr val="FFFFFF"/>
                </a:solidFill>
                <a:latin typeface="Arial"/>
                <a:cs typeface="Arial"/>
              </a:rPr>
              <a:t>atas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33463" y="3993908"/>
            <a:ext cx="2827020" cy="596265"/>
          </a:xfrm>
          <a:custGeom>
            <a:avLst/>
            <a:gdLst/>
            <a:ahLst/>
            <a:cxnLst/>
            <a:rect l="l" t="t" r="r" b="b"/>
            <a:pathLst>
              <a:path w="2827020" h="596264">
                <a:moveTo>
                  <a:pt x="682739" y="0"/>
                </a:moveTo>
                <a:lnTo>
                  <a:pt x="626364" y="0"/>
                </a:lnTo>
                <a:lnTo>
                  <a:pt x="0" y="0"/>
                </a:lnTo>
                <a:lnTo>
                  <a:pt x="0" y="291071"/>
                </a:lnTo>
                <a:lnTo>
                  <a:pt x="626364" y="291071"/>
                </a:lnTo>
                <a:lnTo>
                  <a:pt x="682739" y="291071"/>
                </a:lnTo>
                <a:lnTo>
                  <a:pt x="682739" y="0"/>
                </a:lnTo>
                <a:close/>
              </a:path>
              <a:path w="2827020" h="596264">
                <a:moveTo>
                  <a:pt x="1144524" y="304800"/>
                </a:moveTo>
                <a:lnTo>
                  <a:pt x="832104" y="304800"/>
                </a:lnTo>
                <a:lnTo>
                  <a:pt x="777240" y="304800"/>
                </a:lnTo>
                <a:lnTo>
                  <a:pt x="0" y="304800"/>
                </a:lnTo>
                <a:lnTo>
                  <a:pt x="0" y="595871"/>
                </a:lnTo>
                <a:lnTo>
                  <a:pt x="777240" y="595871"/>
                </a:lnTo>
                <a:lnTo>
                  <a:pt x="832104" y="595871"/>
                </a:lnTo>
                <a:lnTo>
                  <a:pt x="1144524" y="595871"/>
                </a:lnTo>
                <a:lnTo>
                  <a:pt x="1144524" y="304800"/>
                </a:lnTo>
                <a:close/>
              </a:path>
              <a:path w="2827020" h="596264">
                <a:moveTo>
                  <a:pt x="2586202" y="0"/>
                </a:moveTo>
                <a:lnTo>
                  <a:pt x="2586202" y="0"/>
                </a:lnTo>
                <a:lnTo>
                  <a:pt x="682752" y="0"/>
                </a:lnTo>
                <a:lnTo>
                  <a:pt x="682752" y="291071"/>
                </a:lnTo>
                <a:lnTo>
                  <a:pt x="2586202" y="291071"/>
                </a:lnTo>
                <a:lnTo>
                  <a:pt x="2586202" y="0"/>
                </a:lnTo>
                <a:close/>
              </a:path>
              <a:path w="2827020" h="596264">
                <a:moveTo>
                  <a:pt x="2827007" y="0"/>
                </a:moveTo>
                <a:lnTo>
                  <a:pt x="2772143" y="0"/>
                </a:lnTo>
                <a:lnTo>
                  <a:pt x="2586215" y="0"/>
                </a:lnTo>
                <a:lnTo>
                  <a:pt x="2586215" y="291071"/>
                </a:lnTo>
                <a:lnTo>
                  <a:pt x="2772143" y="291071"/>
                </a:lnTo>
                <a:lnTo>
                  <a:pt x="2827007" y="291071"/>
                </a:lnTo>
                <a:lnTo>
                  <a:pt x="282700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420725" y="3962146"/>
            <a:ext cx="27990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4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000" b="1" spc="-2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nah</a:t>
            </a:r>
            <a:r>
              <a:rPr sz="20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80" dirty="0">
                <a:solidFill>
                  <a:srgbClr val="FFFFFF"/>
                </a:solidFill>
                <a:latin typeface="Arial"/>
                <a:cs typeface="Arial"/>
              </a:rPr>
              <a:t>balikan</a:t>
            </a:r>
            <a:r>
              <a:rPr sz="20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15" dirty="0">
                <a:solidFill>
                  <a:srgbClr val="FFFFFF"/>
                </a:solidFill>
                <a:latin typeface="Arial"/>
                <a:cs typeface="Arial"/>
              </a:rPr>
              <a:t> simbo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60" dirty="0">
                <a:solidFill>
                  <a:srgbClr val="FFFFFF"/>
                </a:solidFill>
                <a:latin typeface="Arial"/>
                <a:cs typeface="Arial"/>
              </a:rPr>
              <a:t>di</a:t>
            </a:r>
            <a:endParaRPr sz="20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20725" y="4266641"/>
            <a:ext cx="11709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10" dirty="0">
                <a:solidFill>
                  <a:srgbClr val="FFFFFF"/>
                </a:solidFill>
                <a:latin typeface="Arial"/>
                <a:cs typeface="Arial"/>
              </a:rPr>
              <a:t>sebe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spc="-204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22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0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55" dirty="0">
                <a:solidFill>
                  <a:srgbClr val="FFFFFF"/>
                </a:solidFill>
                <a:latin typeface="Arial"/>
                <a:cs typeface="Arial"/>
              </a:rPr>
              <a:t>ki</a:t>
            </a:r>
            <a:r>
              <a:rPr sz="2000" b="1" spc="-15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b="1" spc="-1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endParaRPr sz="20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813427" y="6322301"/>
            <a:ext cx="1195070" cy="29146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2260"/>
              </a:lnSpc>
            </a:pP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Bers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spc="-200" dirty="0">
                <a:solidFill>
                  <a:srgbClr val="FFFFFF"/>
                </a:solidFill>
                <a:latin typeface="Arial"/>
                <a:cs typeface="Arial"/>
              </a:rPr>
              <a:t>langan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6" name="object 4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15861" y="6150063"/>
            <a:ext cx="1138428" cy="609693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106918" y="6113462"/>
            <a:ext cx="1066800" cy="683497"/>
          </a:xfrm>
          <a:prstGeom prst="rect">
            <a:avLst/>
          </a:prstGeom>
        </p:spPr>
      </p:pic>
      <p:grpSp>
        <p:nvGrpSpPr>
          <p:cNvPr id="48" name="object 48"/>
          <p:cNvGrpSpPr/>
          <p:nvPr/>
        </p:nvGrpSpPr>
        <p:grpSpPr>
          <a:xfrm>
            <a:off x="9349740" y="1693926"/>
            <a:ext cx="2057400" cy="2087245"/>
            <a:chOff x="9349740" y="1693926"/>
            <a:chExt cx="2057400" cy="2087245"/>
          </a:xfrm>
        </p:grpSpPr>
        <p:sp>
          <p:nvSpPr>
            <p:cNvPr id="49" name="object 49"/>
            <p:cNvSpPr/>
            <p:nvPr/>
          </p:nvSpPr>
          <p:spPr>
            <a:xfrm>
              <a:off x="9349740" y="1950720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747631" y="1693926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4">
                  <a:moveTo>
                    <a:pt x="14224" y="142112"/>
                  </a:moveTo>
                  <a:lnTo>
                    <a:pt x="8254" y="145669"/>
                  </a:lnTo>
                  <a:lnTo>
                    <a:pt x="2159" y="149098"/>
                  </a:lnTo>
                  <a:lnTo>
                    <a:pt x="0" y="156845"/>
                  </a:lnTo>
                  <a:lnTo>
                    <a:pt x="3555" y="162940"/>
                  </a:lnTo>
                  <a:lnTo>
                    <a:pt x="58547" y="258190"/>
                  </a:lnTo>
                  <a:lnTo>
                    <a:pt x="73378" y="233045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8" y="144145"/>
                  </a:lnTo>
                  <a:lnTo>
                    <a:pt x="14224" y="142112"/>
                  </a:lnTo>
                  <a:close/>
                </a:path>
                <a:path w="118109" h="258444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5"/>
                  </a:lnTo>
                  <a:lnTo>
                    <a:pt x="71401" y="226695"/>
                  </a:lnTo>
                  <a:lnTo>
                    <a:pt x="47751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4">
                  <a:moveTo>
                    <a:pt x="103886" y="142494"/>
                  </a:moveTo>
                  <a:lnTo>
                    <a:pt x="96012" y="144525"/>
                  </a:lnTo>
                  <a:lnTo>
                    <a:pt x="92455" y="150622"/>
                  </a:lnTo>
                  <a:lnTo>
                    <a:pt x="71591" y="186068"/>
                  </a:lnTo>
                  <a:lnTo>
                    <a:pt x="71374" y="233045"/>
                  </a:lnTo>
                  <a:lnTo>
                    <a:pt x="73378" y="233045"/>
                  </a:lnTo>
                  <a:lnTo>
                    <a:pt x="114426" y="163449"/>
                  </a:lnTo>
                  <a:lnTo>
                    <a:pt x="117983" y="157479"/>
                  </a:lnTo>
                  <a:lnTo>
                    <a:pt x="115950" y="149606"/>
                  </a:lnTo>
                  <a:lnTo>
                    <a:pt x="109854" y="146050"/>
                  </a:lnTo>
                  <a:lnTo>
                    <a:pt x="103886" y="142494"/>
                  </a:lnTo>
                  <a:close/>
                </a:path>
                <a:path w="118109" h="258444">
                  <a:moveTo>
                    <a:pt x="58751" y="207881"/>
                  </a:moveTo>
                  <a:lnTo>
                    <a:pt x="47751" y="226568"/>
                  </a:lnTo>
                  <a:lnTo>
                    <a:pt x="69596" y="226695"/>
                  </a:lnTo>
                  <a:lnTo>
                    <a:pt x="58751" y="207881"/>
                  </a:lnTo>
                  <a:close/>
                </a:path>
                <a:path w="118109" h="258444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09" h="258444">
                  <a:moveTo>
                    <a:pt x="72390" y="0"/>
                  </a:moveTo>
                  <a:lnTo>
                    <a:pt x="46990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349740" y="2912363"/>
              <a:ext cx="2057400" cy="533400"/>
            </a:xfrm>
            <a:custGeom>
              <a:avLst/>
              <a:gdLst/>
              <a:ahLst/>
              <a:cxnLst/>
              <a:rect l="l" t="t" r="r" b="b"/>
              <a:pathLst>
                <a:path w="2057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  <a:path w="2057400" h="533400">
                  <a:moveTo>
                    <a:pt x="2057400" y="0"/>
                  </a:moveTo>
                  <a:lnTo>
                    <a:pt x="1143000" y="0"/>
                  </a:lnTo>
                  <a:lnTo>
                    <a:pt x="1143000" y="533400"/>
                  </a:lnTo>
                  <a:lnTo>
                    <a:pt x="2057400" y="533400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750298" y="2700909"/>
              <a:ext cx="1261110" cy="212725"/>
            </a:xfrm>
            <a:custGeom>
              <a:avLst/>
              <a:gdLst/>
              <a:ahLst/>
              <a:cxnLst/>
              <a:rect l="l" t="t" r="r" b="b"/>
              <a:pathLst>
                <a:path w="1261109" h="212725">
                  <a:moveTo>
                    <a:pt x="1157097" y="96392"/>
                  </a:moveTo>
                  <a:lnTo>
                    <a:pt x="1151127" y="99949"/>
                  </a:lnTo>
                  <a:lnTo>
                    <a:pt x="1145031" y="103504"/>
                  </a:lnTo>
                  <a:lnTo>
                    <a:pt x="1143000" y="111251"/>
                  </a:lnTo>
                  <a:lnTo>
                    <a:pt x="1201927" y="212343"/>
                  </a:lnTo>
                  <a:lnTo>
                    <a:pt x="1216659" y="187070"/>
                  </a:lnTo>
                  <a:lnTo>
                    <a:pt x="1189227" y="187070"/>
                  </a:lnTo>
                  <a:lnTo>
                    <a:pt x="1189227" y="140226"/>
                  </a:lnTo>
                  <a:lnTo>
                    <a:pt x="1168400" y="104520"/>
                  </a:lnTo>
                  <a:lnTo>
                    <a:pt x="1164971" y="98425"/>
                  </a:lnTo>
                  <a:lnTo>
                    <a:pt x="1157097" y="96392"/>
                  </a:lnTo>
                  <a:close/>
                </a:path>
                <a:path w="1261109" h="212725">
                  <a:moveTo>
                    <a:pt x="14097" y="94868"/>
                  </a:moveTo>
                  <a:lnTo>
                    <a:pt x="8127" y="98425"/>
                  </a:lnTo>
                  <a:lnTo>
                    <a:pt x="2031" y="101853"/>
                  </a:lnTo>
                  <a:lnTo>
                    <a:pt x="0" y="109727"/>
                  </a:lnTo>
                  <a:lnTo>
                    <a:pt x="3555" y="115696"/>
                  </a:lnTo>
                  <a:lnTo>
                    <a:pt x="58927" y="210692"/>
                  </a:lnTo>
                  <a:lnTo>
                    <a:pt x="73585" y="185546"/>
                  </a:lnTo>
                  <a:lnTo>
                    <a:pt x="46227" y="185546"/>
                  </a:lnTo>
                  <a:lnTo>
                    <a:pt x="46227" y="138702"/>
                  </a:lnTo>
                  <a:lnTo>
                    <a:pt x="25400" y="102996"/>
                  </a:lnTo>
                  <a:lnTo>
                    <a:pt x="21971" y="96900"/>
                  </a:lnTo>
                  <a:lnTo>
                    <a:pt x="14097" y="94868"/>
                  </a:lnTo>
                  <a:close/>
                </a:path>
                <a:path w="1261109" h="212725">
                  <a:moveTo>
                    <a:pt x="1189227" y="140226"/>
                  </a:moveTo>
                  <a:lnTo>
                    <a:pt x="1189227" y="187070"/>
                  </a:lnTo>
                  <a:lnTo>
                    <a:pt x="1214627" y="187070"/>
                  </a:lnTo>
                  <a:lnTo>
                    <a:pt x="1214627" y="180720"/>
                  </a:lnTo>
                  <a:lnTo>
                    <a:pt x="1191005" y="180720"/>
                  </a:lnTo>
                  <a:lnTo>
                    <a:pt x="1201927" y="161997"/>
                  </a:lnTo>
                  <a:lnTo>
                    <a:pt x="1189227" y="140226"/>
                  </a:lnTo>
                  <a:close/>
                </a:path>
                <a:path w="1261109" h="212725">
                  <a:moveTo>
                    <a:pt x="1246758" y="96392"/>
                  </a:moveTo>
                  <a:lnTo>
                    <a:pt x="1238884" y="98425"/>
                  </a:lnTo>
                  <a:lnTo>
                    <a:pt x="1235455" y="104520"/>
                  </a:lnTo>
                  <a:lnTo>
                    <a:pt x="1214627" y="140226"/>
                  </a:lnTo>
                  <a:lnTo>
                    <a:pt x="1214627" y="187070"/>
                  </a:lnTo>
                  <a:lnTo>
                    <a:pt x="1216659" y="187070"/>
                  </a:lnTo>
                  <a:lnTo>
                    <a:pt x="1260855" y="111251"/>
                  </a:lnTo>
                  <a:lnTo>
                    <a:pt x="1258824" y="103504"/>
                  </a:lnTo>
                  <a:lnTo>
                    <a:pt x="1252727" y="99949"/>
                  </a:lnTo>
                  <a:lnTo>
                    <a:pt x="1246758" y="96392"/>
                  </a:lnTo>
                  <a:close/>
                </a:path>
                <a:path w="1261109" h="212725">
                  <a:moveTo>
                    <a:pt x="46227" y="138702"/>
                  </a:moveTo>
                  <a:lnTo>
                    <a:pt x="46227" y="185546"/>
                  </a:lnTo>
                  <a:lnTo>
                    <a:pt x="71627" y="185546"/>
                  </a:lnTo>
                  <a:lnTo>
                    <a:pt x="71627" y="179196"/>
                  </a:lnTo>
                  <a:lnTo>
                    <a:pt x="48005" y="179196"/>
                  </a:lnTo>
                  <a:lnTo>
                    <a:pt x="58927" y="160473"/>
                  </a:lnTo>
                  <a:lnTo>
                    <a:pt x="46227" y="138702"/>
                  </a:lnTo>
                  <a:close/>
                </a:path>
                <a:path w="1261109" h="212725">
                  <a:moveTo>
                    <a:pt x="103758" y="94868"/>
                  </a:moveTo>
                  <a:lnTo>
                    <a:pt x="95884" y="96900"/>
                  </a:lnTo>
                  <a:lnTo>
                    <a:pt x="92455" y="102996"/>
                  </a:lnTo>
                  <a:lnTo>
                    <a:pt x="71627" y="138702"/>
                  </a:lnTo>
                  <a:lnTo>
                    <a:pt x="71627" y="185546"/>
                  </a:lnTo>
                  <a:lnTo>
                    <a:pt x="73585" y="185546"/>
                  </a:lnTo>
                  <a:lnTo>
                    <a:pt x="114300" y="115696"/>
                  </a:lnTo>
                  <a:lnTo>
                    <a:pt x="117855" y="109727"/>
                  </a:lnTo>
                  <a:lnTo>
                    <a:pt x="115824" y="101853"/>
                  </a:lnTo>
                  <a:lnTo>
                    <a:pt x="109727" y="98425"/>
                  </a:lnTo>
                  <a:lnTo>
                    <a:pt x="103758" y="94868"/>
                  </a:lnTo>
                  <a:close/>
                </a:path>
                <a:path w="1261109" h="212725">
                  <a:moveTo>
                    <a:pt x="1201927" y="161997"/>
                  </a:moveTo>
                  <a:lnTo>
                    <a:pt x="1191005" y="180720"/>
                  </a:lnTo>
                  <a:lnTo>
                    <a:pt x="1212850" y="180720"/>
                  </a:lnTo>
                  <a:lnTo>
                    <a:pt x="1201927" y="161997"/>
                  </a:lnTo>
                  <a:close/>
                </a:path>
                <a:path w="1261109" h="212725">
                  <a:moveTo>
                    <a:pt x="1214627" y="140226"/>
                  </a:moveTo>
                  <a:lnTo>
                    <a:pt x="1201927" y="161997"/>
                  </a:lnTo>
                  <a:lnTo>
                    <a:pt x="1212850" y="180720"/>
                  </a:lnTo>
                  <a:lnTo>
                    <a:pt x="1214627" y="180720"/>
                  </a:lnTo>
                  <a:lnTo>
                    <a:pt x="1214627" y="140226"/>
                  </a:lnTo>
                  <a:close/>
                </a:path>
                <a:path w="1261109" h="212725">
                  <a:moveTo>
                    <a:pt x="58927" y="160473"/>
                  </a:moveTo>
                  <a:lnTo>
                    <a:pt x="48005" y="179196"/>
                  </a:lnTo>
                  <a:lnTo>
                    <a:pt x="69850" y="179196"/>
                  </a:lnTo>
                  <a:lnTo>
                    <a:pt x="58927" y="160473"/>
                  </a:lnTo>
                  <a:close/>
                </a:path>
                <a:path w="1261109" h="212725">
                  <a:moveTo>
                    <a:pt x="71627" y="138702"/>
                  </a:moveTo>
                  <a:lnTo>
                    <a:pt x="58927" y="160473"/>
                  </a:lnTo>
                  <a:lnTo>
                    <a:pt x="69850" y="179196"/>
                  </a:lnTo>
                  <a:lnTo>
                    <a:pt x="71627" y="179196"/>
                  </a:lnTo>
                  <a:lnTo>
                    <a:pt x="71627" y="138702"/>
                  </a:lnTo>
                  <a:close/>
                </a:path>
                <a:path w="1261109" h="212725">
                  <a:moveTo>
                    <a:pt x="1189227" y="12700"/>
                  </a:moveTo>
                  <a:lnTo>
                    <a:pt x="1189227" y="140226"/>
                  </a:lnTo>
                  <a:lnTo>
                    <a:pt x="1201927" y="161997"/>
                  </a:lnTo>
                  <a:lnTo>
                    <a:pt x="1214627" y="140226"/>
                  </a:lnTo>
                  <a:lnTo>
                    <a:pt x="1214627" y="25400"/>
                  </a:lnTo>
                  <a:lnTo>
                    <a:pt x="1201927" y="25400"/>
                  </a:lnTo>
                  <a:lnTo>
                    <a:pt x="1189227" y="12700"/>
                  </a:lnTo>
                  <a:close/>
                </a:path>
                <a:path w="1261109" h="212725">
                  <a:moveTo>
                    <a:pt x="1214627" y="0"/>
                  </a:moveTo>
                  <a:lnTo>
                    <a:pt x="46227" y="0"/>
                  </a:lnTo>
                  <a:lnTo>
                    <a:pt x="46227" y="138702"/>
                  </a:lnTo>
                  <a:lnTo>
                    <a:pt x="58927" y="160473"/>
                  </a:lnTo>
                  <a:lnTo>
                    <a:pt x="71627" y="138702"/>
                  </a:lnTo>
                  <a:lnTo>
                    <a:pt x="71627" y="25400"/>
                  </a:lnTo>
                  <a:lnTo>
                    <a:pt x="58927" y="25400"/>
                  </a:lnTo>
                  <a:lnTo>
                    <a:pt x="71627" y="12700"/>
                  </a:lnTo>
                  <a:lnTo>
                    <a:pt x="1214627" y="12700"/>
                  </a:lnTo>
                  <a:lnTo>
                    <a:pt x="1214627" y="0"/>
                  </a:lnTo>
                  <a:close/>
                </a:path>
                <a:path w="1261109" h="212725">
                  <a:moveTo>
                    <a:pt x="71627" y="12700"/>
                  </a:moveTo>
                  <a:lnTo>
                    <a:pt x="58927" y="25400"/>
                  </a:lnTo>
                  <a:lnTo>
                    <a:pt x="71627" y="25400"/>
                  </a:lnTo>
                  <a:lnTo>
                    <a:pt x="71627" y="12700"/>
                  </a:lnTo>
                  <a:close/>
                </a:path>
                <a:path w="1261109" h="212725">
                  <a:moveTo>
                    <a:pt x="1189227" y="12700"/>
                  </a:moveTo>
                  <a:lnTo>
                    <a:pt x="71627" y="12700"/>
                  </a:lnTo>
                  <a:lnTo>
                    <a:pt x="71627" y="25400"/>
                  </a:lnTo>
                  <a:lnTo>
                    <a:pt x="1189227" y="25400"/>
                  </a:lnTo>
                  <a:lnTo>
                    <a:pt x="1189227" y="12700"/>
                  </a:lnTo>
                  <a:close/>
                </a:path>
                <a:path w="1261109" h="212725">
                  <a:moveTo>
                    <a:pt x="1214627" y="12700"/>
                  </a:moveTo>
                  <a:lnTo>
                    <a:pt x="1189227" y="12700"/>
                  </a:lnTo>
                  <a:lnTo>
                    <a:pt x="1201927" y="25400"/>
                  </a:lnTo>
                  <a:lnTo>
                    <a:pt x="1214627" y="25400"/>
                  </a:lnTo>
                  <a:lnTo>
                    <a:pt x="1214627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807702" y="3446526"/>
              <a:ext cx="1143000" cy="112395"/>
            </a:xfrm>
            <a:custGeom>
              <a:avLst/>
              <a:gdLst/>
              <a:ahLst/>
              <a:cxnLst/>
              <a:rect l="l" t="t" r="r" b="b"/>
              <a:pathLst>
                <a:path w="1143000" h="112395">
                  <a:moveTo>
                    <a:pt x="1143000" y="0"/>
                  </a:moveTo>
                  <a:lnTo>
                    <a:pt x="1143000" y="111887"/>
                  </a:lnTo>
                  <a:lnTo>
                    <a:pt x="0" y="111887"/>
                  </a:lnTo>
                  <a:lnTo>
                    <a:pt x="0" y="1524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0316083" y="3522726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09" h="258445">
                  <a:moveTo>
                    <a:pt x="14224" y="142112"/>
                  </a:moveTo>
                  <a:lnTo>
                    <a:pt x="8255" y="145669"/>
                  </a:lnTo>
                  <a:lnTo>
                    <a:pt x="2159" y="149098"/>
                  </a:lnTo>
                  <a:lnTo>
                    <a:pt x="0" y="156844"/>
                  </a:lnTo>
                  <a:lnTo>
                    <a:pt x="3556" y="162941"/>
                  </a:lnTo>
                  <a:lnTo>
                    <a:pt x="58547" y="258191"/>
                  </a:lnTo>
                  <a:lnTo>
                    <a:pt x="73378" y="233044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6" y="150241"/>
                  </a:lnTo>
                  <a:lnTo>
                    <a:pt x="22098" y="144144"/>
                  </a:lnTo>
                  <a:lnTo>
                    <a:pt x="14224" y="142112"/>
                  </a:lnTo>
                  <a:close/>
                </a:path>
                <a:path w="118109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4"/>
                  </a:lnTo>
                  <a:lnTo>
                    <a:pt x="71401" y="226694"/>
                  </a:lnTo>
                  <a:lnTo>
                    <a:pt x="47751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09" h="258445">
                  <a:moveTo>
                    <a:pt x="103886" y="142494"/>
                  </a:moveTo>
                  <a:lnTo>
                    <a:pt x="96012" y="144525"/>
                  </a:lnTo>
                  <a:lnTo>
                    <a:pt x="92456" y="150622"/>
                  </a:lnTo>
                  <a:lnTo>
                    <a:pt x="71591" y="186068"/>
                  </a:lnTo>
                  <a:lnTo>
                    <a:pt x="71374" y="233044"/>
                  </a:lnTo>
                  <a:lnTo>
                    <a:pt x="73378" y="233044"/>
                  </a:lnTo>
                  <a:lnTo>
                    <a:pt x="114426" y="163449"/>
                  </a:lnTo>
                  <a:lnTo>
                    <a:pt x="117983" y="157480"/>
                  </a:lnTo>
                  <a:lnTo>
                    <a:pt x="115950" y="149606"/>
                  </a:lnTo>
                  <a:lnTo>
                    <a:pt x="109855" y="146050"/>
                  </a:lnTo>
                  <a:lnTo>
                    <a:pt x="103886" y="142494"/>
                  </a:lnTo>
                  <a:close/>
                </a:path>
                <a:path w="118109" h="258445">
                  <a:moveTo>
                    <a:pt x="58751" y="207881"/>
                  </a:moveTo>
                  <a:lnTo>
                    <a:pt x="47751" y="226568"/>
                  </a:lnTo>
                  <a:lnTo>
                    <a:pt x="69596" y="226694"/>
                  </a:lnTo>
                  <a:lnTo>
                    <a:pt x="58751" y="207881"/>
                  </a:lnTo>
                  <a:close/>
                </a:path>
                <a:path w="118109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09" h="258445">
                  <a:moveTo>
                    <a:pt x="72390" y="0"/>
                  </a:moveTo>
                  <a:lnTo>
                    <a:pt x="46990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0264902" y="2227326"/>
              <a:ext cx="127000" cy="468630"/>
            </a:xfrm>
            <a:custGeom>
              <a:avLst/>
              <a:gdLst/>
              <a:ahLst/>
              <a:cxnLst/>
              <a:rect l="l" t="t" r="r" b="b"/>
              <a:pathLst>
                <a:path w="127000" h="468630">
                  <a:moveTo>
                    <a:pt x="0" y="0"/>
                  </a:moveTo>
                  <a:lnTo>
                    <a:pt x="127000" y="0"/>
                  </a:lnTo>
                  <a:lnTo>
                    <a:pt x="127000" y="468249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6"/>
          <p:cNvGrpSpPr/>
          <p:nvPr/>
        </p:nvGrpSpPr>
        <p:grpSpPr>
          <a:xfrm>
            <a:off x="708659" y="1788414"/>
            <a:ext cx="2057400" cy="2087245"/>
            <a:chOff x="708659" y="1788414"/>
            <a:chExt cx="2057400" cy="2087245"/>
          </a:xfrm>
        </p:grpSpPr>
        <p:sp>
          <p:nvSpPr>
            <p:cNvPr id="57" name="object 57"/>
            <p:cNvSpPr/>
            <p:nvPr/>
          </p:nvSpPr>
          <p:spPr>
            <a:xfrm>
              <a:off x="1851659" y="2045208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251074" y="1788414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4">
                  <a:moveTo>
                    <a:pt x="14224" y="142112"/>
                  </a:moveTo>
                  <a:lnTo>
                    <a:pt x="8255" y="145669"/>
                  </a:lnTo>
                  <a:lnTo>
                    <a:pt x="2158" y="149098"/>
                  </a:lnTo>
                  <a:lnTo>
                    <a:pt x="0" y="156845"/>
                  </a:lnTo>
                  <a:lnTo>
                    <a:pt x="3556" y="162940"/>
                  </a:lnTo>
                  <a:lnTo>
                    <a:pt x="58547" y="258190"/>
                  </a:lnTo>
                  <a:lnTo>
                    <a:pt x="73378" y="233045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6" y="150240"/>
                  </a:lnTo>
                  <a:lnTo>
                    <a:pt x="22098" y="144145"/>
                  </a:lnTo>
                  <a:lnTo>
                    <a:pt x="14224" y="142112"/>
                  </a:lnTo>
                  <a:close/>
                </a:path>
                <a:path w="118110" h="258444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5"/>
                  </a:lnTo>
                  <a:lnTo>
                    <a:pt x="71401" y="226695"/>
                  </a:lnTo>
                  <a:lnTo>
                    <a:pt x="47751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4">
                  <a:moveTo>
                    <a:pt x="103886" y="142494"/>
                  </a:moveTo>
                  <a:lnTo>
                    <a:pt x="96012" y="144525"/>
                  </a:lnTo>
                  <a:lnTo>
                    <a:pt x="92456" y="150622"/>
                  </a:lnTo>
                  <a:lnTo>
                    <a:pt x="71591" y="186068"/>
                  </a:lnTo>
                  <a:lnTo>
                    <a:pt x="71374" y="233045"/>
                  </a:lnTo>
                  <a:lnTo>
                    <a:pt x="73378" y="233045"/>
                  </a:lnTo>
                  <a:lnTo>
                    <a:pt x="114426" y="163449"/>
                  </a:lnTo>
                  <a:lnTo>
                    <a:pt x="117982" y="157480"/>
                  </a:lnTo>
                  <a:lnTo>
                    <a:pt x="115950" y="149606"/>
                  </a:lnTo>
                  <a:lnTo>
                    <a:pt x="109855" y="146050"/>
                  </a:lnTo>
                  <a:lnTo>
                    <a:pt x="103886" y="142494"/>
                  </a:lnTo>
                  <a:close/>
                </a:path>
                <a:path w="118110" h="258444">
                  <a:moveTo>
                    <a:pt x="58751" y="207881"/>
                  </a:moveTo>
                  <a:lnTo>
                    <a:pt x="47751" y="226568"/>
                  </a:lnTo>
                  <a:lnTo>
                    <a:pt x="69595" y="226695"/>
                  </a:lnTo>
                  <a:lnTo>
                    <a:pt x="58751" y="207881"/>
                  </a:lnTo>
                  <a:close/>
                </a:path>
                <a:path w="118110" h="258444">
                  <a:moveTo>
                    <a:pt x="71578" y="186089"/>
                  </a:moveTo>
                  <a:lnTo>
                    <a:pt x="58751" y="207881"/>
                  </a:lnTo>
                  <a:lnTo>
                    <a:pt x="69595" y="226695"/>
                  </a:lnTo>
                  <a:lnTo>
                    <a:pt x="71401" y="226695"/>
                  </a:lnTo>
                  <a:lnTo>
                    <a:pt x="71578" y="186089"/>
                  </a:lnTo>
                  <a:close/>
                </a:path>
                <a:path w="118110" h="258444">
                  <a:moveTo>
                    <a:pt x="72389" y="0"/>
                  </a:moveTo>
                  <a:lnTo>
                    <a:pt x="46989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8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08659" y="300685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109192" y="2799080"/>
              <a:ext cx="1261110" cy="210185"/>
            </a:xfrm>
            <a:custGeom>
              <a:avLst/>
              <a:gdLst/>
              <a:ahLst/>
              <a:cxnLst/>
              <a:rect l="l" t="t" r="r" b="b"/>
              <a:pathLst>
                <a:path w="1261110" h="210185">
                  <a:moveTo>
                    <a:pt x="1157122" y="94234"/>
                  </a:moveTo>
                  <a:lnTo>
                    <a:pt x="1151153" y="97790"/>
                  </a:lnTo>
                  <a:lnTo>
                    <a:pt x="1145057" y="101346"/>
                  </a:lnTo>
                  <a:lnTo>
                    <a:pt x="1143025" y="109093"/>
                  </a:lnTo>
                  <a:lnTo>
                    <a:pt x="1201953" y="210185"/>
                  </a:lnTo>
                  <a:lnTo>
                    <a:pt x="1216685" y="184912"/>
                  </a:lnTo>
                  <a:lnTo>
                    <a:pt x="1189253" y="184912"/>
                  </a:lnTo>
                  <a:lnTo>
                    <a:pt x="1189253" y="138067"/>
                  </a:lnTo>
                  <a:lnTo>
                    <a:pt x="1168425" y="102362"/>
                  </a:lnTo>
                  <a:lnTo>
                    <a:pt x="1164996" y="96266"/>
                  </a:lnTo>
                  <a:lnTo>
                    <a:pt x="1157122" y="94234"/>
                  </a:lnTo>
                  <a:close/>
                </a:path>
                <a:path w="1261110" h="210185">
                  <a:moveTo>
                    <a:pt x="14160" y="92710"/>
                  </a:moveTo>
                  <a:lnTo>
                    <a:pt x="8102" y="96266"/>
                  </a:lnTo>
                  <a:lnTo>
                    <a:pt x="2044" y="99695"/>
                  </a:lnTo>
                  <a:lnTo>
                    <a:pt x="0" y="107569"/>
                  </a:lnTo>
                  <a:lnTo>
                    <a:pt x="3530" y="113537"/>
                  </a:lnTo>
                  <a:lnTo>
                    <a:pt x="58953" y="208534"/>
                  </a:lnTo>
                  <a:lnTo>
                    <a:pt x="73624" y="183387"/>
                  </a:lnTo>
                  <a:lnTo>
                    <a:pt x="46253" y="183387"/>
                  </a:lnTo>
                  <a:lnTo>
                    <a:pt x="46253" y="136445"/>
                  </a:lnTo>
                  <a:lnTo>
                    <a:pt x="21932" y="94742"/>
                  </a:lnTo>
                  <a:lnTo>
                    <a:pt x="14160" y="92710"/>
                  </a:lnTo>
                  <a:close/>
                </a:path>
                <a:path w="1261110" h="210185">
                  <a:moveTo>
                    <a:pt x="1189253" y="138067"/>
                  </a:moveTo>
                  <a:lnTo>
                    <a:pt x="1189253" y="184912"/>
                  </a:lnTo>
                  <a:lnTo>
                    <a:pt x="1214653" y="184912"/>
                  </a:lnTo>
                  <a:lnTo>
                    <a:pt x="1214653" y="178562"/>
                  </a:lnTo>
                  <a:lnTo>
                    <a:pt x="1191031" y="178562"/>
                  </a:lnTo>
                  <a:lnTo>
                    <a:pt x="1201953" y="159838"/>
                  </a:lnTo>
                  <a:lnTo>
                    <a:pt x="1189253" y="138067"/>
                  </a:lnTo>
                  <a:close/>
                </a:path>
                <a:path w="1261110" h="210185">
                  <a:moveTo>
                    <a:pt x="1246784" y="94234"/>
                  </a:moveTo>
                  <a:lnTo>
                    <a:pt x="1238910" y="96266"/>
                  </a:lnTo>
                  <a:lnTo>
                    <a:pt x="1235481" y="102362"/>
                  </a:lnTo>
                  <a:lnTo>
                    <a:pt x="1214653" y="138067"/>
                  </a:lnTo>
                  <a:lnTo>
                    <a:pt x="1214653" y="184912"/>
                  </a:lnTo>
                  <a:lnTo>
                    <a:pt x="1216685" y="184912"/>
                  </a:lnTo>
                  <a:lnTo>
                    <a:pt x="1260881" y="109093"/>
                  </a:lnTo>
                  <a:lnTo>
                    <a:pt x="1258849" y="101346"/>
                  </a:lnTo>
                  <a:lnTo>
                    <a:pt x="1252753" y="97790"/>
                  </a:lnTo>
                  <a:lnTo>
                    <a:pt x="1246784" y="94234"/>
                  </a:lnTo>
                  <a:close/>
                </a:path>
                <a:path w="1261110" h="210185">
                  <a:moveTo>
                    <a:pt x="46253" y="136445"/>
                  </a:moveTo>
                  <a:lnTo>
                    <a:pt x="46253" y="183387"/>
                  </a:lnTo>
                  <a:lnTo>
                    <a:pt x="71653" y="183387"/>
                  </a:lnTo>
                  <a:lnTo>
                    <a:pt x="71653" y="177037"/>
                  </a:lnTo>
                  <a:lnTo>
                    <a:pt x="47980" y="177037"/>
                  </a:lnTo>
                  <a:lnTo>
                    <a:pt x="58954" y="158224"/>
                  </a:lnTo>
                  <a:lnTo>
                    <a:pt x="46253" y="136445"/>
                  </a:lnTo>
                  <a:close/>
                </a:path>
                <a:path w="1261110" h="210185">
                  <a:moveTo>
                    <a:pt x="103746" y="92710"/>
                  </a:moveTo>
                  <a:lnTo>
                    <a:pt x="95961" y="94742"/>
                  </a:lnTo>
                  <a:lnTo>
                    <a:pt x="92430" y="100837"/>
                  </a:lnTo>
                  <a:lnTo>
                    <a:pt x="71659" y="136445"/>
                  </a:lnTo>
                  <a:lnTo>
                    <a:pt x="71653" y="183387"/>
                  </a:lnTo>
                  <a:lnTo>
                    <a:pt x="73624" y="183387"/>
                  </a:lnTo>
                  <a:lnTo>
                    <a:pt x="114376" y="113537"/>
                  </a:lnTo>
                  <a:lnTo>
                    <a:pt x="117906" y="107569"/>
                  </a:lnTo>
                  <a:lnTo>
                    <a:pt x="115862" y="99695"/>
                  </a:lnTo>
                  <a:lnTo>
                    <a:pt x="109804" y="96266"/>
                  </a:lnTo>
                  <a:lnTo>
                    <a:pt x="103746" y="92710"/>
                  </a:lnTo>
                  <a:close/>
                </a:path>
                <a:path w="1261110" h="210185">
                  <a:moveTo>
                    <a:pt x="1201953" y="159838"/>
                  </a:moveTo>
                  <a:lnTo>
                    <a:pt x="1191031" y="178562"/>
                  </a:lnTo>
                  <a:lnTo>
                    <a:pt x="1212875" y="178562"/>
                  </a:lnTo>
                  <a:lnTo>
                    <a:pt x="1201953" y="159838"/>
                  </a:lnTo>
                  <a:close/>
                </a:path>
                <a:path w="1261110" h="210185">
                  <a:moveTo>
                    <a:pt x="1214653" y="138067"/>
                  </a:moveTo>
                  <a:lnTo>
                    <a:pt x="1201953" y="159838"/>
                  </a:lnTo>
                  <a:lnTo>
                    <a:pt x="1212875" y="178562"/>
                  </a:lnTo>
                  <a:lnTo>
                    <a:pt x="1214653" y="178562"/>
                  </a:lnTo>
                  <a:lnTo>
                    <a:pt x="1214653" y="138067"/>
                  </a:lnTo>
                  <a:close/>
                </a:path>
                <a:path w="1261110" h="210185">
                  <a:moveTo>
                    <a:pt x="58954" y="158224"/>
                  </a:moveTo>
                  <a:lnTo>
                    <a:pt x="47980" y="177037"/>
                  </a:lnTo>
                  <a:lnTo>
                    <a:pt x="69926" y="177037"/>
                  </a:lnTo>
                  <a:lnTo>
                    <a:pt x="58954" y="158224"/>
                  </a:lnTo>
                  <a:close/>
                </a:path>
                <a:path w="1261110" h="210185">
                  <a:moveTo>
                    <a:pt x="71653" y="136456"/>
                  </a:moveTo>
                  <a:lnTo>
                    <a:pt x="58954" y="158224"/>
                  </a:lnTo>
                  <a:lnTo>
                    <a:pt x="69926" y="177037"/>
                  </a:lnTo>
                  <a:lnTo>
                    <a:pt x="71653" y="177037"/>
                  </a:lnTo>
                  <a:lnTo>
                    <a:pt x="71653" y="136456"/>
                  </a:lnTo>
                  <a:close/>
                </a:path>
                <a:path w="1261110" h="210185">
                  <a:moveTo>
                    <a:pt x="1189253" y="12700"/>
                  </a:moveTo>
                  <a:lnTo>
                    <a:pt x="1189253" y="138067"/>
                  </a:lnTo>
                  <a:lnTo>
                    <a:pt x="1201953" y="159838"/>
                  </a:lnTo>
                  <a:lnTo>
                    <a:pt x="1214653" y="138067"/>
                  </a:lnTo>
                  <a:lnTo>
                    <a:pt x="1214653" y="25400"/>
                  </a:lnTo>
                  <a:lnTo>
                    <a:pt x="1201953" y="25400"/>
                  </a:lnTo>
                  <a:lnTo>
                    <a:pt x="1189253" y="12700"/>
                  </a:lnTo>
                  <a:close/>
                </a:path>
                <a:path w="1261110" h="210185">
                  <a:moveTo>
                    <a:pt x="1214653" y="0"/>
                  </a:moveTo>
                  <a:lnTo>
                    <a:pt x="46253" y="0"/>
                  </a:lnTo>
                  <a:lnTo>
                    <a:pt x="46259" y="136456"/>
                  </a:lnTo>
                  <a:lnTo>
                    <a:pt x="58954" y="158224"/>
                  </a:lnTo>
                  <a:lnTo>
                    <a:pt x="71653" y="136456"/>
                  </a:lnTo>
                  <a:lnTo>
                    <a:pt x="71653" y="25400"/>
                  </a:lnTo>
                  <a:lnTo>
                    <a:pt x="58953" y="25400"/>
                  </a:lnTo>
                  <a:lnTo>
                    <a:pt x="71653" y="12700"/>
                  </a:lnTo>
                  <a:lnTo>
                    <a:pt x="1214653" y="12700"/>
                  </a:lnTo>
                  <a:lnTo>
                    <a:pt x="1214653" y="0"/>
                  </a:lnTo>
                  <a:close/>
                </a:path>
                <a:path w="1261110" h="210185">
                  <a:moveTo>
                    <a:pt x="71653" y="12700"/>
                  </a:moveTo>
                  <a:lnTo>
                    <a:pt x="58953" y="25400"/>
                  </a:lnTo>
                  <a:lnTo>
                    <a:pt x="71653" y="25400"/>
                  </a:lnTo>
                  <a:lnTo>
                    <a:pt x="71653" y="12700"/>
                  </a:lnTo>
                  <a:close/>
                </a:path>
                <a:path w="1261110" h="210185">
                  <a:moveTo>
                    <a:pt x="1189253" y="12700"/>
                  </a:moveTo>
                  <a:lnTo>
                    <a:pt x="71653" y="12700"/>
                  </a:lnTo>
                  <a:lnTo>
                    <a:pt x="71653" y="25400"/>
                  </a:lnTo>
                  <a:lnTo>
                    <a:pt x="1189253" y="25400"/>
                  </a:lnTo>
                  <a:lnTo>
                    <a:pt x="1189253" y="12700"/>
                  </a:lnTo>
                  <a:close/>
                </a:path>
                <a:path w="1261110" h="210185">
                  <a:moveTo>
                    <a:pt x="1214653" y="12700"/>
                  </a:moveTo>
                  <a:lnTo>
                    <a:pt x="1189253" y="12700"/>
                  </a:lnTo>
                  <a:lnTo>
                    <a:pt x="1201953" y="25400"/>
                  </a:lnTo>
                  <a:lnTo>
                    <a:pt x="1214653" y="25400"/>
                  </a:lnTo>
                  <a:lnTo>
                    <a:pt x="1214653" y="1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851659" y="3006852"/>
              <a:ext cx="914400" cy="533400"/>
            </a:xfrm>
            <a:custGeom>
              <a:avLst/>
              <a:gdLst/>
              <a:ahLst/>
              <a:cxnLst/>
              <a:rect l="l" t="t" r="r" b="b"/>
              <a:pathLst>
                <a:path w="914400" h="533400">
                  <a:moveTo>
                    <a:pt x="9144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914400" y="5334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168145" y="3541014"/>
              <a:ext cx="1143000" cy="112395"/>
            </a:xfrm>
            <a:custGeom>
              <a:avLst/>
              <a:gdLst/>
              <a:ahLst/>
              <a:cxnLst/>
              <a:rect l="l" t="t" r="r" b="b"/>
              <a:pathLst>
                <a:path w="1143000" h="112395">
                  <a:moveTo>
                    <a:pt x="1142999" y="0"/>
                  </a:moveTo>
                  <a:lnTo>
                    <a:pt x="1142999" y="111887"/>
                  </a:lnTo>
                  <a:lnTo>
                    <a:pt x="0" y="111887"/>
                  </a:lnTo>
                  <a:lnTo>
                    <a:pt x="0" y="165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676526" y="3617214"/>
              <a:ext cx="118110" cy="258445"/>
            </a:xfrm>
            <a:custGeom>
              <a:avLst/>
              <a:gdLst/>
              <a:ahLst/>
              <a:cxnLst/>
              <a:rect l="l" t="t" r="r" b="b"/>
              <a:pathLst>
                <a:path w="118110" h="258445">
                  <a:moveTo>
                    <a:pt x="14224" y="142112"/>
                  </a:moveTo>
                  <a:lnTo>
                    <a:pt x="8255" y="145669"/>
                  </a:lnTo>
                  <a:lnTo>
                    <a:pt x="2159" y="149098"/>
                  </a:lnTo>
                  <a:lnTo>
                    <a:pt x="0" y="156844"/>
                  </a:lnTo>
                  <a:lnTo>
                    <a:pt x="3556" y="162941"/>
                  </a:lnTo>
                  <a:lnTo>
                    <a:pt x="58547" y="258191"/>
                  </a:lnTo>
                  <a:lnTo>
                    <a:pt x="73378" y="233044"/>
                  </a:lnTo>
                  <a:lnTo>
                    <a:pt x="45974" y="232918"/>
                  </a:lnTo>
                  <a:lnTo>
                    <a:pt x="46178" y="186068"/>
                  </a:lnTo>
                  <a:lnTo>
                    <a:pt x="25527" y="150241"/>
                  </a:lnTo>
                  <a:lnTo>
                    <a:pt x="22098" y="144144"/>
                  </a:lnTo>
                  <a:lnTo>
                    <a:pt x="14224" y="142112"/>
                  </a:lnTo>
                  <a:close/>
                </a:path>
                <a:path w="118110" h="258445">
                  <a:moveTo>
                    <a:pt x="46178" y="186068"/>
                  </a:moveTo>
                  <a:lnTo>
                    <a:pt x="45974" y="232918"/>
                  </a:lnTo>
                  <a:lnTo>
                    <a:pt x="71374" y="233044"/>
                  </a:lnTo>
                  <a:lnTo>
                    <a:pt x="71401" y="226694"/>
                  </a:lnTo>
                  <a:lnTo>
                    <a:pt x="47752" y="226568"/>
                  </a:lnTo>
                  <a:lnTo>
                    <a:pt x="58751" y="207881"/>
                  </a:lnTo>
                  <a:lnTo>
                    <a:pt x="46178" y="186068"/>
                  </a:lnTo>
                  <a:close/>
                </a:path>
                <a:path w="118110" h="258445">
                  <a:moveTo>
                    <a:pt x="103886" y="142494"/>
                  </a:moveTo>
                  <a:lnTo>
                    <a:pt x="96012" y="144525"/>
                  </a:lnTo>
                  <a:lnTo>
                    <a:pt x="92456" y="150622"/>
                  </a:lnTo>
                  <a:lnTo>
                    <a:pt x="71591" y="186068"/>
                  </a:lnTo>
                  <a:lnTo>
                    <a:pt x="71374" y="233044"/>
                  </a:lnTo>
                  <a:lnTo>
                    <a:pt x="73378" y="233044"/>
                  </a:lnTo>
                  <a:lnTo>
                    <a:pt x="114427" y="163449"/>
                  </a:lnTo>
                  <a:lnTo>
                    <a:pt x="117983" y="157480"/>
                  </a:lnTo>
                  <a:lnTo>
                    <a:pt x="115950" y="149606"/>
                  </a:lnTo>
                  <a:lnTo>
                    <a:pt x="109855" y="146050"/>
                  </a:lnTo>
                  <a:lnTo>
                    <a:pt x="103886" y="142494"/>
                  </a:lnTo>
                  <a:close/>
                </a:path>
                <a:path w="118110" h="258445">
                  <a:moveTo>
                    <a:pt x="58751" y="207881"/>
                  </a:moveTo>
                  <a:lnTo>
                    <a:pt x="47752" y="226568"/>
                  </a:lnTo>
                  <a:lnTo>
                    <a:pt x="69596" y="226694"/>
                  </a:lnTo>
                  <a:lnTo>
                    <a:pt x="58751" y="207881"/>
                  </a:lnTo>
                  <a:close/>
                </a:path>
                <a:path w="118110" h="258445">
                  <a:moveTo>
                    <a:pt x="71578" y="186089"/>
                  </a:moveTo>
                  <a:lnTo>
                    <a:pt x="58751" y="207881"/>
                  </a:lnTo>
                  <a:lnTo>
                    <a:pt x="69596" y="226694"/>
                  </a:lnTo>
                  <a:lnTo>
                    <a:pt x="71401" y="226694"/>
                  </a:lnTo>
                  <a:lnTo>
                    <a:pt x="71578" y="186089"/>
                  </a:lnTo>
                  <a:close/>
                </a:path>
                <a:path w="118110" h="258445">
                  <a:moveTo>
                    <a:pt x="72390" y="0"/>
                  </a:moveTo>
                  <a:lnTo>
                    <a:pt x="46990" y="0"/>
                  </a:lnTo>
                  <a:lnTo>
                    <a:pt x="46190" y="186089"/>
                  </a:lnTo>
                  <a:lnTo>
                    <a:pt x="58751" y="207881"/>
                  </a:lnTo>
                  <a:lnTo>
                    <a:pt x="71578" y="186089"/>
                  </a:lnTo>
                  <a:lnTo>
                    <a:pt x="723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725929" y="2321814"/>
              <a:ext cx="127000" cy="468630"/>
            </a:xfrm>
            <a:custGeom>
              <a:avLst/>
              <a:gdLst/>
              <a:ahLst/>
              <a:cxnLst/>
              <a:rect l="l" t="t" r="r" b="b"/>
              <a:pathLst>
                <a:path w="127000" h="468630">
                  <a:moveTo>
                    <a:pt x="127000" y="0"/>
                  </a:moveTo>
                  <a:lnTo>
                    <a:pt x="0" y="0"/>
                  </a:lnTo>
                  <a:lnTo>
                    <a:pt x="0" y="468249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1567350" y="1254473"/>
            <a:ext cx="9064625" cy="455613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00"/>
              </a:lnSpc>
            </a:pPr>
            <a:r>
              <a:rPr sz="3200" b="1" spc="-40" dirty="0">
                <a:solidFill>
                  <a:srgbClr val="FFFFFF"/>
                </a:solidFill>
                <a:latin typeface="Arial"/>
                <a:cs typeface="Arial"/>
              </a:rPr>
              <a:t>FORMAT</a:t>
            </a:r>
            <a:r>
              <a:rPr sz="3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SOP</a:t>
            </a:r>
            <a:r>
              <a:rPr sz="3200" b="1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ADMINISTRASI</a:t>
            </a:r>
            <a:r>
              <a:rPr sz="3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Arial"/>
                <a:cs typeface="Arial"/>
              </a:rPr>
              <a:t>PEMERINTAHAN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22272" y="2462022"/>
            <a:ext cx="8644255" cy="1915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b="1" spc="-15" dirty="0">
                <a:latin typeface="Calibri"/>
                <a:cs typeface="Calibri"/>
              </a:rPr>
              <a:t>Format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Diagram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Alir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Bercabang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(</a:t>
            </a:r>
            <a:r>
              <a:rPr sz="2800" b="1" i="1" spc="-5" dirty="0">
                <a:latin typeface="Calibri"/>
                <a:cs typeface="Calibri"/>
              </a:rPr>
              <a:t>Branching</a:t>
            </a:r>
            <a:r>
              <a:rPr sz="2800" b="1" i="1" spc="15" dirty="0">
                <a:latin typeface="Calibri"/>
                <a:cs typeface="Calibri"/>
              </a:rPr>
              <a:t> </a:t>
            </a:r>
            <a:r>
              <a:rPr sz="2800" b="1" i="1" spc="-10" dirty="0">
                <a:latin typeface="Calibri"/>
                <a:cs typeface="Calibri"/>
              </a:rPr>
              <a:t>Flowcharts</a:t>
            </a:r>
            <a:r>
              <a:rPr sz="2800" b="1" spc="-10" dirty="0">
                <a:latin typeface="Calibri"/>
                <a:cs typeface="Calibri"/>
              </a:rPr>
              <a:t>)</a:t>
            </a:r>
            <a:endParaRPr sz="28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b="1" spc="-10" dirty="0">
                <a:latin typeface="Calibri"/>
                <a:cs typeface="Calibri"/>
              </a:rPr>
              <a:t>Menggunakan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hanya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Lima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Simbol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Flowcharts</a:t>
            </a:r>
            <a:endParaRPr sz="28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b="1" spc="-15" dirty="0">
                <a:latin typeface="Calibri"/>
                <a:cs typeface="Calibri"/>
              </a:rPr>
              <a:t>Pelaksana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dipisahkan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dari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aktivitas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(Kegiatan).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3">
            <a:extLst>
              <a:ext uri="{FF2B5EF4-FFF2-40B4-BE49-F238E27FC236}">
                <a16:creationId xmlns:a16="http://schemas.microsoft.com/office/drawing/2014/main" xmlns="" id="{8CB878BA-90DF-EED6-38C5-2DFCA1E5DFC8}"/>
              </a:ext>
            </a:extLst>
          </p:cNvPr>
          <p:cNvSpPr txBox="1"/>
          <p:nvPr/>
        </p:nvSpPr>
        <p:spPr>
          <a:xfrm>
            <a:off x="2133600" y="538226"/>
            <a:ext cx="6853555" cy="317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70"/>
              </a:lnSpc>
            </a:pPr>
            <a:r>
              <a:rPr sz="2500" spc="-25" dirty="0">
                <a:solidFill>
                  <a:srgbClr val="FFFFFF"/>
                </a:solidFill>
                <a:latin typeface="Calibri Light"/>
                <a:cs typeface="Calibri Light"/>
              </a:rPr>
              <a:t>Posisi</a:t>
            </a:r>
            <a:r>
              <a:rPr sz="2500" spc="-6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spc="-35" dirty="0">
                <a:solidFill>
                  <a:srgbClr val="FFFFFF"/>
                </a:solidFill>
                <a:latin typeface="Calibri Light"/>
                <a:cs typeface="Calibri Light"/>
              </a:rPr>
              <a:t>kebijakan</a:t>
            </a:r>
            <a:r>
              <a:rPr sz="2500" spc="-7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spc="-15" dirty="0">
                <a:solidFill>
                  <a:srgbClr val="FFFFFF"/>
                </a:solidFill>
                <a:latin typeface="Calibri Light"/>
                <a:cs typeface="Calibri Light"/>
              </a:rPr>
              <a:t>dalam</a:t>
            </a:r>
            <a:r>
              <a:rPr sz="2500" spc="-9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spc="-30" dirty="0">
                <a:solidFill>
                  <a:srgbClr val="FFFFFF"/>
                </a:solidFill>
                <a:latin typeface="Calibri Light"/>
                <a:cs typeface="Calibri Light"/>
              </a:rPr>
              <a:t>peraturan</a:t>
            </a:r>
            <a:r>
              <a:rPr sz="2500" spc="-7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500" spc="-25" dirty="0">
                <a:solidFill>
                  <a:srgbClr val="FFFFFF"/>
                </a:solidFill>
                <a:latin typeface="Calibri Light"/>
                <a:cs typeface="Calibri Light"/>
              </a:rPr>
              <a:t>perundang-undangan</a:t>
            </a:r>
            <a:endParaRPr sz="2500">
              <a:latin typeface="Calibri Light"/>
              <a:cs typeface="Calibri Light"/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xmlns="" id="{51097A51-16D7-6311-6550-F2FD6413C831}"/>
              </a:ext>
            </a:extLst>
          </p:cNvPr>
          <p:cNvSpPr txBox="1">
            <a:spLocks/>
          </p:cNvSpPr>
          <p:nvPr/>
        </p:nvSpPr>
        <p:spPr>
          <a:xfrm>
            <a:off x="2133600" y="499055"/>
            <a:ext cx="7172325" cy="42862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60020">
              <a:lnSpc>
                <a:spcPts val="2855"/>
              </a:lnSpc>
            </a:pPr>
            <a:r>
              <a:rPr lang="en-ID" sz="2500" kern="0" spc="-25">
                <a:solidFill>
                  <a:srgbClr val="FFFFFF"/>
                </a:solidFill>
                <a:latin typeface="Calibri Light"/>
                <a:cs typeface="Calibri Light"/>
              </a:rPr>
              <a:t>Posisi</a:t>
            </a:r>
            <a:r>
              <a:rPr lang="en-ID" sz="2500" kern="0" spc="-6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lang="en-ID" sz="2500" kern="0" spc="-35">
                <a:solidFill>
                  <a:srgbClr val="FFFFFF"/>
                </a:solidFill>
                <a:latin typeface="Calibri Light"/>
                <a:cs typeface="Calibri Light"/>
              </a:rPr>
              <a:t>kebijakan</a:t>
            </a:r>
            <a:r>
              <a:rPr lang="en-ID" sz="2500" kern="0" spc="-7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lang="en-ID" sz="2500" kern="0" spc="-15">
                <a:solidFill>
                  <a:srgbClr val="FFFFFF"/>
                </a:solidFill>
                <a:latin typeface="Calibri Light"/>
                <a:cs typeface="Calibri Light"/>
              </a:rPr>
              <a:t>dalam</a:t>
            </a:r>
            <a:r>
              <a:rPr lang="en-ID" sz="2500" kern="0" spc="-9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lang="en-ID" sz="2500" kern="0" spc="-30">
                <a:solidFill>
                  <a:srgbClr val="FFFFFF"/>
                </a:solidFill>
                <a:latin typeface="Calibri Light"/>
                <a:cs typeface="Calibri Light"/>
              </a:rPr>
              <a:t>peraturan</a:t>
            </a:r>
            <a:r>
              <a:rPr lang="en-ID" sz="2500" kern="0" spc="-7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lang="en-ID" sz="2500" kern="0" spc="-25">
                <a:solidFill>
                  <a:srgbClr val="FFFFFF"/>
                </a:solidFill>
                <a:latin typeface="Calibri Light"/>
                <a:cs typeface="Calibri Light"/>
              </a:rPr>
              <a:t>perundang-undangan</a:t>
            </a:r>
            <a:endParaRPr lang="en-ID" sz="2500" kern="0">
              <a:latin typeface="Calibri Light"/>
              <a:cs typeface="Calibri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D1B0F3E-B391-9D8E-966C-EF08CFC5C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979320"/>
            <a:ext cx="6721158" cy="553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0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67840" y="131063"/>
            <a:ext cx="3495040" cy="311150"/>
          </a:xfrm>
          <a:custGeom>
            <a:avLst/>
            <a:gdLst/>
            <a:ahLst/>
            <a:cxnLst/>
            <a:rect l="l" t="t" r="r" b="b"/>
            <a:pathLst>
              <a:path w="3495040" h="311150">
                <a:moveTo>
                  <a:pt x="2296655" y="0"/>
                </a:moveTo>
                <a:lnTo>
                  <a:pt x="2243328" y="0"/>
                </a:lnTo>
                <a:lnTo>
                  <a:pt x="1239012" y="0"/>
                </a:lnTo>
                <a:lnTo>
                  <a:pt x="0" y="0"/>
                </a:lnTo>
                <a:lnTo>
                  <a:pt x="0" y="310896"/>
                </a:lnTo>
                <a:lnTo>
                  <a:pt x="1239012" y="310896"/>
                </a:lnTo>
                <a:lnTo>
                  <a:pt x="2243328" y="310896"/>
                </a:lnTo>
                <a:lnTo>
                  <a:pt x="2296655" y="310896"/>
                </a:lnTo>
                <a:lnTo>
                  <a:pt x="2296655" y="0"/>
                </a:lnTo>
                <a:close/>
              </a:path>
              <a:path w="3495040" h="311150">
                <a:moveTo>
                  <a:pt x="3494519" y="0"/>
                </a:moveTo>
                <a:lnTo>
                  <a:pt x="3214116" y="0"/>
                </a:lnTo>
                <a:lnTo>
                  <a:pt x="3160776" y="0"/>
                </a:lnTo>
                <a:lnTo>
                  <a:pt x="2296668" y="0"/>
                </a:lnTo>
                <a:lnTo>
                  <a:pt x="2296668" y="310896"/>
                </a:lnTo>
                <a:lnTo>
                  <a:pt x="3160776" y="310896"/>
                </a:lnTo>
                <a:lnTo>
                  <a:pt x="3214116" y="310896"/>
                </a:lnTo>
                <a:lnTo>
                  <a:pt x="3494519" y="310896"/>
                </a:lnTo>
                <a:lnTo>
                  <a:pt x="349451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55394" y="107695"/>
            <a:ext cx="35204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5" dirty="0">
                <a:solidFill>
                  <a:srgbClr val="FFFFFF"/>
                </a:solidFill>
                <a:latin typeface="Calibri Light"/>
                <a:cs typeface="Calibri Light"/>
              </a:rPr>
              <a:t>Format</a:t>
            </a:r>
            <a:r>
              <a:rPr sz="200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/>
                <a:cs typeface="Calibri Light"/>
              </a:rPr>
              <a:t>SOP</a:t>
            </a:r>
            <a:r>
              <a:rPr sz="2000" spc="-3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 Light"/>
                <a:cs typeface="Calibri Light"/>
              </a:rPr>
              <a:t>Reformasi</a:t>
            </a:r>
            <a:r>
              <a:rPr sz="2000" spc="-4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 Light"/>
                <a:cs typeface="Calibri Light"/>
              </a:rPr>
              <a:t>Birokrasi</a:t>
            </a:r>
            <a:r>
              <a:rPr sz="2000" spc="-4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 Light"/>
                <a:cs typeface="Calibri Light"/>
              </a:rPr>
              <a:t>(1)</a:t>
            </a:r>
            <a:endParaRPr sz="2000">
              <a:latin typeface="Calibri Light"/>
              <a:cs typeface="Calibri Light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574038" y="517525"/>
          <a:ext cx="9032240" cy="62759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52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66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927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 rowSpan="5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Kedeputian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I,</a:t>
                      </a:r>
                      <a:r>
                        <a:rPr sz="16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II,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III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67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1230"/>
                        </a:lnSpc>
                        <a:spcBef>
                          <a:spcPts val="45"/>
                        </a:spcBef>
                      </a:pPr>
                      <a:r>
                        <a:rPr sz="1100" spc="-5" dirty="0">
                          <a:latin typeface="Arial MT"/>
                          <a:cs typeface="Arial MT"/>
                        </a:rPr>
                        <a:t>Nomor</a:t>
                      </a:r>
                      <a:r>
                        <a:rPr sz="11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SOP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37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7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1225"/>
                        </a:lnSpc>
                        <a:spcBef>
                          <a:spcPts val="45"/>
                        </a:spcBef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Tanggal</a:t>
                      </a:r>
                      <a:r>
                        <a:rPr sz="1100" spc="-6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Pembuatan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1225"/>
                        </a:lnSpc>
                        <a:spcBef>
                          <a:spcPts val="45"/>
                        </a:spcBef>
                      </a:pPr>
                      <a:r>
                        <a:rPr sz="1100" spc="-5" dirty="0">
                          <a:latin typeface="Arial MT"/>
                          <a:cs typeface="Arial MT"/>
                        </a:rPr>
                        <a:t>15</a:t>
                      </a:r>
                      <a:r>
                        <a:rPr sz="11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Februari</a:t>
                      </a:r>
                      <a:r>
                        <a:rPr sz="11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2009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40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7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985">
                        <a:lnSpc>
                          <a:spcPts val="1225"/>
                        </a:lnSpc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Tanggal</a:t>
                      </a:r>
                      <a:r>
                        <a:rPr sz="11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Revisi</a:t>
                      </a:r>
                      <a:r>
                        <a:rPr sz="11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(Ditinjau kembali)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620">
                        <a:lnSpc>
                          <a:spcPts val="1225"/>
                        </a:lnSpc>
                      </a:pPr>
                      <a:r>
                        <a:rPr sz="1100" spc="-5" dirty="0">
                          <a:latin typeface="Arial MT"/>
                          <a:cs typeface="Arial MT"/>
                        </a:rPr>
                        <a:t>15</a:t>
                      </a:r>
                      <a:r>
                        <a:rPr sz="11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Juli</a:t>
                      </a:r>
                      <a:r>
                        <a:rPr sz="11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2010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50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449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7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1225"/>
                        </a:lnSpc>
                        <a:spcBef>
                          <a:spcPts val="45"/>
                        </a:spcBef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Tanggal</a:t>
                      </a:r>
                      <a:r>
                        <a:rPr sz="1100" spc="-8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Efektif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ts val="1225"/>
                        </a:lnSpc>
                        <a:spcBef>
                          <a:spcPts val="45"/>
                        </a:spcBef>
                      </a:pPr>
                      <a:r>
                        <a:rPr sz="1100" spc="-5" dirty="0">
                          <a:latin typeface="Arial MT"/>
                          <a:cs typeface="Arial MT"/>
                        </a:rPr>
                        <a:t>15</a:t>
                      </a:r>
                      <a:r>
                        <a:rPr sz="11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Juli</a:t>
                      </a:r>
                      <a:r>
                        <a:rPr sz="11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2009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113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67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spc="-5" dirty="0">
                          <a:latin typeface="Arial MT"/>
                          <a:cs typeface="Arial MT"/>
                        </a:rPr>
                        <a:t>Disahkan</a:t>
                      </a:r>
                      <a:r>
                        <a:rPr sz="11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oleh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100" spc="-5" dirty="0">
                          <a:latin typeface="Arial MT"/>
                          <a:cs typeface="Arial MT"/>
                        </a:rPr>
                        <a:t>Deputi</a:t>
                      </a:r>
                      <a:r>
                        <a:rPr sz="11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I,</a:t>
                      </a:r>
                      <a:r>
                        <a:rPr sz="11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II,</a:t>
                      </a:r>
                      <a:r>
                        <a:rPr sz="11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III</a:t>
                      </a:r>
                      <a:r>
                        <a:rPr sz="1100" spc="-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LAN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77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Pusat</a:t>
                      </a:r>
                      <a:r>
                        <a:rPr sz="12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Kajian/Litbang</a:t>
                      </a:r>
                      <a:r>
                        <a:rPr sz="12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di</a:t>
                      </a:r>
                      <a:r>
                        <a:rPr sz="12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Lingkungan</a:t>
                      </a:r>
                      <a:r>
                        <a:rPr sz="12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LAN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jJudul</a:t>
                      </a:r>
                      <a:r>
                        <a:rPr sz="11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SOP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768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spc="-5" dirty="0">
                          <a:latin typeface="Arial MT"/>
                          <a:cs typeface="Arial MT"/>
                        </a:rPr>
                        <a:t>Penyusunan Kontrak</a:t>
                      </a:r>
                      <a:r>
                        <a:rPr sz="11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Kinerja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Pegawai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768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5433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74371">
                <a:tc>
                  <a:txBody>
                    <a:bodyPr/>
                    <a:lstStyle/>
                    <a:p>
                      <a:pPr marL="6350">
                        <a:lnSpc>
                          <a:spcPts val="1225"/>
                        </a:lnSpc>
                        <a:spcBef>
                          <a:spcPts val="50"/>
                        </a:spcBef>
                      </a:pPr>
                      <a:r>
                        <a:rPr sz="1100" spc="-5" dirty="0">
                          <a:latin typeface="Arial MT"/>
                          <a:cs typeface="Arial MT"/>
                        </a:rPr>
                        <a:t>Dasar</a:t>
                      </a:r>
                      <a:r>
                        <a:rPr sz="11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Hukum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985">
                        <a:lnSpc>
                          <a:spcPts val="1225"/>
                        </a:lnSpc>
                        <a:spcBef>
                          <a:spcPts val="50"/>
                        </a:spcBef>
                      </a:pPr>
                      <a:r>
                        <a:rPr sz="1100" spc="-5" dirty="0">
                          <a:latin typeface="Arial MT"/>
                          <a:cs typeface="Arial MT"/>
                        </a:rPr>
                        <a:t>Kualifikasi</a:t>
                      </a:r>
                      <a:r>
                        <a:rPr sz="11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pelaksana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7853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SK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Kepala</a:t>
                      </a:r>
                      <a:r>
                        <a:rPr sz="11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LAN</a:t>
                      </a:r>
                      <a:r>
                        <a:rPr sz="11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No.</a:t>
                      </a:r>
                      <a:r>
                        <a:rPr sz="11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4/2008</a:t>
                      </a:r>
                      <a:r>
                        <a:rPr sz="11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tentang</a:t>
                      </a:r>
                      <a:r>
                        <a:rPr sz="11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Pelaksanaan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Program</a:t>
                      </a:r>
                      <a:r>
                        <a:rPr sz="11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dan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marL="635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Arial MT"/>
                          <a:cs typeface="Arial MT"/>
                        </a:rPr>
                        <a:t>Kegiatan</a:t>
                      </a:r>
                      <a:r>
                        <a:rPr sz="11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di Lingkungan</a:t>
                      </a:r>
                      <a:r>
                        <a:rPr sz="11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Lembaga</a:t>
                      </a:r>
                      <a:r>
                        <a:rPr sz="11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Administrasi</a:t>
                      </a:r>
                      <a:r>
                        <a:rPr sz="11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Negara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985">
                        <a:lnSpc>
                          <a:spcPts val="1255"/>
                        </a:lnSpc>
                        <a:spcBef>
                          <a:spcPts val="50"/>
                        </a:spcBef>
                      </a:pPr>
                      <a:r>
                        <a:rPr sz="1100" spc="-5" dirty="0">
                          <a:latin typeface="Arial MT"/>
                          <a:cs typeface="Arial MT"/>
                        </a:rPr>
                        <a:t>Memiliki</a:t>
                      </a:r>
                      <a:r>
                        <a:rPr sz="1100" spc="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kewenangan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untuk</a:t>
                      </a:r>
                      <a:r>
                        <a:rPr sz="11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membuat</a:t>
                      </a:r>
                      <a:r>
                        <a:rPr sz="11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dan</a:t>
                      </a:r>
                      <a:r>
                        <a:rPr sz="11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menyetujui Kontrak</a:t>
                      </a:r>
                      <a:r>
                        <a:rPr sz="11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Kinerja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9217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985">
                        <a:lnSpc>
                          <a:spcPts val="1240"/>
                        </a:lnSpc>
                      </a:pPr>
                      <a:r>
                        <a:rPr sz="1100" spc="-5" dirty="0">
                          <a:latin typeface="Arial MT"/>
                          <a:cs typeface="Arial MT"/>
                        </a:rPr>
                        <a:t>Memiliki</a:t>
                      </a:r>
                      <a:r>
                        <a:rPr sz="1100" spc="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kemampuan</a:t>
                      </a:r>
                      <a:r>
                        <a:rPr sz="11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untuk</a:t>
                      </a:r>
                      <a:r>
                        <a:rPr sz="11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menyearahkan</a:t>
                      </a:r>
                      <a:r>
                        <a:rPr sz="11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antara</a:t>
                      </a:r>
                      <a:r>
                        <a:rPr sz="11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Kontrak</a:t>
                      </a:r>
                      <a:r>
                        <a:rPr sz="11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Kinerja</a:t>
                      </a:r>
                      <a:r>
                        <a:rPr sz="11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Pegawai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marL="698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Arial MT"/>
                          <a:cs typeface="Arial MT"/>
                        </a:rPr>
                        <a:t>dengan</a:t>
                      </a:r>
                      <a:r>
                        <a:rPr sz="11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Tujuan</a:t>
                      </a:r>
                      <a:r>
                        <a:rPr sz="11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Organisasi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74370">
                <a:tc>
                  <a:txBody>
                    <a:bodyPr/>
                    <a:lstStyle/>
                    <a:p>
                      <a:pPr marL="6350">
                        <a:lnSpc>
                          <a:spcPts val="1220"/>
                        </a:lnSpc>
                        <a:spcBef>
                          <a:spcPts val="50"/>
                        </a:spcBef>
                      </a:pPr>
                      <a:r>
                        <a:rPr sz="1100" spc="-5" dirty="0">
                          <a:latin typeface="Arial MT"/>
                          <a:cs typeface="Arial MT"/>
                        </a:rPr>
                        <a:t>Keterkaitan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985">
                        <a:lnSpc>
                          <a:spcPts val="1220"/>
                        </a:lnSpc>
                        <a:spcBef>
                          <a:spcPts val="50"/>
                        </a:spcBef>
                      </a:pPr>
                      <a:r>
                        <a:rPr sz="1100" spc="-5" dirty="0">
                          <a:latin typeface="Arial MT"/>
                          <a:cs typeface="Arial MT"/>
                        </a:rPr>
                        <a:t>Peralatan/perlengkapan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5009">
                <a:tc>
                  <a:txBody>
                    <a:bodyPr/>
                    <a:lstStyle/>
                    <a:p>
                      <a:pPr marL="6350">
                        <a:lnSpc>
                          <a:spcPts val="1305"/>
                        </a:lnSpc>
                        <a:spcBef>
                          <a:spcPts val="50"/>
                        </a:spcBef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SOP</a:t>
                      </a:r>
                      <a:r>
                        <a:rPr sz="11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Pengusulan</a:t>
                      </a:r>
                      <a:r>
                        <a:rPr sz="11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dan Pengembangan</a:t>
                      </a:r>
                      <a:r>
                        <a:rPr sz="11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Pegawai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6985">
                        <a:lnSpc>
                          <a:spcPts val="1305"/>
                        </a:lnSpc>
                        <a:spcBef>
                          <a:spcPts val="50"/>
                        </a:spcBef>
                      </a:pPr>
                      <a:r>
                        <a:rPr sz="1100" spc="-5" dirty="0">
                          <a:latin typeface="Arial MT"/>
                          <a:cs typeface="Arial MT"/>
                        </a:rPr>
                        <a:t>Renstra,</a:t>
                      </a:r>
                      <a:r>
                        <a:rPr sz="11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Renja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dan</a:t>
                      </a:r>
                      <a:r>
                        <a:rPr sz="11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TOR</a:t>
                      </a:r>
                      <a:r>
                        <a:rPr sz="11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RKA/KL,</a:t>
                      </a:r>
                      <a:r>
                        <a:rPr sz="11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Formulir</a:t>
                      </a:r>
                      <a:r>
                        <a:rPr sz="11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Kontrak</a:t>
                      </a:r>
                      <a:r>
                        <a:rPr sz="11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Kinerja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74370">
                <a:tc>
                  <a:txBody>
                    <a:bodyPr/>
                    <a:lstStyle/>
                    <a:p>
                      <a:pPr marL="6350">
                        <a:lnSpc>
                          <a:spcPts val="1275"/>
                        </a:lnSpc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SOP</a:t>
                      </a:r>
                      <a:r>
                        <a:rPr sz="11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Notulensi</a:t>
                      </a:r>
                      <a:r>
                        <a:rPr sz="11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Rapat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2" gridSpan="2">
                  <a:txBody>
                    <a:bodyPr/>
                    <a:lstStyle/>
                    <a:p>
                      <a:pPr marL="6985" marR="1517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SK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Kepala LAN mengenai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Organisasi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dan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Tata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Kerja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Lembaga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Administrasi </a:t>
                      </a:r>
                      <a:r>
                        <a:rPr sz="1100" spc="-29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Negara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74169">
                <a:tc>
                  <a:txBody>
                    <a:bodyPr/>
                    <a:lstStyle/>
                    <a:p>
                      <a:pPr marL="6350">
                        <a:lnSpc>
                          <a:spcPts val="1270"/>
                        </a:lnSpc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SOP</a:t>
                      </a:r>
                      <a:r>
                        <a:rPr sz="11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Pengeluaran</a:t>
                      </a:r>
                      <a:r>
                        <a:rPr sz="11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Disposisi/Penugasan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74668">
                <a:tc>
                  <a:txBody>
                    <a:bodyPr/>
                    <a:lstStyle/>
                    <a:p>
                      <a:pPr marL="6350">
                        <a:lnSpc>
                          <a:spcPts val="1275"/>
                        </a:lnSpc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SOP</a:t>
                      </a:r>
                      <a:r>
                        <a:rPr sz="11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Pencarian</a:t>
                      </a:r>
                      <a:r>
                        <a:rPr sz="11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Data</a:t>
                      </a:r>
                      <a:r>
                        <a:rPr sz="11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dan</a:t>
                      </a:r>
                      <a:r>
                        <a:rPr sz="11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Informasi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74465">
                <a:tc>
                  <a:txBody>
                    <a:bodyPr/>
                    <a:lstStyle/>
                    <a:p>
                      <a:pPr marL="6350">
                        <a:lnSpc>
                          <a:spcPts val="1275"/>
                        </a:lnSpc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SOP</a:t>
                      </a:r>
                      <a:r>
                        <a:rPr sz="11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Penyiapan Ruang</a:t>
                      </a:r>
                      <a:r>
                        <a:rPr sz="11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Rapat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4307">
                <a:tc>
                  <a:txBody>
                    <a:bodyPr/>
                    <a:lstStyle/>
                    <a:p>
                      <a:pPr marL="6350">
                        <a:lnSpc>
                          <a:spcPts val="1270"/>
                        </a:lnSpc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SOP</a:t>
                      </a:r>
                      <a:r>
                        <a:rPr sz="11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Penyiapan</a:t>
                      </a:r>
                      <a:r>
                        <a:rPr sz="11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Konsumsi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marL="6350">
                        <a:lnSpc>
                          <a:spcPts val="1275"/>
                        </a:lnSpc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SOP</a:t>
                      </a:r>
                      <a:r>
                        <a:rPr sz="11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Pembuatan</a:t>
                      </a:r>
                      <a:r>
                        <a:rPr sz="11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Undangan</a:t>
                      </a:r>
                      <a:r>
                        <a:rPr sz="11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Rapat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74498">
                <a:tc>
                  <a:txBody>
                    <a:bodyPr/>
                    <a:lstStyle/>
                    <a:p>
                      <a:pPr marL="6350">
                        <a:lnSpc>
                          <a:spcPts val="1275"/>
                        </a:lnSpc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SOP</a:t>
                      </a:r>
                      <a:r>
                        <a:rPr sz="11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Pemesanan</a:t>
                      </a:r>
                      <a:r>
                        <a:rPr sz="11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Ruang</a:t>
                      </a:r>
                      <a:r>
                        <a:rPr sz="11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Rapat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74370">
                <a:tc>
                  <a:txBody>
                    <a:bodyPr/>
                    <a:lstStyle/>
                    <a:p>
                      <a:pPr marL="6350">
                        <a:lnSpc>
                          <a:spcPts val="1275"/>
                        </a:lnSpc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SOP</a:t>
                      </a:r>
                      <a:r>
                        <a:rPr sz="11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Pemesanan</a:t>
                      </a:r>
                      <a:r>
                        <a:rPr sz="11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Konsumsi</a:t>
                      </a:r>
                      <a:r>
                        <a:rPr sz="11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Rapat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74510">
                <a:tc>
                  <a:txBody>
                    <a:bodyPr/>
                    <a:lstStyle/>
                    <a:p>
                      <a:pPr marL="6350">
                        <a:lnSpc>
                          <a:spcPts val="1275"/>
                        </a:lnSpc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SOP</a:t>
                      </a:r>
                      <a:r>
                        <a:rPr sz="11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Penandatangan</a:t>
                      </a:r>
                      <a:r>
                        <a:rPr sz="11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Kontrak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45711">
                <a:tc>
                  <a:txBody>
                    <a:bodyPr/>
                    <a:lstStyle/>
                    <a:p>
                      <a:pPr marL="6350">
                        <a:lnSpc>
                          <a:spcPts val="1290"/>
                        </a:lnSpc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SOP</a:t>
                      </a:r>
                      <a:r>
                        <a:rPr sz="11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Arsip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74396">
                <a:tc>
                  <a:txBody>
                    <a:bodyPr/>
                    <a:lstStyle/>
                    <a:p>
                      <a:pPr marL="6350">
                        <a:lnSpc>
                          <a:spcPts val="1215"/>
                        </a:lnSpc>
                        <a:spcBef>
                          <a:spcPts val="55"/>
                        </a:spcBef>
                      </a:pPr>
                      <a:r>
                        <a:rPr sz="1100" spc="-5" dirty="0">
                          <a:latin typeface="Arial MT"/>
                          <a:cs typeface="Arial MT"/>
                        </a:rPr>
                        <a:t>Peringatan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985">
                        <a:lnSpc>
                          <a:spcPts val="1215"/>
                        </a:lnSpc>
                        <a:spcBef>
                          <a:spcPts val="55"/>
                        </a:spcBef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Pencatatan</a:t>
                      </a:r>
                      <a:r>
                        <a:rPr sz="11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dan</a:t>
                      </a:r>
                      <a:r>
                        <a:rPr sz="11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pendataan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703046">
                <a:tc>
                  <a:txBody>
                    <a:bodyPr/>
                    <a:lstStyle/>
                    <a:p>
                      <a:pPr marL="6350" marR="12763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100" spc="-5" dirty="0">
                          <a:latin typeface="Arial MT"/>
                          <a:cs typeface="Arial MT"/>
                        </a:rPr>
                        <a:t>Kontrak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akan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dijadikan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dasar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untuk pemberian penghargaan dan </a:t>
                      </a:r>
                      <a:r>
                        <a:rPr sz="1100" spc="-29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sanksi,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apabila tidak dilaksanakan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sesuai SOP maka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pemberian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reward dan</a:t>
                      </a:r>
                      <a:r>
                        <a:rPr sz="11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sanksi</a:t>
                      </a:r>
                      <a:r>
                        <a:rPr sz="11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tidak</a:t>
                      </a:r>
                      <a:r>
                        <a:rPr sz="11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dapat berjalan dengan</a:t>
                      </a:r>
                      <a:r>
                        <a:rPr sz="11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spc="-5" dirty="0">
                          <a:latin typeface="Arial MT"/>
                          <a:cs typeface="Arial MT"/>
                        </a:rPr>
                        <a:t>lancar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98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 MT"/>
                          <a:cs typeface="Arial MT"/>
                        </a:rPr>
                        <a:t>Buku</a:t>
                      </a:r>
                      <a:r>
                        <a:rPr sz="11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kontrak</a:t>
                      </a:r>
                      <a:r>
                        <a:rPr sz="1100" spc="-6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100" dirty="0">
                          <a:latin typeface="Arial MT"/>
                          <a:cs typeface="Arial MT"/>
                        </a:rPr>
                        <a:t>kinerja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2211" y="80390"/>
            <a:ext cx="2787650" cy="248920"/>
          </a:xfrm>
          <a:custGeom>
            <a:avLst/>
            <a:gdLst/>
            <a:ahLst/>
            <a:cxnLst/>
            <a:rect l="l" t="t" r="r" b="b"/>
            <a:pathLst>
              <a:path w="2787650" h="248920">
                <a:moveTo>
                  <a:pt x="987552" y="0"/>
                </a:moveTo>
                <a:lnTo>
                  <a:pt x="0" y="0"/>
                </a:lnTo>
                <a:lnTo>
                  <a:pt x="0" y="248412"/>
                </a:lnTo>
                <a:lnTo>
                  <a:pt x="987552" y="248412"/>
                </a:lnTo>
                <a:lnTo>
                  <a:pt x="987552" y="0"/>
                </a:lnTo>
                <a:close/>
              </a:path>
              <a:path w="2787650" h="248920">
                <a:moveTo>
                  <a:pt x="2787408" y="0"/>
                </a:moveTo>
                <a:lnTo>
                  <a:pt x="2787408" y="0"/>
                </a:lnTo>
                <a:lnTo>
                  <a:pt x="987564" y="0"/>
                </a:lnTo>
                <a:lnTo>
                  <a:pt x="987564" y="248412"/>
                </a:lnTo>
                <a:lnTo>
                  <a:pt x="2787408" y="248412"/>
                </a:lnTo>
                <a:lnTo>
                  <a:pt x="278740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9727" y="60198"/>
            <a:ext cx="28130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solidFill>
                  <a:srgbClr val="FFFFFF"/>
                </a:solidFill>
                <a:latin typeface="Calibri Light"/>
                <a:cs typeface="Calibri Light"/>
              </a:rPr>
              <a:t>Format</a:t>
            </a:r>
            <a:r>
              <a:rPr sz="1600" spc="-6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 Light"/>
                <a:cs typeface="Calibri Light"/>
              </a:rPr>
              <a:t>SOP</a:t>
            </a:r>
            <a:r>
              <a:rPr sz="160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 Light"/>
                <a:cs typeface="Calibri Light"/>
              </a:rPr>
              <a:t>Reformasi</a:t>
            </a:r>
            <a:r>
              <a:rPr sz="1600" spc="-5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 Light"/>
                <a:cs typeface="Calibri Light"/>
              </a:rPr>
              <a:t>Birokrasi</a:t>
            </a:r>
            <a:r>
              <a:rPr sz="1600" spc="-5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 Light"/>
                <a:cs typeface="Calibri Light"/>
              </a:rPr>
              <a:t>(2)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38683" y="352424"/>
            <a:ext cx="5803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Arial"/>
                <a:cs typeface="Arial"/>
              </a:rPr>
              <a:t>Pr</a:t>
            </a:r>
            <a:r>
              <a:rPr sz="1000" b="1" spc="-5" dirty="0">
                <a:latin typeface="Arial"/>
                <a:cs typeface="Arial"/>
              </a:rPr>
              <a:t>o</a:t>
            </a:r>
            <a:r>
              <a:rPr sz="1000" b="1" spc="-10" dirty="0">
                <a:latin typeface="Arial"/>
                <a:cs typeface="Arial"/>
              </a:rPr>
              <a:t>se</a:t>
            </a:r>
            <a:r>
              <a:rPr sz="1000" b="1" spc="-5" dirty="0">
                <a:latin typeface="Arial"/>
                <a:cs typeface="Arial"/>
              </a:rPr>
              <a:t>dur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138" name="Picture 137">
            <a:extLst>
              <a:ext uri="{FF2B5EF4-FFF2-40B4-BE49-F238E27FC236}">
                <a16:creationId xmlns:a16="http://schemas.microsoft.com/office/drawing/2014/main" xmlns="" id="{542AB448-E639-0A69-8848-748248080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46" y="553210"/>
            <a:ext cx="10950754" cy="608529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1"/>
          <p:cNvSpPr/>
          <p:nvPr/>
        </p:nvSpPr>
        <p:spPr>
          <a:xfrm>
            <a:off x="570814" y="12191"/>
            <a:ext cx="5434965" cy="280670"/>
          </a:xfrm>
          <a:custGeom>
            <a:avLst/>
            <a:gdLst/>
            <a:ahLst/>
            <a:cxnLst/>
            <a:rect l="l" t="t" r="r" b="b"/>
            <a:pathLst>
              <a:path w="5434965" h="280670">
                <a:moveTo>
                  <a:pt x="5434583" y="0"/>
                </a:moveTo>
                <a:lnTo>
                  <a:pt x="0" y="0"/>
                </a:lnTo>
                <a:lnTo>
                  <a:pt x="0" y="280416"/>
                </a:lnTo>
                <a:lnTo>
                  <a:pt x="5434583" y="280416"/>
                </a:lnTo>
                <a:lnTo>
                  <a:pt x="543458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58190" y="0"/>
            <a:ext cx="54597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PROSEDUR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PEMBUATAN</a:t>
            </a:r>
            <a:r>
              <a:rPr sz="18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LAPORAN</a:t>
            </a:r>
            <a:r>
              <a:rPr sz="18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KEHADIRAN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PEGAWAI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620E42B4-805A-509D-DC02-FD91813FD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12545"/>
            <a:ext cx="11506200" cy="647671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416204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4162043"/>
              <a:ext cx="12192000" cy="2696210"/>
            </a:xfrm>
            <a:custGeom>
              <a:avLst/>
              <a:gdLst/>
              <a:ahLst/>
              <a:cxnLst/>
              <a:rect l="l" t="t" r="r" b="b"/>
              <a:pathLst>
                <a:path w="12192000" h="2696209">
                  <a:moveTo>
                    <a:pt x="12192000" y="0"/>
                  </a:moveTo>
                  <a:lnTo>
                    <a:pt x="0" y="0"/>
                  </a:lnTo>
                  <a:lnTo>
                    <a:pt x="0" y="2695956"/>
                  </a:lnTo>
                  <a:lnTo>
                    <a:pt x="12192000" y="269595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122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441692" y="2410967"/>
              <a:ext cx="4750435" cy="853440"/>
            </a:xfrm>
            <a:custGeom>
              <a:avLst/>
              <a:gdLst/>
              <a:ahLst/>
              <a:cxnLst/>
              <a:rect l="l" t="t" r="r" b="b"/>
              <a:pathLst>
                <a:path w="4750434" h="853439">
                  <a:moveTo>
                    <a:pt x="4750308" y="0"/>
                  </a:moveTo>
                  <a:lnTo>
                    <a:pt x="456691" y="0"/>
                  </a:lnTo>
                  <a:lnTo>
                    <a:pt x="0" y="853440"/>
                  </a:lnTo>
                  <a:lnTo>
                    <a:pt x="4750308" y="853440"/>
                  </a:lnTo>
                  <a:lnTo>
                    <a:pt x="4750308" y="0"/>
                  </a:lnTo>
                  <a:close/>
                </a:path>
              </a:pathLst>
            </a:custGeom>
            <a:solidFill>
              <a:srgbClr val="FFFFFF">
                <a:alpha val="949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2361692"/>
              <a:ext cx="7111365" cy="1841500"/>
            </a:xfrm>
            <a:custGeom>
              <a:avLst/>
              <a:gdLst/>
              <a:ahLst/>
              <a:cxnLst/>
              <a:rect l="l" t="t" r="r" b="b"/>
              <a:pathLst>
                <a:path w="7111365" h="1841500">
                  <a:moveTo>
                    <a:pt x="489318" y="1663699"/>
                  </a:moveTo>
                  <a:lnTo>
                    <a:pt x="132613" y="1663699"/>
                  </a:lnTo>
                  <a:lnTo>
                    <a:pt x="132613" y="1727199"/>
                  </a:lnTo>
                  <a:lnTo>
                    <a:pt x="66328" y="1727199"/>
                  </a:lnTo>
                  <a:lnTo>
                    <a:pt x="0" y="1841499"/>
                  </a:lnTo>
                  <a:lnTo>
                    <a:pt x="7095108" y="1841499"/>
                  </a:lnTo>
                  <a:lnTo>
                    <a:pt x="7095108" y="1790699"/>
                  </a:lnTo>
                  <a:lnTo>
                    <a:pt x="7054596" y="1739899"/>
                  </a:lnTo>
                  <a:lnTo>
                    <a:pt x="6962775" y="1739899"/>
                  </a:lnTo>
                  <a:lnTo>
                    <a:pt x="6962775" y="1714499"/>
                  </a:lnTo>
                  <a:lnTo>
                    <a:pt x="1243177" y="1714499"/>
                  </a:lnTo>
                  <a:lnTo>
                    <a:pt x="1243177" y="1701799"/>
                  </a:lnTo>
                  <a:lnTo>
                    <a:pt x="1026210" y="1701799"/>
                  </a:lnTo>
                  <a:lnTo>
                    <a:pt x="1026210" y="1676399"/>
                  </a:lnTo>
                  <a:lnTo>
                    <a:pt x="489318" y="1676399"/>
                  </a:lnTo>
                  <a:lnTo>
                    <a:pt x="489318" y="1663699"/>
                  </a:lnTo>
                  <a:close/>
                </a:path>
                <a:path w="7111365" h="1841500">
                  <a:moveTo>
                    <a:pt x="7110983" y="1816099"/>
                  </a:moveTo>
                  <a:lnTo>
                    <a:pt x="7109841" y="1816099"/>
                  </a:lnTo>
                  <a:lnTo>
                    <a:pt x="7109841" y="1841499"/>
                  </a:lnTo>
                  <a:lnTo>
                    <a:pt x="7110983" y="1841499"/>
                  </a:lnTo>
                  <a:lnTo>
                    <a:pt x="7110983" y="1816099"/>
                  </a:lnTo>
                  <a:close/>
                </a:path>
                <a:path w="7111365" h="1841500">
                  <a:moveTo>
                    <a:pt x="7017893" y="1714499"/>
                  </a:moveTo>
                  <a:lnTo>
                    <a:pt x="6977380" y="1714499"/>
                  </a:lnTo>
                  <a:lnTo>
                    <a:pt x="6977380" y="1739899"/>
                  </a:lnTo>
                  <a:lnTo>
                    <a:pt x="7039991" y="1739899"/>
                  </a:lnTo>
                  <a:lnTo>
                    <a:pt x="7039991" y="1727199"/>
                  </a:lnTo>
                  <a:lnTo>
                    <a:pt x="7017893" y="1727199"/>
                  </a:lnTo>
                  <a:lnTo>
                    <a:pt x="7017893" y="1714499"/>
                  </a:lnTo>
                  <a:close/>
                </a:path>
                <a:path w="7111365" h="1841500">
                  <a:moveTo>
                    <a:pt x="6962775" y="1689099"/>
                  </a:moveTo>
                  <a:lnTo>
                    <a:pt x="1302004" y="1689099"/>
                  </a:lnTo>
                  <a:lnTo>
                    <a:pt x="1302004" y="1701799"/>
                  </a:lnTo>
                  <a:lnTo>
                    <a:pt x="1280251" y="1701799"/>
                  </a:lnTo>
                  <a:lnTo>
                    <a:pt x="1272540" y="1714499"/>
                  </a:lnTo>
                  <a:lnTo>
                    <a:pt x="6962775" y="1714499"/>
                  </a:lnTo>
                  <a:lnTo>
                    <a:pt x="6962775" y="1689099"/>
                  </a:lnTo>
                  <a:close/>
                </a:path>
                <a:path w="7111365" h="1841500">
                  <a:moveTo>
                    <a:pt x="1243177" y="1498599"/>
                  </a:moveTo>
                  <a:lnTo>
                    <a:pt x="1051953" y="1498599"/>
                  </a:lnTo>
                  <a:lnTo>
                    <a:pt x="1051953" y="1701799"/>
                  </a:lnTo>
                  <a:lnTo>
                    <a:pt x="1243177" y="1701799"/>
                  </a:lnTo>
                  <a:lnTo>
                    <a:pt x="1243177" y="1498599"/>
                  </a:lnTo>
                  <a:close/>
                </a:path>
                <a:path w="7111365" h="1841500">
                  <a:moveTo>
                    <a:pt x="6635496" y="1549399"/>
                  </a:moveTo>
                  <a:lnTo>
                    <a:pt x="6561835" y="1549399"/>
                  </a:lnTo>
                  <a:lnTo>
                    <a:pt x="6561835" y="1562099"/>
                  </a:lnTo>
                  <a:lnTo>
                    <a:pt x="1290955" y="1562099"/>
                  </a:lnTo>
                  <a:lnTo>
                    <a:pt x="1290955" y="1574799"/>
                  </a:lnTo>
                  <a:lnTo>
                    <a:pt x="1302004" y="1574799"/>
                  </a:lnTo>
                  <a:lnTo>
                    <a:pt x="1302004" y="1663699"/>
                  </a:lnTo>
                  <a:lnTo>
                    <a:pt x="1290955" y="1663699"/>
                  </a:lnTo>
                  <a:lnTo>
                    <a:pt x="1290955" y="1676399"/>
                  </a:lnTo>
                  <a:lnTo>
                    <a:pt x="1294638" y="1676399"/>
                  </a:lnTo>
                  <a:lnTo>
                    <a:pt x="1298321" y="1689099"/>
                  </a:lnTo>
                  <a:lnTo>
                    <a:pt x="6977380" y="1689099"/>
                  </a:lnTo>
                  <a:lnTo>
                    <a:pt x="6936994" y="1650999"/>
                  </a:lnTo>
                  <a:lnTo>
                    <a:pt x="6664833" y="1650999"/>
                  </a:lnTo>
                  <a:lnTo>
                    <a:pt x="6664833" y="1600199"/>
                  </a:lnTo>
                  <a:lnTo>
                    <a:pt x="6639052" y="1587499"/>
                  </a:lnTo>
                  <a:lnTo>
                    <a:pt x="6635496" y="1574799"/>
                  </a:lnTo>
                  <a:lnTo>
                    <a:pt x="6635496" y="1549399"/>
                  </a:lnTo>
                  <a:close/>
                </a:path>
                <a:path w="7111365" h="1841500">
                  <a:moveTo>
                    <a:pt x="952665" y="1155700"/>
                  </a:moveTo>
                  <a:lnTo>
                    <a:pt x="864408" y="1181100"/>
                  </a:lnTo>
                  <a:lnTo>
                    <a:pt x="820282" y="1181100"/>
                  </a:lnTo>
                  <a:lnTo>
                    <a:pt x="776160" y="1193800"/>
                  </a:lnTo>
                  <a:lnTo>
                    <a:pt x="754548" y="1193800"/>
                  </a:lnTo>
                  <a:lnTo>
                    <a:pt x="744606" y="1206500"/>
                  </a:lnTo>
                  <a:lnTo>
                    <a:pt x="735698" y="1206500"/>
                  </a:lnTo>
                  <a:lnTo>
                    <a:pt x="735698" y="1485899"/>
                  </a:lnTo>
                  <a:lnTo>
                    <a:pt x="572982" y="1485899"/>
                  </a:lnTo>
                  <a:lnTo>
                    <a:pt x="553675" y="1498599"/>
                  </a:lnTo>
                  <a:lnTo>
                    <a:pt x="515061" y="1511299"/>
                  </a:lnTo>
                  <a:lnTo>
                    <a:pt x="515061" y="1676399"/>
                  </a:lnTo>
                  <a:lnTo>
                    <a:pt x="1026210" y="1676399"/>
                  </a:lnTo>
                  <a:lnTo>
                    <a:pt x="1026210" y="1193800"/>
                  </a:lnTo>
                  <a:lnTo>
                    <a:pt x="1015187" y="1181100"/>
                  </a:lnTo>
                  <a:lnTo>
                    <a:pt x="999210" y="1168400"/>
                  </a:lnTo>
                  <a:lnTo>
                    <a:pt x="968642" y="1168400"/>
                  </a:lnTo>
                  <a:lnTo>
                    <a:pt x="952665" y="1155700"/>
                  </a:lnTo>
                  <a:close/>
                </a:path>
                <a:path w="7111365" h="1841500">
                  <a:moveTo>
                    <a:pt x="360616" y="1638299"/>
                  </a:moveTo>
                  <a:lnTo>
                    <a:pt x="206159" y="1638299"/>
                  </a:lnTo>
                  <a:lnTo>
                    <a:pt x="206159" y="1663699"/>
                  </a:lnTo>
                  <a:lnTo>
                    <a:pt x="459905" y="1663699"/>
                  </a:lnTo>
                  <a:lnTo>
                    <a:pt x="459905" y="1650999"/>
                  </a:lnTo>
                  <a:lnTo>
                    <a:pt x="360616" y="1650999"/>
                  </a:lnTo>
                  <a:lnTo>
                    <a:pt x="360616" y="1638299"/>
                  </a:lnTo>
                  <a:close/>
                </a:path>
                <a:path w="7111365" h="1841500">
                  <a:moveTo>
                    <a:pt x="6936994" y="1638299"/>
                  </a:moveTo>
                  <a:lnTo>
                    <a:pt x="6683248" y="1638299"/>
                  </a:lnTo>
                  <a:lnTo>
                    <a:pt x="6683248" y="1650999"/>
                  </a:lnTo>
                  <a:lnTo>
                    <a:pt x="6936994" y="1650999"/>
                  </a:lnTo>
                  <a:lnTo>
                    <a:pt x="6936994" y="1638299"/>
                  </a:lnTo>
                  <a:close/>
                </a:path>
                <a:path w="7111365" h="1841500">
                  <a:moveTo>
                    <a:pt x="6951726" y="1625599"/>
                  </a:moveTo>
                  <a:lnTo>
                    <a:pt x="6697980" y="1625599"/>
                  </a:lnTo>
                  <a:lnTo>
                    <a:pt x="6697980" y="1638299"/>
                  </a:lnTo>
                  <a:lnTo>
                    <a:pt x="6951726" y="1638299"/>
                  </a:lnTo>
                  <a:lnTo>
                    <a:pt x="6951726" y="1625599"/>
                  </a:lnTo>
                  <a:close/>
                </a:path>
                <a:path w="7111365" h="1841500">
                  <a:moveTo>
                    <a:pt x="6936994" y="1612899"/>
                  </a:moveTo>
                  <a:lnTo>
                    <a:pt x="6683248" y="1612899"/>
                  </a:lnTo>
                  <a:lnTo>
                    <a:pt x="6683248" y="1625599"/>
                  </a:lnTo>
                  <a:lnTo>
                    <a:pt x="6936994" y="1625599"/>
                  </a:lnTo>
                  <a:lnTo>
                    <a:pt x="6936994" y="1612899"/>
                  </a:lnTo>
                  <a:close/>
                </a:path>
                <a:path w="7111365" h="1841500">
                  <a:moveTo>
                    <a:pt x="6951726" y="1600199"/>
                  </a:moveTo>
                  <a:lnTo>
                    <a:pt x="6697980" y="1600199"/>
                  </a:lnTo>
                  <a:lnTo>
                    <a:pt x="6697980" y="1612899"/>
                  </a:lnTo>
                  <a:lnTo>
                    <a:pt x="6951726" y="1612899"/>
                  </a:lnTo>
                  <a:lnTo>
                    <a:pt x="6951726" y="1600199"/>
                  </a:lnTo>
                  <a:close/>
                </a:path>
                <a:path w="7111365" h="1841500">
                  <a:moveTo>
                    <a:pt x="6936994" y="1549399"/>
                  </a:moveTo>
                  <a:lnTo>
                    <a:pt x="6683248" y="1549399"/>
                  </a:lnTo>
                  <a:lnTo>
                    <a:pt x="6683248" y="1600199"/>
                  </a:lnTo>
                  <a:lnTo>
                    <a:pt x="6936994" y="1600199"/>
                  </a:lnTo>
                  <a:lnTo>
                    <a:pt x="6936994" y="1549399"/>
                  </a:lnTo>
                  <a:close/>
                </a:path>
                <a:path w="7111365" h="1841500">
                  <a:moveTo>
                    <a:pt x="1610487" y="1181100"/>
                  </a:moveTo>
                  <a:lnTo>
                    <a:pt x="1586992" y="1181100"/>
                  </a:lnTo>
                  <a:lnTo>
                    <a:pt x="1580388" y="1193800"/>
                  </a:lnTo>
                  <a:lnTo>
                    <a:pt x="1546860" y="1193800"/>
                  </a:lnTo>
                  <a:lnTo>
                    <a:pt x="1546860" y="1460499"/>
                  </a:lnTo>
                  <a:lnTo>
                    <a:pt x="1555750" y="1460499"/>
                  </a:lnTo>
                  <a:lnTo>
                    <a:pt x="1555750" y="1511299"/>
                  </a:lnTo>
                  <a:lnTo>
                    <a:pt x="1309370" y="1511299"/>
                  </a:lnTo>
                  <a:lnTo>
                    <a:pt x="1305687" y="1523999"/>
                  </a:lnTo>
                  <a:lnTo>
                    <a:pt x="1302004" y="1523999"/>
                  </a:lnTo>
                  <a:lnTo>
                    <a:pt x="1302004" y="1536699"/>
                  </a:lnTo>
                  <a:lnTo>
                    <a:pt x="1309370" y="1536699"/>
                  </a:lnTo>
                  <a:lnTo>
                    <a:pt x="1309370" y="1549399"/>
                  </a:lnTo>
                  <a:lnTo>
                    <a:pt x="1302004" y="1549399"/>
                  </a:lnTo>
                  <a:lnTo>
                    <a:pt x="1298321" y="1562099"/>
                  </a:lnTo>
                  <a:lnTo>
                    <a:pt x="6537198" y="1562099"/>
                  </a:lnTo>
                  <a:lnTo>
                    <a:pt x="6537198" y="1346199"/>
                  </a:lnTo>
                  <a:lnTo>
                    <a:pt x="6428486" y="1346199"/>
                  </a:lnTo>
                  <a:lnTo>
                    <a:pt x="6428486" y="1320799"/>
                  </a:lnTo>
                  <a:lnTo>
                    <a:pt x="4158234" y="1320799"/>
                  </a:lnTo>
                  <a:lnTo>
                    <a:pt x="4158234" y="1295399"/>
                  </a:lnTo>
                  <a:lnTo>
                    <a:pt x="4004437" y="1295399"/>
                  </a:lnTo>
                  <a:lnTo>
                    <a:pt x="4004437" y="1269999"/>
                  </a:lnTo>
                  <a:lnTo>
                    <a:pt x="3629914" y="1269999"/>
                  </a:lnTo>
                  <a:lnTo>
                    <a:pt x="3629914" y="1257299"/>
                  </a:lnTo>
                  <a:lnTo>
                    <a:pt x="2573401" y="1257299"/>
                  </a:lnTo>
                  <a:lnTo>
                    <a:pt x="2573401" y="1244600"/>
                  </a:lnTo>
                  <a:lnTo>
                    <a:pt x="2449703" y="1244600"/>
                  </a:lnTo>
                  <a:lnTo>
                    <a:pt x="2449703" y="1219200"/>
                  </a:lnTo>
                  <a:lnTo>
                    <a:pt x="2101977" y="1219200"/>
                  </a:lnTo>
                  <a:lnTo>
                    <a:pt x="2101977" y="1206500"/>
                  </a:lnTo>
                  <a:lnTo>
                    <a:pt x="1635843" y="1206500"/>
                  </a:lnTo>
                  <a:lnTo>
                    <a:pt x="1617091" y="1193800"/>
                  </a:lnTo>
                  <a:lnTo>
                    <a:pt x="1610487" y="1181100"/>
                  </a:lnTo>
                  <a:close/>
                </a:path>
                <a:path w="7111365" h="1841500">
                  <a:moveTo>
                    <a:pt x="6951726" y="1536699"/>
                  </a:moveTo>
                  <a:lnTo>
                    <a:pt x="6697980" y="1536699"/>
                  </a:lnTo>
                  <a:lnTo>
                    <a:pt x="6697980" y="1549399"/>
                  </a:lnTo>
                  <a:lnTo>
                    <a:pt x="6951726" y="1549399"/>
                  </a:lnTo>
                  <a:lnTo>
                    <a:pt x="6951726" y="1536699"/>
                  </a:lnTo>
                  <a:close/>
                </a:path>
                <a:path w="7111365" h="1841500">
                  <a:moveTo>
                    <a:pt x="6936994" y="1523999"/>
                  </a:moveTo>
                  <a:lnTo>
                    <a:pt x="6683248" y="1523999"/>
                  </a:lnTo>
                  <a:lnTo>
                    <a:pt x="6683248" y="1536699"/>
                  </a:lnTo>
                  <a:lnTo>
                    <a:pt x="6936994" y="1536699"/>
                  </a:lnTo>
                  <a:lnTo>
                    <a:pt x="6936994" y="1523999"/>
                  </a:lnTo>
                  <a:close/>
                </a:path>
                <a:path w="7111365" h="1841500">
                  <a:moveTo>
                    <a:pt x="6951726" y="1511299"/>
                  </a:moveTo>
                  <a:lnTo>
                    <a:pt x="6697980" y="1511299"/>
                  </a:lnTo>
                  <a:lnTo>
                    <a:pt x="6697980" y="1523999"/>
                  </a:lnTo>
                  <a:lnTo>
                    <a:pt x="6951726" y="1523999"/>
                  </a:lnTo>
                  <a:lnTo>
                    <a:pt x="6951726" y="1511299"/>
                  </a:lnTo>
                  <a:close/>
                </a:path>
                <a:path w="7111365" h="1841500">
                  <a:moveTo>
                    <a:pt x="1460297" y="1409699"/>
                  </a:moveTo>
                  <a:lnTo>
                    <a:pt x="1371854" y="1409699"/>
                  </a:lnTo>
                  <a:lnTo>
                    <a:pt x="1344592" y="1422399"/>
                  </a:lnTo>
                  <a:lnTo>
                    <a:pt x="1327308" y="1447799"/>
                  </a:lnTo>
                  <a:lnTo>
                    <a:pt x="1317597" y="1473199"/>
                  </a:lnTo>
                  <a:lnTo>
                    <a:pt x="1313053" y="1511299"/>
                  </a:lnTo>
                  <a:lnTo>
                    <a:pt x="1503299" y="1511299"/>
                  </a:lnTo>
                  <a:lnTo>
                    <a:pt x="1488694" y="1447799"/>
                  </a:lnTo>
                  <a:lnTo>
                    <a:pt x="1481498" y="1435099"/>
                  </a:lnTo>
                  <a:lnTo>
                    <a:pt x="1472183" y="1422399"/>
                  </a:lnTo>
                  <a:lnTo>
                    <a:pt x="1460297" y="1409699"/>
                  </a:lnTo>
                  <a:close/>
                </a:path>
                <a:path w="7111365" h="1841500">
                  <a:moveTo>
                    <a:pt x="6936994" y="1498599"/>
                  </a:moveTo>
                  <a:lnTo>
                    <a:pt x="6683248" y="1498599"/>
                  </a:lnTo>
                  <a:lnTo>
                    <a:pt x="6683248" y="1511299"/>
                  </a:lnTo>
                  <a:lnTo>
                    <a:pt x="6936994" y="1511299"/>
                  </a:lnTo>
                  <a:lnTo>
                    <a:pt x="6936994" y="1498599"/>
                  </a:lnTo>
                  <a:close/>
                </a:path>
                <a:path w="7111365" h="1841500">
                  <a:moveTo>
                    <a:pt x="1165961" y="1435099"/>
                  </a:moveTo>
                  <a:lnTo>
                    <a:pt x="1125499" y="1435099"/>
                  </a:lnTo>
                  <a:lnTo>
                    <a:pt x="1118146" y="1447799"/>
                  </a:lnTo>
                  <a:lnTo>
                    <a:pt x="1114475" y="1447799"/>
                  </a:lnTo>
                  <a:lnTo>
                    <a:pt x="1114475" y="1460499"/>
                  </a:lnTo>
                  <a:lnTo>
                    <a:pt x="1096086" y="1460499"/>
                  </a:lnTo>
                  <a:lnTo>
                    <a:pt x="1088732" y="1473199"/>
                  </a:lnTo>
                  <a:lnTo>
                    <a:pt x="1074026" y="1473199"/>
                  </a:lnTo>
                  <a:lnTo>
                    <a:pt x="1074026" y="1498599"/>
                  </a:lnTo>
                  <a:lnTo>
                    <a:pt x="1165961" y="1498599"/>
                  </a:lnTo>
                  <a:lnTo>
                    <a:pt x="1165961" y="1435099"/>
                  </a:lnTo>
                  <a:close/>
                </a:path>
                <a:path w="7111365" h="1841500">
                  <a:moveTo>
                    <a:pt x="6951726" y="1485899"/>
                  </a:moveTo>
                  <a:lnTo>
                    <a:pt x="6697980" y="1485899"/>
                  </a:lnTo>
                  <a:lnTo>
                    <a:pt x="6697980" y="1498599"/>
                  </a:lnTo>
                  <a:lnTo>
                    <a:pt x="6951726" y="1498599"/>
                  </a:lnTo>
                  <a:lnTo>
                    <a:pt x="6951726" y="1485899"/>
                  </a:lnTo>
                  <a:close/>
                </a:path>
                <a:path w="7111365" h="1841500">
                  <a:moveTo>
                    <a:pt x="6936994" y="1473199"/>
                  </a:moveTo>
                  <a:lnTo>
                    <a:pt x="6683248" y="1473199"/>
                  </a:lnTo>
                  <a:lnTo>
                    <a:pt x="6683248" y="1485899"/>
                  </a:lnTo>
                  <a:lnTo>
                    <a:pt x="6936994" y="1485899"/>
                  </a:lnTo>
                  <a:lnTo>
                    <a:pt x="6936994" y="1473199"/>
                  </a:lnTo>
                  <a:close/>
                </a:path>
                <a:path w="7111365" h="1841500">
                  <a:moveTo>
                    <a:pt x="6951726" y="1447799"/>
                  </a:moveTo>
                  <a:lnTo>
                    <a:pt x="6697980" y="1447799"/>
                  </a:lnTo>
                  <a:lnTo>
                    <a:pt x="6697980" y="1473199"/>
                  </a:lnTo>
                  <a:lnTo>
                    <a:pt x="6951726" y="1473199"/>
                  </a:lnTo>
                  <a:lnTo>
                    <a:pt x="6951726" y="1447799"/>
                  </a:lnTo>
                  <a:close/>
                </a:path>
                <a:path w="7111365" h="1841500">
                  <a:moveTo>
                    <a:pt x="6936994" y="1435099"/>
                  </a:moveTo>
                  <a:lnTo>
                    <a:pt x="6683248" y="1435099"/>
                  </a:lnTo>
                  <a:lnTo>
                    <a:pt x="6683248" y="1447799"/>
                  </a:lnTo>
                  <a:lnTo>
                    <a:pt x="6936994" y="1447799"/>
                  </a:lnTo>
                  <a:lnTo>
                    <a:pt x="6936994" y="1435099"/>
                  </a:lnTo>
                  <a:close/>
                </a:path>
                <a:path w="7111365" h="1841500">
                  <a:moveTo>
                    <a:pt x="6951726" y="1422399"/>
                  </a:moveTo>
                  <a:lnTo>
                    <a:pt x="6697980" y="1422399"/>
                  </a:lnTo>
                  <a:lnTo>
                    <a:pt x="6697980" y="1435099"/>
                  </a:lnTo>
                  <a:lnTo>
                    <a:pt x="6951726" y="1435099"/>
                  </a:lnTo>
                  <a:lnTo>
                    <a:pt x="6951726" y="1422399"/>
                  </a:lnTo>
                  <a:close/>
                </a:path>
                <a:path w="7111365" h="1841500">
                  <a:moveTo>
                    <a:pt x="6936994" y="1409699"/>
                  </a:moveTo>
                  <a:lnTo>
                    <a:pt x="6683248" y="1409699"/>
                  </a:lnTo>
                  <a:lnTo>
                    <a:pt x="6683248" y="1422399"/>
                  </a:lnTo>
                  <a:lnTo>
                    <a:pt x="6936994" y="1422399"/>
                  </a:lnTo>
                  <a:lnTo>
                    <a:pt x="6936994" y="1409699"/>
                  </a:lnTo>
                  <a:close/>
                </a:path>
                <a:path w="7111365" h="1841500">
                  <a:moveTo>
                    <a:pt x="1452753" y="1384299"/>
                  </a:moveTo>
                  <a:lnTo>
                    <a:pt x="1364488" y="1384299"/>
                  </a:lnTo>
                  <a:lnTo>
                    <a:pt x="1364488" y="1396999"/>
                  </a:lnTo>
                  <a:lnTo>
                    <a:pt x="1368171" y="1396999"/>
                  </a:lnTo>
                  <a:lnTo>
                    <a:pt x="1368171" y="1409699"/>
                  </a:lnTo>
                  <a:lnTo>
                    <a:pt x="1449070" y="1409699"/>
                  </a:lnTo>
                  <a:lnTo>
                    <a:pt x="1452753" y="1396999"/>
                  </a:lnTo>
                  <a:lnTo>
                    <a:pt x="1452753" y="1384299"/>
                  </a:lnTo>
                  <a:close/>
                </a:path>
                <a:path w="7111365" h="1841500">
                  <a:moveTo>
                    <a:pt x="6951726" y="1396999"/>
                  </a:moveTo>
                  <a:lnTo>
                    <a:pt x="6697980" y="1396999"/>
                  </a:lnTo>
                  <a:lnTo>
                    <a:pt x="6697980" y="1409699"/>
                  </a:lnTo>
                  <a:lnTo>
                    <a:pt x="6951726" y="1409699"/>
                  </a:lnTo>
                  <a:lnTo>
                    <a:pt x="6951726" y="1396999"/>
                  </a:lnTo>
                  <a:close/>
                </a:path>
                <a:path w="7111365" h="1841500">
                  <a:moveTo>
                    <a:pt x="6936994" y="1384299"/>
                  </a:moveTo>
                  <a:lnTo>
                    <a:pt x="6683248" y="1384299"/>
                  </a:lnTo>
                  <a:lnTo>
                    <a:pt x="6683248" y="1396999"/>
                  </a:lnTo>
                  <a:lnTo>
                    <a:pt x="6936994" y="1396999"/>
                  </a:lnTo>
                  <a:lnTo>
                    <a:pt x="6936994" y="1384299"/>
                  </a:lnTo>
                  <a:close/>
                </a:path>
                <a:path w="7111365" h="1841500">
                  <a:moveTo>
                    <a:pt x="1445387" y="1371599"/>
                  </a:moveTo>
                  <a:lnTo>
                    <a:pt x="1375537" y="1371599"/>
                  </a:lnTo>
                  <a:lnTo>
                    <a:pt x="1375537" y="1384299"/>
                  </a:lnTo>
                  <a:lnTo>
                    <a:pt x="1445387" y="1384299"/>
                  </a:lnTo>
                  <a:lnTo>
                    <a:pt x="1445387" y="1371599"/>
                  </a:lnTo>
                  <a:close/>
                </a:path>
                <a:path w="7111365" h="1841500">
                  <a:moveTo>
                    <a:pt x="6951726" y="1371599"/>
                  </a:moveTo>
                  <a:lnTo>
                    <a:pt x="6697980" y="1371599"/>
                  </a:lnTo>
                  <a:lnTo>
                    <a:pt x="6697980" y="1384299"/>
                  </a:lnTo>
                  <a:lnTo>
                    <a:pt x="6951726" y="1384299"/>
                  </a:lnTo>
                  <a:lnTo>
                    <a:pt x="6951726" y="1371599"/>
                  </a:lnTo>
                  <a:close/>
                </a:path>
                <a:path w="7111365" h="1841500">
                  <a:moveTo>
                    <a:pt x="1441704" y="1333499"/>
                  </a:moveTo>
                  <a:lnTo>
                    <a:pt x="1382903" y="1333499"/>
                  </a:lnTo>
                  <a:lnTo>
                    <a:pt x="1382903" y="1371599"/>
                  </a:lnTo>
                  <a:lnTo>
                    <a:pt x="1438021" y="1371599"/>
                  </a:lnTo>
                  <a:lnTo>
                    <a:pt x="1438078" y="1358899"/>
                  </a:lnTo>
                  <a:lnTo>
                    <a:pt x="1438481" y="1346199"/>
                  </a:lnTo>
                  <a:lnTo>
                    <a:pt x="1439574" y="1346199"/>
                  </a:lnTo>
                  <a:lnTo>
                    <a:pt x="1441704" y="1333499"/>
                  </a:lnTo>
                  <a:close/>
                </a:path>
                <a:path w="7111365" h="1841500">
                  <a:moveTo>
                    <a:pt x="6936994" y="1358899"/>
                  </a:moveTo>
                  <a:lnTo>
                    <a:pt x="6683248" y="1358899"/>
                  </a:lnTo>
                  <a:lnTo>
                    <a:pt x="6683248" y="1371599"/>
                  </a:lnTo>
                  <a:lnTo>
                    <a:pt x="6936994" y="1371599"/>
                  </a:lnTo>
                  <a:lnTo>
                    <a:pt x="6936994" y="1358899"/>
                  </a:lnTo>
                  <a:close/>
                </a:path>
                <a:path w="7111365" h="1841500">
                  <a:moveTo>
                    <a:pt x="6951726" y="1333499"/>
                  </a:moveTo>
                  <a:lnTo>
                    <a:pt x="6697980" y="1333499"/>
                  </a:lnTo>
                  <a:lnTo>
                    <a:pt x="6697980" y="1358899"/>
                  </a:lnTo>
                  <a:lnTo>
                    <a:pt x="6951726" y="1358899"/>
                  </a:lnTo>
                  <a:lnTo>
                    <a:pt x="6951726" y="1333499"/>
                  </a:lnTo>
                  <a:close/>
                </a:path>
                <a:path w="7111365" h="1841500">
                  <a:moveTo>
                    <a:pt x="1438021" y="1320799"/>
                  </a:moveTo>
                  <a:lnTo>
                    <a:pt x="1382903" y="1320799"/>
                  </a:lnTo>
                  <a:lnTo>
                    <a:pt x="1375537" y="1333499"/>
                  </a:lnTo>
                  <a:lnTo>
                    <a:pt x="1438021" y="1333499"/>
                  </a:lnTo>
                  <a:lnTo>
                    <a:pt x="1438021" y="1320799"/>
                  </a:lnTo>
                  <a:close/>
                </a:path>
                <a:path w="7111365" h="1841500">
                  <a:moveTo>
                    <a:pt x="6936994" y="1320799"/>
                  </a:moveTo>
                  <a:lnTo>
                    <a:pt x="6683248" y="1320799"/>
                  </a:lnTo>
                  <a:lnTo>
                    <a:pt x="6683248" y="1333499"/>
                  </a:lnTo>
                  <a:lnTo>
                    <a:pt x="6936994" y="1333499"/>
                  </a:lnTo>
                  <a:lnTo>
                    <a:pt x="6936994" y="1320799"/>
                  </a:lnTo>
                  <a:close/>
                </a:path>
                <a:path w="7111365" h="1841500">
                  <a:moveTo>
                    <a:pt x="1417085" y="1244600"/>
                  </a:moveTo>
                  <a:lnTo>
                    <a:pt x="1400857" y="1244600"/>
                  </a:lnTo>
                  <a:lnTo>
                    <a:pt x="1399476" y="1257299"/>
                  </a:lnTo>
                  <a:lnTo>
                    <a:pt x="1400857" y="1269999"/>
                  </a:lnTo>
                  <a:lnTo>
                    <a:pt x="1405001" y="1282699"/>
                  </a:lnTo>
                  <a:lnTo>
                    <a:pt x="1401318" y="1295399"/>
                  </a:lnTo>
                  <a:lnTo>
                    <a:pt x="1396368" y="1308099"/>
                  </a:lnTo>
                  <a:lnTo>
                    <a:pt x="1392110" y="1308099"/>
                  </a:lnTo>
                  <a:lnTo>
                    <a:pt x="1387852" y="1320799"/>
                  </a:lnTo>
                  <a:lnTo>
                    <a:pt x="1431069" y="1320799"/>
                  </a:lnTo>
                  <a:lnTo>
                    <a:pt x="1426638" y="1308099"/>
                  </a:lnTo>
                  <a:lnTo>
                    <a:pt x="1421516" y="1295399"/>
                  </a:lnTo>
                  <a:lnTo>
                    <a:pt x="1416050" y="1295399"/>
                  </a:lnTo>
                  <a:lnTo>
                    <a:pt x="1416050" y="1282699"/>
                  </a:lnTo>
                  <a:lnTo>
                    <a:pt x="1419617" y="1269999"/>
                  </a:lnTo>
                  <a:lnTo>
                    <a:pt x="1419733" y="1257299"/>
                  </a:lnTo>
                  <a:lnTo>
                    <a:pt x="1417085" y="1244600"/>
                  </a:lnTo>
                  <a:close/>
                </a:path>
                <a:path w="7111365" h="1841500">
                  <a:moveTo>
                    <a:pt x="4425950" y="1155700"/>
                  </a:moveTo>
                  <a:lnTo>
                    <a:pt x="4307078" y="1155700"/>
                  </a:lnTo>
                  <a:lnTo>
                    <a:pt x="4307078" y="1295399"/>
                  </a:lnTo>
                  <a:lnTo>
                    <a:pt x="4195064" y="1295399"/>
                  </a:lnTo>
                  <a:lnTo>
                    <a:pt x="4195064" y="1320799"/>
                  </a:lnTo>
                  <a:lnTo>
                    <a:pt x="4431157" y="1320799"/>
                  </a:lnTo>
                  <a:lnTo>
                    <a:pt x="4428998" y="1282699"/>
                  </a:lnTo>
                  <a:lnTo>
                    <a:pt x="4425950" y="1282699"/>
                  </a:lnTo>
                  <a:lnTo>
                    <a:pt x="4425950" y="1155700"/>
                  </a:lnTo>
                  <a:close/>
                </a:path>
                <a:path w="7111365" h="1841500">
                  <a:moveTo>
                    <a:pt x="4459097" y="1282699"/>
                  </a:moveTo>
                  <a:lnTo>
                    <a:pt x="4449064" y="1282699"/>
                  </a:lnTo>
                  <a:lnTo>
                    <a:pt x="4448871" y="1295399"/>
                  </a:lnTo>
                  <a:lnTo>
                    <a:pt x="4448381" y="1308099"/>
                  </a:lnTo>
                  <a:lnTo>
                    <a:pt x="4447724" y="1320799"/>
                  </a:lnTo>
                  <a:lnTo>
                    <a:pt x="4461256" y="1320799"/>
                  </a:lnTo>
                  <a:lnTo>
                    <a:pt x="4459097" y="1282699"/>
                  </a:lnTo>
                  <a:close/>
                </a:path>
                <a:path w="7111365" h="1841500">
                  <a:moveTo>
                    <a:pt x="4870196" y="1054100"/>
                  </a:moveTo>
                  <a:lnTo>
                    <a:pt x="4544695" y="1054100"/>
                  </a:lnTo>
                  <a:lnTo>
                    <a:pt x="4544695" y="1320799"/>
                  </a:lnTo>
                  <a:lnTo>
                    <a:pt x="4870196" y="1320799"/>
                  </a:lnTo>
                  <a:lnTo>
                    <a:pt x="4870196" y="1054100"/>
                  </a:lnTo>
                  <a:close/>
                </a:path>
                <a:path w="7111365" h="1841500">
                  <a:moveTo>
                    <a:pt x="5131181" y="660400"/>
                  </a:moveTo>
                  <a:lnTo>
                    <a:pt x="5077714" y="660400"/>
                  </a:lnTo>
                  <a:lnTo>
                    <a:pt x="5075554" y="711200"/>
                  </a:lnTo>
                  <a:lnTo>
                    <a:pt x="5073484" y="774700"/>
                  </a:lnTo>
                  <a:lnTo>
                    <a:pt x="5071485" y="825500"/>
                  </a:lnTo>
                  <a:lnTo>
                    <a:pt x="5069541" y="876300"/>
                  </a:lnTo>
                  <a:lnTo>
                    <a:pt x="5061953" y="1079500"/>
                  </a:lnTo>
                  <a:lnTo>
                    <a:pt x="5060016" y="1143000"/>
                  </a:lnTo>
                  <a:lnTo>
                    <a:pt x="5058029" y="1193800"/>
                  </a:lnTo>
                  <a:lnTo>
                    <a:pt x="4901057" y="1193800"/>
                  </a:lnTo>
                  <a:lnTo>
                    <a:pt x="4901057" y="1320799"/>
                  </a:lnTo>
                  <a:lnTo>
                    <a:pt x="6428486" y="1320799"/>
                  </a:lnTo>
                  <a:lnTo>
                    <a:pt x="6428486" y="1282699"/>
                  </a:lnTo>
                  <a:lnTo>
                    <a:pt x="5371973" y="1282699"/>
                  </a:lnTo>
                  <a:lnTo>
                    <a:pt x="5371973" y="1206500"/>
                  </a:lnTo>
                  <a:lnTo>
                    <a:pt x="5251577" y="1206500"/>
                  </a:lnTo>
                  <a:lnTo>
                    <a:pt x="5251577" y="1079500"/>
                  </a:lnTo>
                  <a:lnTo>
                    <a:pt x="5144643" y="1079500"/>
                  </a:lnTo>
                  <a:lnTo>
                    <a:pt x="5143220" y="1028700"/>
                  </a:lnTo>
                  <a:lnTo>
                    <a:pt x="5141575" y="977900"/>
                  </a:lnTo>
                  <a:lnTo>
                    <a:pt x="5139780" y="927100"/>
                  </a:lnTo>
                  <a:lnTo>
                    <a:pt x="5136043" y="825500"/>
                  </a:lnTo>
                  <a:lnTo>
                    <a:pt x="5134248" y="774700"/>
                  </a:lnTo>
                  <a:lnTo>
                    <a:pt x="5132603" y="711200"/>
                  </a:lnTo>
                  <a:lnTo>
                    <a:pt x="5131181" y="660400"/>
                  </a:lnTo>
                  <a:close/>
                </a:path>
                <a:path w="7111365" h="1841500">
                  <a:moveTo>
                    <a:pt x="6929628" y="1206500"/>
                  </a:moveTo>
                  <a:lnTo>
                    <a:pt x="6683248" y="1206500"/>
                  </a:lnTo>
                  <a:lnTo>
                    <a:pt x="6683248" y="1269999"/>
                  </a:lnTo>
                  <a:lnTo>
                    <a:pt x="6696075" y="1295399"/>
                  </a:lnTo>
                  <a:lnTo>
                    <a:pt x="6683248" y="1295399"/>
                  </a:lnTo>
                  <a:lnTo>
                    <a:pt x="6683248" y="1308099"/>
                  </a:lnTo>
                  <a:lnTo>
                    <a:pt x="6697980" y="1308099"/>
                  </a:lnTo>
                  <a:lnTo>
                    <a:pt x="6697980" y="1320799"/>
                  </a:lnTo>
                  <a:lnTo>
                    <a:pt x="6951726" y="1320799"/>
                  </a:lnTo>
                  <a:lnTo>
                    <a:pt x="6951726" y="1244600"/>
                  </a:lnTo>
                  <a:lnTo>
                    <a:pt x="6929628" y="1206500"/>
                  </a:lnTo>
                  <a:close/>
                </a:path>
                <a:path w="7111365" h="1841500">
                  <a:moveTo>
                    <a:pt x="4031107" y="1269999"/>
                  </a:moveTo>
                  <a:lnTo>
                    <a:pt x="4024503" y="1269999"/>
                  </a:lnTo>
                  <a:lnTo>
                    <a:pt x="4024503" y="1295399"/>
                  </a:lnTo>
                  <a:lnTo>
                    <a:pt x="4031107" y="1295399"/>
                  </a:lnTo>
                  <a:lnTo>
                    <a:pt x="4031107" y="1269999"/>
                  </a:lnTo>
                  <a:close/>
                </a:path>
                <a:path w="7111365" h="1841500">
                  <a:moveTo>
                    <a:pt x="4144899" y="1244600"/>
                  </a:moveTo>
                  <a:lnTo>
                    <a:pt x="4081272" y="1244600"/>
                  </a:lnTo>
                  <a:lnTo>
                    <a:pt x="4081272" y="1295399"/>
                  </a:lnTo>
                  <a:lnTo>
                    <a:pt x="4144899" y="1295399"/>
                  </a:lnTo>
                  <a:lnTo>
                    <a:pt x="4144899" y="1244600"/>
                  </a:lnTo>
                  <a:close/>
                </a:path>
                <a:path w="7111365" h="1841500">
                  <a:moveTo>
                    <a:pt x="5569204" y="965200"/>
                  </a:moveTo>
                  <a:lnTo>
                    <a:pt x="5422138" y="965200"/>
                  </a:lnTo>
                  <a:lnTo>
                    <a:pt x="5422138" y="1257299"/>
                  </a:lnTo>
                  <a:lnTo>
                    <a:pt x="5395341" y="1257299"/>
                  </a:lnTo>
                  <a:lnTo>
                    <a:pt x="5395341" y="1282699"/>
                  </a:lnTo>
                  <a:lnTo>
                    <a:pt x="6428486" y="1282699"/>
                  </a:lnTo>
                  <a:lnTo>
                    <a:pt x="6428486" y="1269999"/>
                  </a:lnTo>
                  <a:lnTo>
                    <a:pt x="5850128" y="1269999"/>
                  </a:lnTo>
                  <a:lnTo>
                    <a:pt x="5850128" y="1155700"/>
                  </a:lnTo>
                  <a:lnTo>
                    <a:pt x="5569204" y="1155700"/>
                  </a:lnTo>
                  <a:lnTo>
                    <a:pt x="5569204" y="965200"/>
                  </a:lnTo>
                  <a:close/>
                </a:path>
                <a:path w="7111365" h="1841500">
                  <a:moveTo>
                    <a:pt x="3726941" y="1092200"/>
                  </a:moveTo>
                  <a:lnTo>
                    <a:pt x="3646678" y="1092200"/>
                  </a:lnTo>
                  <a:lnTo>
                    <a:pt x="3646678" y="1193800"/>
                  </a:lnTo>
                  <a:lnTo>
                    <a:pt x="3636645" y="1193800"/>
                  </a:lnTo>
                  <a:lnTo>
                    <a:pt x="3636539" y="1244600"/>
                  </a:lnTo>
                  <a:lnTo>
                    <a:pt x="3635803" y="1257299"/>
                  </a:lnTo>
                  <a:lnTo>
                    <a:pt x="3633805" y="1269999"/>
                  </a:lnTo>
                  <a:lnTo>
                    <a:pt x="4004437" y="1269999"/>
                  </a:lnTo>
                  <a:lnTo>
                    <a:pt x="4004437" y="1181100"/>
                  </a:lnTo>
                  <a:lnTo>
                    <a:pt x="3750310" y="1181100"/>
                  </a:lnTo>
                  <a:lnTo>
                    <a:pt x="3750310" y="1155700"/>
                  </a:lnTo>
                  <a:lnTo>
                    <a:pt x="3726941" y="1155700"/>
                  </a:lnTo>
                  <a:lnTo>
                    <a:pt x="3726941" y="1092200"/>
                  </a:lnTo>
                  <a:close/>
                </a:path>
                <a:path w="7111365" h="1841500">
                  <a:moveTo>
                    <a:pt x="6231255" y="1155700"/>
                  </a:moveTo>
                  <a:lnTo>
                    <a:pt x="6154293" y="1155700"/>
                  </a:lnTo>
                  <a:lnTo>
                    <a:pt x="6154293" y="1206500"/>
                  </a:lnTo>
                  <a:lnTo>
                    <a:pt x="6060694" y="1206500"/>
                  </a:lnTo>
                  <a:lnTo>
                    <a:pt x="6060694" y="1219200"/>
                  </a:lnTo>
                  <a:lnTo>
                    <a:pt x="6047359" y="1219200"/>
                  </a:lnTo>
                  <a:lnTo>
                    <a:pt x="6047359" y="1257299"/>
                  </a:lnTo>
                  <a:lnTo>
                    <a:pt x="5947029" y="1257299"/>
                  </a:lnTo>
                  <a:lnTo>
                    <a:pt x="5947029" y="1269999"/>
                  </a:lnTo>
                  <a:lnTo>
                    <a:pt x="6428486" y="1269999"/>
                  </a:lnTo>
                  <a:lnTo>
                    <a:pt x="6428486" y="1231900"/>
                  </a:lnTo>
                  <a:lnTo>
                    <a:pt x="6231255" y="1231900"/>
                  </a:lnTo>
                  <a:lnTo>
                    <a:pt x="6231255" y="1155700"/>
                  </a:lnTo>
                  <a:close/>
                </a:path>
                <a:path w="7111365" h="1841500">
                  <a:moveTo>
                    <a:pt x="3048127" y="1168400"/>
                  </a:moveTo>
                  <a:lnTo>
                    <a:pt x="2610104" y="1168400"/>
                  </a:lnTo>
                  <a:lnTo>
                    <a:pt x="2610104" y="1219200"/>
                  </a:lnTo>
                  <a:lnTo>
                    <a:pt x="2596769" y="1219200"/>
                  </a:lnTo>
                  <a:lnTo>
                    <a:pt x="2596769" y="1257299"/>
                  </a:lnTo>
                  <a:lnTo>
                    <a:pt x="3609848" y="1257299"/>
                  </a:lnTo>
                  <a:lnTo>
                    <a:pt x="3609848" y="1206500"/>
                  </a:lnTo>
                  <a:lnTo>
                    <a:pt x="3058160" y="1206500"/>
                  </a:lnTo>
                  <a:lnTo>
                    <a:pt x="3058160" y="1181100"/>
                  </a:lnTo>
                  <a:lnTo>
                    <a:pt x="3048127" y="1181100"/>
                  </a:lnTo>
                  <a:lnTo>
                    <a:pt x="3048127" y="1168400"/>
                  </a:lnTo>
                  <a:close/>
                </a:path>
                <a:path w="7111365" h="1841500">
                  <a:moveTo>
                    <a:pt x="3629914" y="1244600"/>
                  </a:moveTo>
                  <a:lnTo>
                    <a:pt x="3620008" y="1257299"/>
                  </a:lnTo>
                  <a:lnTo>
                    <a:pt x="3629914" y="1257299"/>
                  </a:lnTo>
                  <a:lnTo>
                    <a:pt x="3629914" y="1244600"/>
                  </a:lnTo>
                  <a:close/>
                </a:path>
                <a:path w="7111365" h="1841500">
                  <a:moveTo>
                    <a:pt x="6021998" y="1244600"/>
                  </a:moveTo>
                  <a:lnTo>
                    <a:pt x="6000496" y="1244600"/>
                  </a:lnTo>
                  <a:lnTo>
                    <a:pt x="5993892" y="1257299"/>
                  </a:lnTo>
                  <a:lnTo>
                    <a:pt x="6030658" y="1257299"/>
                  </a:lnTo>
                  <a:lnTo>
                    <a:pt x="6021998" y="1244600"/>
                  </a:lnTo>
                  <a:close/>
                </a:path>
                <a:path w="7111365" h="1841500">
                  <a:moveTo>
                    <a:pt x="1409065" y="1231900"/>
                  </a:moveTo>
                  <a:lnTo>
                    <a:pt x="1405509" y="1231900"/>
                  </a:lnTo>
                  <a:lnTo>
                    <a:pt x="1405001" y="1244600"/>
                  </a:lnTo>
                  <a:lnTo>
                    <a:pt x="1412367" y="1244600"/>
                  </a:lnTo>
                  <a:lnTo>
                    <a:pt x="1409065" y="1231900"/>
                  </a:lnTo>
                  <a:close/>
                </a:path>
                <a:path w="7111365" h="1841500">
                  <a:moveTo>
                    <a:pt x="2473071" y="1206500"/>
                  </a:moveTo>
                  <a:lnTo>
                    <a:pt x="2459736" y="1206500"/>
                  </a:lnTo>
                  <a:lnTo>
                    <a:pt x="2459736" y="1244600"/>
                  </a:lnTo>
                  <a:lnTo>
                    <a:pt x="2546604" y="1244600"/>
                  </a:lnTo>
                  <a:lnTo>
                    <a:pt x="2546604" y="1219200"/>
                  </a:lnTo>
                  <a:lnTo>
                    <a:pt x="2473071" y="1219200"/>
                  </a:lnTo>
                  <a:lnTo>
                    <a:pt x="2473071" y="1206500"/>
                  </a:lnTo>
                  <a:close/>
                </a:path>
                <a:path w="7111365" h="1841500">
                  <a:moveTo>
                    <a:pt x="6428486" y="1143000"/>
                  </a:moveTo>
                  <a:lnTo>
                    <a:pt x="6348222" y="1143000"/>
                  </a:lnTo>
                  <a:lnTo>
                    <a:pt x="6348222" y="1193800"/>
                  </a:lnTo>
                  <a:lnTo>
                    <a:pt x="6284722" y="1193800"/>
                  </a:lnTo>
                  <a:lnTo>
                    <a:pt x="6284722" y="1231900"/>
                  </a:lnTo>
                  <a:lnTo>
                    <a:pt x="6428486" y="1231900"/>
                  </a:lnTo>
                  <a:lnTo>
                    <a:pt x="6428486" y="1143000"/>
                  </a:lnTo>
                  <a:close/>
                </a:path>
                <a:path w="7111365" h="1841500">
                  <a:moveTo>
                    <a:pt x="2376043" y="1168400"/>
                  </a:moveTo>
                  <a:lnTo>
                    <a:pt x="2128647" y="1168400"/>
                  </a:lnTo>
                  <a:lnTo>
                    <a:pt x="2128647" y="1219200"/>
                  </a:lnTo>
                  <a:lnTo>
                    <a:pt x="2436241" y="1219200"/>
                  </a:lnTo>
                  <a:lnTo>
                    <a:pt x="2436241" y="1193800"/>
                  </a:lnTo>
                  <a:lnTo>
                    <a:pt x="2376043" y="1193800"/>
                  </a:lnTo>
                  <a:lnTo>
                    <a:pt x="2376043" y="1168400"/>
                  </a:lnTo>
                  <a:close/>
                </a:path>
                <a:path w="7111365" h="1841500">
                  <a:moveTo>
                    <a:pt x="2546604" y="1206500"/>
                  </a:moveTo>
                  <a:lnTo>
                    <a:pt x="2483104" y="1206500"/>
                  </a:lnTo>
                  <a:lnTo>
                    <a:pt x="2483104" y="1219200"/>
                  </a:lnTo>
                  <a:lnTo>
                    <a:pt x="2546604" y="1219200"/>
                  </a:lnTo>
                  <a:lnTo>
                    <a:pt x="2546604" y="1206500"/>
                  </a:lnTo>
                  <a:close/>
                </a:path>
                <a:path w="7111365" h="1841500">
                  <a:moveTo>
                    <a:pt x="1961514" y="1003300"/>
                  </a:moveTo>
                  <a:lnTo>
                    <a:pt x="1660525" y="1003300"/>
                  </a:lnTo>
                  <a:lnTo>
                    <a:pt x="1660525" y="1206500"/>
                  </a:lnTo>
                  <a:lnTo>
                    <a:pt x="2028317" y="1206500"/>
                  </a:lnTo>
                  <a:lnTo>
                    <a:pt x="2028317" y="1193800"/>
                  </a:lnTo>
                  <a:lnTo>
                    <a:pt x="2016633" y="1181100"/>
                  </a:lnTo>
                  <a:lnTo>
                    <a:pt x="2014982" y="1181100"/>
                  </a:lnTo>
                  <a:lnTo>
                    <a:pt x="2014982" y="1168400"/>
                  </a:lnTo>
                  <a:lnTo>
                    <a:pt x="1981581" y="1168400"/>
                  </a:lnTo>
                  <a:lnTo>
                    <a:pt x="1978660" y="1155700"/>
                  </a:lnTo>
                  <a:lnTo>
                    <a:pt x="1958086" y="1155700"/>
                  </a:lnTo>
                  <a:lnTo>
                    <a:pt x="1960014" y="1066800"/>
                  </a:lnTo>
                  <a:lnTo>
                    <a:pt x="1961038" y="1028700"/>
                  </a:lnTo>
                  <a:lnTo>
                    <a:pt x="1961514" y="1003300"/>
                  </a:lnTo>
                  <a:close/>
                </a:path>
                <a:path w="7111365" h="1841500">
                  <a:moveTo>
                    <a:pt x="3399282" y="825500"/>
                  </a:moveTo>
                  <a:lnTo>
                    <a:pt x="3225419" y="825500"/>
                  </a:lnTo>
                  <a:lnTo>
                    <a:pt x="3225419" y="850900"/>
                  </a:lnTo>
                  <a:lnTo>
                    <a:pt x="3201924" y="850900"/>
                  </a:lnTo>
                  <a:lnTo>
                    <a:pt x="3201924" y="977900"/>
                  </a:lnTo>
                  <a:lnTo>
                    <a:pt x="3121660" y="977900"/>
                  </a:lnTo>
                  <a:lnTo>
                    <a:pt x="3121660" y="1130300"/>
                  </a:lnTo>
                  <a:lnTo>
                    <a:pt x="3094990" y="1130300"/>
                  </a:lnTo>
                  <a:lnTo>
                    <a:pt x="3084957" y="1193800"/>
                  </a:lnTo>
                  <a:lnTo>
                    <a:pt x="3058414" y="1206500"/>
                  </a:lnTo>
                  <a:lnTo>
                    <a:pt x="3609848" y="1206500"/>
                  </a:lnTo>
                  <a:lnTo>
                    <a:pt x="3609848" y="1143000"/>
                  </a:lnTo>
                  <a:lnTo>
                    <a:pt x="3543046" y="1143000"/>
                  </a:lnTo>
                  <a:lnTo>
                    <a:pt x="3543046" y="1117600"/>
                  </a:lnTo>
                  <a:lnTo>
                    <a:pt x="3522979" y="1117600"/>
                  </a:lnTo>
                  <a:lnTo>
                    <a:pt x="3522979" y="1079500"/>
                  </a:lnTo>
                  <a:lnTo>
                    <a:pt x="3512947" y="1079500"/>
                  </a:lnTo>
                  <a:lnTo>
                    <a:pt x="3512947" y="1054100"/>
                  </a:lnTo>
                  <a:lnTo>
                    <a:pt x="3509517" y="1054100"/>
                  </a:lnTo>
                  <a:lnTo>
                    <a:pt x="3509517" y="1016000"/>
                  </a:lnTo>
                  <a:lnTo>
                    <a:pt x="3482848" y="1016000"/>
                  </a:lnTo>
                  <a:lnTo>
                    <a:pt x="3482848" y="965200"/>
                  </a:lnTo>
                  <a:lnTo>
                    <a:pt x="3469386" y="965200"/>
                  </a:lnTo>
                  <a:lnTo>
                    <a:pt x="3469386" y="952500"/>
                  </a:lnTo>
                  <a:lnTo>
                    <a:pt x="3459353" y="952500"/>
                  </a:lnTo>
                  <a:lnTo>
                    <a:pt x="3459249" y="927100"/>
                  </a:lnTo>
                  <a:lnTo>
                    <a:pt x="3458527" y="914400"/>
                  </a:lnTo>
                  <a:lnTo>
                    <a:pt x="3456566" y="901700"/>
                  </a:lnTo>
                  <a:lnTo>
                    <a:pt x="3452749" y="901700"/>
                  </a:lnTo>
                  <a:lnTo>
                    <a:pt x="3452749" y="889000"/>
                  </a:lnTo>
                  <a:lnTo>
                    <a:pt x="3442716" y="889000"/>
                  </a:lnTo>
                  <a:lnTo>
                    <a:pt x="3442716" y="838200"/>
                  </a:lnTo>
                  <a:lnTo>
                    <a:pt x="3399282" y="838200"/>
                  </a:lnTo>
                  <a:lnTo>
                    <a:pt x="3399282" y="825500"/>
                  </a:lnTo>
                  <a:close/>
                </a:path>
                <a:path w="7111365" h="1841500">
                  <a:moveTo>
                    <a:pt x="5278374" y="1193800"/>
                  </a:moveTo>
                  <a:lnTo>
                    <a:pt x="5268341" y="1193800"/>
                  </a:lnTo>
                  <a:lnTo>
                    <a:pt x="5264912" y="1206500"/>
                  </a:lnTo>
                  <a:lnTo>
                    <a:pt x="5278374" y="1206500"/>
                  </a:lnTo>
                  <a:lnTo>
                    <a:pt x="5278374" y="1193800"/>
                  </a:lnTo>
                  <a:close/>
                </a:path>
                <a:path w="7111365" h="1841500">
                  <a:moveTo>
                    <a:pt x="5338572" y="1193800"/>
                  </a:moveTo>
                  <a:lnTo>
                    <a:pt x="5301742" y="1193800"/>
                  </a:lnTo>
                  <a:lnTo>
                    <a:pt x="5301742" y="1206500"/>
                  </a:lnTo>
                  <a:lnTo>
                    <a:pt x="5338572" y="1206500"/>
                  </a:lnTo>
                  <a:lnTo>
                    <a:pt x="5338572" y="1193800"/>
                  </a:lnTo>
                  <a:close/>
                </a:path>
                <a:path w="7111365" h="1841500">
                  <a:moveTo>
                    <a:pt x="2436241" y="1181100"/>
                  </a:moveTo>
                  <a:lnTo>
                    <a:pt x="2386076" y="1181100"/>
                  </a:lnTo>
                  <a:lnTo>
                    <a:pt x="2386076" y="1193800"/>
                  </a:lnTo>
                  <a:lnTo>
                    <a:pt x="2436241" y="1193800"/>
                  </a:lnTo>
                  <a:lnTo>
                    <a:pt x="2436241" y="1181100"/>
                  </a:lnTo>
                  <a:close/>
                </a:path>
                <a:path w="7111365" h="1841500">
                  <a:moveTo>
                    <a:pt x="3777107" y="1155700"/>
                  </a:moveTo>
                  <a:lnTo>
                    <a:pt x="3757041" y="1155700"/>
                  </a:lnTo>
                  <a:lnTo>
                    <a:pt x="3757041" y="1181100"/>
                  </a:lnTo>
                  <a:lnTo>
                    <a:pt x="4004437" y="1181100"/>
                  </a:lnTo>
                  <a:lnTo>
                    <a:pt x="4004437" y="1168400"/>
                  </a:lnTo>
                  <a:lnTo>
                    <a:pt x="3777107" y="1168400"/>
                  </a:lnTo>
                  <a:lnTo>
                    <a:pt x="3777107" y="1155700"/>
                  </a:lnTo>
                  <a:close/>
                </a:path>
                <a:path w="7111365" h="1841500">
                  <a:moveTo>
                    <a:pt x="2014982" y="1130300"/>
                  </a:moveTo>
                  <a:lnTo>
                    <a:pt x="1991614" y="1130300"/>
                  </a:lnTo>
                  <a:lnTo>
                    <a:pt x="1982851" y="1155700"/>
                  </a:lnTo>
                  <a:lnTo>
                    <a:pt x="1981581" y="1168400"/>
                  </a:lnTo>
                  <a:lnTo>
                    <a:pt x="2014982" y="1168400"/>
                  </a:lnTo>
                  <a:lnTo>
                    <a:pt x="2014982" y="1130300"/>
                  </a:lnTo>
                  <a:close/>
                </a:path>
                <a:path w="7111365" h="1841500">
                  <a:moveTo>
                    <a:pt x="2312543" y="1104900"/>
                  </a:moveTo>
                  <a:lnTo>
                    <a:pt x="2289175" y="1104900"/>
                  </a:lnTo>
                  <a:lnTo>
                    <a:pt x="2289175" y="1130300"/>
                  </a:lnTo>
                  <a:lnTo>
                    <a:pt x="2215642" y="1130300"/>
                  </a:lnTo>
                  <a:lnTo>
                    <a:pt x="2215642" y="1155700"/>
                  </a:lnTo>
                  <a:lnTo>
                    <a:pt x="2202180" y="1155700"/>
                  </a:lnTo>
                  <a:lnTo>
                    <a:pt x="2202180" y="1168400"/>
                  </a:lnTo>
                  <a:lnTo>
                    <a:pt x="2349373" y="1168400"/>
                  </a:lnTo>
                  <a:lnTo>
                    <a:pt x="2349373" y="1143000"/>
                  </a:lnTo>
                  <a:lnTo>
                    <a:pt x="2312543" y="1143000"/>
                  </a:lnTo>
                  <a:lnTo>
                    <a:pt x="2312543" y="1104900"/>
                  </a:lnTo>
                  <a:close/>
                </a:path>
                <a:path w="7111365" h="1841500">
                  <a:moveTo>
                    <a:pt x="2630170" y="1130300"/>
                  </a:moveTo>
                  <a:lnTo>
                    <a:pt x="2621407" y="1143000"/>
                  </a:lnTo>
                  <a:lnTo>
                    <a:pt x="2623566" y="1143000"/>
                  </a:lnTo>
                  <a:lnTo>
                    <a:pt x="2623566" y="1168400"/>
                  </a:lnTo>
                  <a:lnTo>
                    <a:pt x="2643632" y="1168400"/>
                  </a:lnTo>
                  <a:lnTo>
                    <a:pt x="2636010" y="1143000"/>
                  </a:lnTo>
                  <a:lnTo>
                    <a:pt x="2630170" y="1130300"/>
                  </a:lnTo>
                  <a:close/>
                </a:path>
                <a:path w="7111365" h="1841500">
                  <a:moveTo>
                    <a:pt x="2817495" y="990600"/>
                  </a:moveTo>
                  <a:lnTo>
                    <a:pt x="2653665" y="990600"/>
                  </a:lnTo>
                  <a:lnTo>
                    <a:pt x="2653665" y="1168400"/>
                  </a:lnTo>
                  <a:lnTo>
                    <a:pt x="2937764" y="1168400"/>
                  </a:lnTo>
                  <a:lnTo>
                    <a:pt x="2937764" y="1143000"/>
                  </a:lnTo>
                  <a:lnTo>
                    <a:pt x="2921127" y="1143000"/>
                  </a:lnTo>
                  <a:lnTo>
                    <a:pt x="2921127" y="1130300"/>
                  </a:lnTo>
                  <a:lnTo>
                    <a:pt x="2891028" y="1130300"/>
                  </a:lnTo>
                  <a:lnTo>
                    <a:pt x="2891028" y="1092200"/>
                  </a:lnTo>
                  <a:lnTo>
                    <a:pt x="2880995" y="1079500"/>
                  </a:lnTo>
                  <a:lnTo>
                    <a:pt x="2854198" y="1079500"/>
                  </a:lnTo>
                  <a:lnTo>
                    <a:pt x="2854198" y="1066800"/>
                  </a:lnTo>
                  <a:lnTo>
                    <a:pt x="2840863" y="1066800"/>
                  </a:lnTo>
                  <a:lnTo>
                    <a:pt x="2840863" y="1003300"/>
                  </a:lnTo>
                  <a:lnTo>
                    <a:pt x="2817495" y="990600"/>
                  </a:lnTo>
                  <a:close/>
                </a:path>
                <a:path w="7111365" h="1841500">
                  <a:moveTo>
                    <a:pt x="2957830" y="1155700"/>
                  </a:moveTo>
                  <a:lnTo>
                    <a:pt x="2944495" y="1155700"/>
                  </a:lnTo>
                  <a:lnTo>
                    <a:pt x="2944495" y="1168400"/>
                  </a:lnTo>
                  <a:lnTo>
                    <a:pt x="2957830" y="1168400"/>
                  </a:lnTo>
                  <a:lnTo>
                    <a:pt x="2957830" y="1155700"/>
                  </a:lnTo>
                  <a:close/>
                </a:path>
                <a:path w="7111365" h="1841500">
                  <a:moveTo>
                    <a:pt x="3843909" y="1117600"/>
                  </a:moveTo>
                  <a:lnTo>
                    <a:pt x="3827272" y="1117600"/>
                  </a:lnTo>
                  <a:lnTo>
                    <a:pt x="3827272" y="1168400"/>
                  </a:lnTo>
                  <a:lnTo>
                    <a:pt x="4004437" y="1168400"/>
                  </a:lnTo>
                  <a:lnTo>
                    <a:pt x="4004437" y="1155700"/>
                  </a:lnTo>
                  <a:lnTo>
                    <a:pt x="3843909" y="1155700"/>
                  </a:lnTo>
                  <a:lnTo>
                    <a:pt x="3843909" y="1117600"/>
                  </a:lnTo>
                  <a:close/>
                </a:path>
                <a:path w="7111365" h="1841500">
                  <a:moveTo>
                    <a:pt x="3940937" y="1054100"/>
                  </a:moveTo>
                  <a:lnTo>
                    <a:pt x="3894074" y="1054100"/>
                  </a:lnTo>
                  <a:lnTo>
                    <a:pt x="3894074" y="1079500"/>
                  </a:lnTo>
                  <a:lnTo>
                    <a:pt x="3884041" y="1079500"/>
                  </a:lnTo>
                  <a:lnTo>
                    <a:pt x="3884041" y="1092200"/>
                  </a:lnTo>
                  <a:lnTo>
                    <a:pt x="3847211" y="1092200"/>
                  </a:lnTo>
                  <a:lnTo>
                    <a:pt x="3847159" y="1130300"/>
                  </a:lnTo>
                  <a:lnTo>
                    <a:pt x="3846798" y="1143000"/>
                  </a:lnTo>
                  <a:lnTo>
                    <a:pt x="3845817" y="1143000"/>
                  </a:lnTo>
                  <a:lnTo>
                    <a:pt x="3843909" y="1155700"/>
                  </a:lnTo>
                  <a:lnTo>
                    <a:pt x="4004437" y="1155700"/>
                  </a:lnTo>
                  <a:lnTo>
                    <a:pt x="4004437" y="1066800"/>
                  </a:lnTo>
                  <a:lnTo>
                    <a:pt x="3940937" y="1066800"/>
                  </a:lnTo>
                  <a:lnTo>
                    <a:pt x="3940937" y="1054100"/>
                  </a:lnTo>
                  <a:close/>
                </a:path>
                <a:path w="7111365" h="1841500">
                  <a:moveTo>
                    <a:pt x="5850128" y="850900"/>
                  </a:moveTo>
                  <a:lnTo>
                    <a:pt x="5712968" y="850900"/>
                  </a:lnTo>
                  <a:lnTo>
                    <a:pt x="5712968" y="1054100"/>
                  </a:lnTo>
                  <a:lnTo>
                    <a:pt x="5606034" y="1054100"/>
                  </a:lnTo>
                  <a:lnTo>
                    <a:pt x="5606034" y="1155700"/>
                  </a:lnTo>
                  <a:lnTo>
                    <a:pt x="5850128" y="1155700"/>
                  </a:lnTo>
                  <a:lnTo>
                    <a:pt x="5850128" y="850900"/>
                  </a:lnTo>
                  <a:close/>
                </a:path>
                <a:path w="7111365" h="1841500">
                  <a:moveTo>
                    <a:pt x="6204458" y="1143000"/>
                  </a:moveTo>
                  <a:lnTo>
                    <a:pt x="6184392" y="1143000"/>
                  </a:lnTo>
                  <a:lnTo>
                    <a:pt x="6184392" y="1155700"/>
                  </a:lnTo>
                  <a:lnTo>
                    <a:pt x="6204458" y="1155700"/>
                  </a:lnTo>
                  <a:lnTo>
                    <a:pt x="6204458" y="1143000"/>
                  </a:lnTo>
                  <a:close/>
                </a:path>
                <a:path w="7111365" h="1841500">
                  <a:moveTo>
                    <a:pt x="2349373" y="1130300"/>
                  </a:moveTo>
                  <a:lnTo>
                    <a:pt x="2325878" y="1130300"/>
                  </a:lnTo>
                  <a:lnTo>
                    <a:pt x="2325878" y="1143000"/>
                  </a:lnTo>
                  <a:lnTo>
                    <a:pt x="2349373" y="1143000"/>
                  </a:lnTo>
                  <a:lnTo>
                    <a:pt x="2349373" y="1130300"/>
                  </a:lnTo>
                  <a:close/>
                </a:path>
                <a:path w="7111365" h="1841500">
                  <a:moveTo>
                    <a:pt x="3609848" y="1117600"/>
                  </a:moveTo>
                  <a:lnTo>
                    <a:pt x="3563112" y="1117600"/>
                  </a:lnTo>
                  <a:lnTo>
                    <a:pt x="3545459" y="1143000"/>
                  </a:lnTo>
                  <a:lnTo>
                    <a:pt x="3609848" y="1143000"/>
                  </a:lnTo>
                  <a:lnTo>
                    <a:pt x="3609848" y="1117600"/>
                  </a:lnTo>
                  <a:close/>
                </a:path>
                <a:path w="7111365" h="1841500">
                  <a:moveTo>
                    <a:pt x="2252345" y="1117600"/>
                  </a:moveTo>
                  <a:lnTo>
                    <a:pt x="2225675" y="1117600"/>
                  </a:lnTo>
                  <a:lnTo>
                    <a:pt x="2225675" y="1130300"/>
                  </a:lnTo>
                  <a:lnTo>
                    <a:pt x="2252345" y="1130300"/>
                  </a:lnTo>
                  <a:lnTo>
                    <a:pt x="2252345" y="1117600"/>
                  </a:lnTo>
                  <a:close/>
                </a:path>
                <a:path w="7111365" h="1841500">
                  <a:moveTo>
                    <a:pt x="3108325" y="1003300"/>
                  </a:moveTo>
                  <a:lnTo>
                    <a:pt x="3106416" y="1066800"/>
                  </a:lnTo>
                  <a:lnTo>
                    <a:pt x="3105023" y="1117600"/>
                  </a:lnTo>
                  <a:lnTo>
                    <a:pt x="3096260" y="1130300"/>
                  </a:lnTo>
                  <a:lnTo>
                    <a:pt x="3121660" y="1130300"/>
                  </a:lnTo>
                  <a:lnTo>
                    <a:pt x="3112897" y="1117600"/>
                  </a:lnTo>
                  <a:lnTo>
                    <a:pt x="3111627" y="1117600"/>
                  </a:lnTo>
                  <a:lnTo>
                    <a:pt x="3109771" y="1054100"/>
                  </a:lnTo>
                  <a:lnTo>
                    <a:pt x="3108785" y="1016000"/>
                  </a:lnTo>
                  <a:lnTo>
                    <a:pt x="3108325" y="1003300"/>
                  </a:lnTo>
                  <a:close/>
                </a:path>
                <a:path w="7111365" h="1841500">
                  <a:moveTo>
                    <a:pt x="3696842" y="1016000"/>
                  </a:moveTo>
                  <a:lnTo>
                    <a:pt x="3680079" y="1016000"/>
                  </a:lnTo>
                  <a:lnTo>
                    <a:pt x="3668692" y="1054100"/>
                  </a:lnTo>
                  <a:lnTo>
                    <a:pt x="3660013" y="1092200"/>
                  </a:lnTo>
                  <a:lnTo>
                    <a:pt x="3713479" y="1092200"/>
                  </a:lnTo>
                  <a:lnTo>
                    <a:pt x="3696842" y="1016000"/>
                  </a:lnTo>
                  <a:close/>
                </a:path>
                <a:path w="7111365" h="1841500">
                  <a:moveTo>
                    <a:pt x="5672836" y="1041400"/>
                  </a:moveTo>
                  <a:lnTo>
                    <a:pt x="5652770" y="1041400"/>
                  </a:lnTo>
                  <a:lnTo>
                    <a:pt x="5652770" y="1054100"/>
                  </a:lnTo>
                  <a:lnTo>
                    <a:pt x="5672836" y="1054100"/>
                  </a:lnTo>
                  <a:lnTo>
                    <a:pt x="5672836" y="1041400"/>
                  </a:lnTo>
                  <a:close/>
                </a:path>
                <a:path w="7111365" h="1841500">
                  <a:moveTo>
                    <a:pt x="1941449" y="774700"/>
                  </a:moveTo>
                  <a:lnTo>
                    <a:pt x="1687322" y="774700"/>
                  </a:lnTo>
                  <a:lnTo>
                    <a:pt x="1687322" y="1003300"/>
                  </a:lnTo>
                  <a:lnTo>
                    <a:pt x="1941449" y="1003300"/>
                  </a:lnTo>
                  <a:lnTo>
                    <a:pt x="1941449" y="774700"/>
                  </a:lnTo>
                  <a:close/>
                </a:path>
                <a:path w="7111365" h="1841500">
                  <a:moveTo>
                    <a:pt x="2804033" y="914400"/>
                  </a:moveTo>
                  <a:lnTo>
                    <a:pt x="2673731" y="914400"/>
                  </a:lnTo>
                  <a:lnTo>
                    <a:pt x="2673731" y="990600"/>
                  </a:lnTo>
                  <a:lnTo>
                    <a:pt x="2804033" y="990600"/>
                  </a:lnTo>
                  <a:lnTo>
                    <a:pt x="2804033" y="914400"/>
                  </a:lnTo>
                  <a:close/>
                </a:path>
                <a:path w="7111365" h="1841500">
                  <a:moveTo>
                    <a:pt x="3191891" y="927100"/>
                  </a:moveTo>
                  <a:lnTo>
                    <a:pt x="3128391" y="927100"/>
                  </a:lnTo>
                  <a:lnTo>
                    <a:pt x="3128285" y="965200"/>
                  </a:lnTo>
                  <a:lnTo>
                    <a:pt x="3127549" y="977900"/>
                  </a:lnTo>
                  <a:lnTo>
                    <a:pt x="3191891" y="977900"/>
                  </a:lnTo>
                  <a:lnTo>
                    <a:pt x="3191891" y="927100"/>
                  </a:lnTo>
                  <a:close/>
                </a:path>
                <a:path w="7111365" h="1841500">
                  <a:moveTo>
                    <a:pt x="5552567" y="952500"/>
                  </a:moveTo>
                  <a:lnTo>
                    <a:pt x="5432171" y="952500"/>
                  </a:lnTo>
                  <a:lnTo>
                    <a:pt x="5428742" y="965200"/>
                  </a:lnTo>
                  <a:lnTo>
                    <a:pt x="5552567" y="965200"/>
                  </a:lnTo>
                  <a:lnTo>
                    <a:pt x="5552567" y="952500"/>
                  </a:lnTo>
                  <a:close/>
                </a:path>
                <a:path w="7111365" h="1841500">
                  <a:moveTo>
                    <a:pt x="2773934" y="876300"/>
                  </a:moveTo>
                  <a:lnTo>
                    <a:pt x="2717165" y="876300"/>
                  </a:lnTo>
                  <a:lnTo>
                    <a:pt x="2717165" y="914400"/>
                  </a:lnTo>
                  <a:lnTo>
                    <a:pt x="2773934" y="914400"/>
                  </a:lnTo>
                  <a:lnTo>
                    <a:pt x="2773934" y="876300"/>
                  </a:lnTo>
                  <a:close/>
                </a:path>
                <a:path w="7111365" h="1841500">
                  <a:moveTo>
                    <a:pt x="5806567" y="838200"/>
                  </a:moveTo>
                  <a:lnTo>
                    <a:pt x="5725239" y="850900"/>
                  </a:lnTo>
                  <a:lnTo>
                    <a:pt x="5806567" y="850900"/>
                  </a:lnTo>
                  <a:lnTo>
                    <a:pt x="5806567" y="838200"/>
                  </a:lnTo>
                  <a:close/>
                </a:path>
                <a:path w="7111365" h="1841500">
                  <a:moveTo>
                    <a:pt x="3285490" y="812800"/>
                  </a:moveTo>
                  <a:lnTo>
                    <a:pt x="3262122" y="812800"/>
                  </a:lnTo>
                  <a:lnTo>
                    <a:pt x="3262122" y="825500"/>
                  </a:lnTo>
                  <a:lnTo>
                    <a:pt x="3285490" y="825500"/>
                  </a:lnTo>
                  <a:lnTo>
                    <a:pt x="3285490" y="812800"/>
                  </a:lnTo>
                  <a:close/>
                </a:path>
                <a:path w="7111365" h="1841500">
                  <a:moveTo>
                    <a:pt x="3312287" y="812800"/>
                  </a:moveTo>
                  <a:lnTo>
                    <a:pt x="3295523" y="825500"/>
                  </a:lnTo>
                  <a:lnTo>
                    <a:pt x="3319017" y="825500"/>
                  </a:lnTo>
                  <a:lnTo>
                    <a:pt x="3312287" y="812800"/>
                  </a:lnTo>
                  <a:close/>
                </a:path>
                <a:path w="7111365" h="1841500">
                  <a:moveTo>
                    <a:pt x="3349116" y="812800"/>
                  </a:moveTo>
                  <a:lnTo>
                    <a:pt x="3319017" y="812800"/>
                  </a:lnTo>
                  <a:lnTo>
                    <a:pt x="3319017" y="825500"/>
                  </a:lnTo>
                  <a:lnTo>
                    <a:pt x="3349116" y="825500"/>
                  </a:lnTo>
                  <a:lnTo>
                    <a:pt x="3349116" y="812800"/>
                  </a:lnTo>
                  <a:close/>
                </a:path>
                <a:path w="7111365" h="1841500">
                  <a:moveTo>
                    <a:pt x="1904619" y="533400"/>
                  </a:moveTo>
                  <a:lnTo>
                    <a:pt x="1717420" y="533400"/>
                  </a:lnTo>
                  <a:lnTo>
                    <a:pt x="1717315" y="558800"/>
                  </a:lnTo>
                  <a:lnTo>
                    <a:pt x="1716579" y="571500"/>
                  </a:lnTo>
                  <a:lnTo>
                    <a:pt x="1714581" y="584200"/>
                  </a:lnTo>
                  <a:lnTo>
                    <a:pt x="1710689" y="584200"/>
                  </a:lnTo>
                  <a:lnTo>
                    <a:pt x="1710689" y="774700"/>
                  </a:lnTo>
                  <a:lnTo>
                    <a:pt x="1911350" y="774700"/>
                  </a:lnTo>
                  <a:lnTo>
                    <a:pt x="1911350" y="584200"/>
                  </a:lnTo>
                  <a:lnTo>
                    <a:pt x="1905508" y="571500"/>
                  </a:lnTo>
                  <a:lnTo>
                    <a:pt x="1904619" y="571500"/>
                  </a:lnTo>
                  <a:lnTo>
                    <a:pt x="1904619" y="533400"/>
                  </a:lnTo>
                  <a:close/>
                </a:path>
                <a:path w="7111365" h="1841500">
                  <a:moveTo>
                    <a:pt x="5154676" y="622300"/>
                  </a:moveTo>
                  <a:lnTo>
                    <a:pt x="5050917" y="622300"/>
                  </a:lnTo>
                  <a:lnTo>
                    <a:pt x="5057648" y="635000"/>
                  </a:lnTo>
                  <a:lnTo>
                    <a:pt x="5042888" y="635000"/>
                  </a:lnTo>
                  <a:lnTo>
                    <a:pt x="5047583" y="647700"/>
                  </a:lnTo>
                  <a:lnTo>
                    <a:pt x="5062327" y="660400"/>
                  </a:lnTo>
                  <a:lnTo>
                    <a:pt x="5144692" y="660400"/>
                  </a:lnTo>
                  <a:lnTo>
                    <a:pt x="5158787" y="647700"/>
                  </a:lnTo>
                  <a:lnTo>
                    <a:pt x="5164095" y="647700"/>
                  </a:lnTo>
                  <a:lnTo>
                    <a:pt x="5151247" y="635000"/>
                  </a:lnTo>
                  <a:lnTo>
                    <a:pt x="5154676" y="622300"/>
                  </a:lnTo>
                  <a:close/>
                </a:path>
                <a:path w="7111365" h="1841500">
                  <a:moveTo>
                    <a:pt x="5159613" y="596900"/>
                  </a:moveTo>
                  <a:lnTo>
                    <a:pt x="5048043" y="596900"/>
                  </a:lnTo>
                  <a:lnTo>
                    <a:pt x="5047359" y="609600"/>
                  </a:lnTo>
                  <a:lnTo>
                    <a:pt x="5047615" y="622300"/>
                  </a:lnTo>
                  <a:lnTo>
                    <a:pt x="5161280" y="622300"/>
                  </a:lnTo>
                  <a:lnTo>
                    <a:pt x="5161071" y="609600"/>
                  </a:lnTo>
                  <a:lnTo>
                    <a:pt x="5159613" y="596900"/>
                  </a:lnTo>
                  <a:close/>
                </a:path>
                <a:path w="7111365" h="1841500">
                  <a:moveTo>
                    <a:pt x="5147945" y="558800"/>
                  </a:moveTo>
                  <a:lnTo>
                    <a:pt x="5060950" y="558800"/>
                  </a:lnTo>
                  <a:lnTo>
                    <a:pt x="5060950" y="584200"/>
                  </a:lnTo>
                  <a:lnTo>
                    <a:pt x="5051847" y="596900"/>
                  </a:lnTo>
                  <a:lnTo>
                    <a:pt x="5155654" y="596900"/>
                  </a:lnTo>
                  <a:lnTo>
                    <a:pt x="5147945" y="584200"/>
                  </a:lnTo>
                  <a:lnTo>
                    <a:pt x="5147945" y="558800"/>
                  </a:lnTo>
                  <a:close/>
                </a:path>
                <a:path w="7111365" h="1841500">
                  <a:moveTo>
                    <a:pt x="5124577" y="520700"/>
                  </a:moveTo>
                  <a:lnTo>
                    <a:pt x="5084445" y="520700"/>
                  </a:lnTo>
                  <a:lnTo>
                    <a:pt x="5084445" y="558800"/>
                  </a:lnTo>
                  <a:lnTo>
                    <a:pt x="5124577" y="558800"/>
                  </a:lnTo>
                  <a:lnTo>
                    <a:pt x="5124577" y="520700"/>
                  </a:lnTo>
                  <a:close/>
                </a:path>
                <a:path w="7111365" h="1841500">
                  <a:moveTo>
                    <a:pt x="1811020" y="0"/>
                  </a:moveTo>
                  <a:lnTo>
                    <a:pt x="1805178" y="355600"/>
                  </a:lnTo>
                  <a:lnTo>
                    <a:pt x="1804289" y="406400"/>
                  </a:lnTo>
                  <a:lnTo>
                    <a:pt x="1745228" y="533400"/>
                  </a:lnTo>
                  <a:lnTo>
                    <a:pt x="1877949" y="533400"/>
                  </a:lnTo>
                  <a:lnTo>
                    <a:pt x="1841646" y="457200"/>
                  </a:lnTo>
                  <a:lnTo>
                    <a:pt x="1822704" y="419100"/>
                  </a:lnTo>
                  <a:lnTo>
                    <a:pt x="1814322" y="406400"/>
                  </a:lnTo>
                  <a:lnTo>
                    <a:pt x="1811020" y="0"/>
                  </a:lnTo>
                  <a:close/>
                </a:path>
                <a:path w="7111365" h="1841500">
                  <a:moveTo>
                    <a:pt x="5121148" y="381000"/>
                  </a:moveTo>
                  <a:lnTo>
                    <a:pt x="5087747" y="381000"/>
                  </a:lnTo>
                  <a:lnTo>
                    <a:pt x="5087747" y="520700"/>
                  </a:lnTo>
                  <a:lnTo>
                    <a:pt x="5121148" y="520700"/>
                  </a:lnTo>
                  <a:lnTo>
                    <a:pt x="5121148" y="381000"/>
                  </a:lnTo>
                  <a:close/>
                </a:path>
                <a:path w="7111365" h="1841500">
                  <a:moveTo>
                    <a:pt x="5124577" y="368300"/>
                  </a:moveTo>
                  <a:lnTo>
                    <a:pt x="5084445" y="368300"/>
                  </a:lnTo>
                  <a:lnTo>
                    <a:pt x="5084445" y="381000"/>
                  </a:lnTo>
                  <a:lnTo>
                    <a:pt x="5124577" y="381000"/>
                  </a:lnTo>
                  <a:lnTo>
                    <a:pt x="5124577" y="368300"/>
                  </a:lnTo>
                  <a:close/>
                </a:path>
                <a:path w="7111365" h="1841500">
                  <a:moveTo>
                    <a:pt x="5107707" y="152400"/>
                  </a:moveTo>
                  <a:lnTo>
                    <a:pt x="5099688" y="152400"/>
                  </a:lnTo>
                  <a:lnTo>
                    <a:pt x="5097780" y="165100"/>
                  </a:lnTo>
                  <a:lnTo>
                    <a:pt x="5097780" y="254000"/>
                  </a:lnTo>
                  <a:lnTo>
                    <a:pt x="5094478" y="266700"/>
                  </a:lnTo>
                  <a:lnTo>
                    <a:pt x="5094478" y="355600"/>
                  </a:lnTo>
                  <a:lnTo>
                    <a:pt x="5091049" y="368300"/>
                  </a:lnTo>
                  <a:lnTo>
                    <a:pt x="5121148" y="368300"/>
                  </a:lnTo>
                  <a:lnTo>
                    <a:pt x="5114544" y="355600"/>
                  </a:lnTo>
                  <a:lnTo>
                    <a:pt x="5114490" y="342900"/>
                  </a:lnTo>
                  <a:lnTo>
                    <a:pt x="5114115" y="317500"/>
                  </a:lnTo>
                  <a:lnTo>
                    <a:pt x="5113097" y="292100"/>
                  </a:lnTo>
                  <a:lnTo>
                    <a:pt x="5111115" y="254000"/>
                  </a:lnTo>
                  <a:lnTo>
                    <a:pt x="5111063" y="241300"/>
                  </a:lnTo>
                  <a:lnTo>
                    <a:pt x="5110702" y="215900"/>
                  </a:lnTo>
                  <a:lnTo>
                    <a:pt x="5109721" y="190500"/>
                  </a:lnTo>
                  <a:lnTo>
                    <a:pt x="5107813" y="165100"/>
                  </a:lnTo>
                  <a:lnTo>
                    <a:pt x="5107707" y="152400"/>
                  </a:lnTo>
                  <a:close/>
                </a:path>
                <a:path w="7111365" h="1841500">
                  <a:moveTo>
                    <a:pt x="5101082" y="127000"/>
                  </a:moveTo>
                  <a:lnTo>
                    <a:pt x="5101030" y="139700"/>
                  </a:lnTo>
                  <a:lnTo>
                    <a:pt x="5100669" y="152400"/>
                  </a:lnTo>
                  <a:lnTo>
                    <a:pt x="5106971" y="152400"/>
                  </a:lnTo>
                  <a:lnTo>
                    <a:pt x="5104973" y="139700"/>
                  </a:lnTo>
                  <a:lnTo>
                    <a:pt x="5101082" y="127000"/>
                  </a:lnTo>
                  <a:close/>
                </a:path>
              </a:pathLst>
            </a:custGeom>
            <a:solidFill>
              <a:srgbClr val="2122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13655" y="6620256"/>
              <a:ext cx="8878570" cy="238125"/>
            </a:xfrm>
            <a:custGeom>
              <a:avLst/>
              <a:gdLst/>
              <a:ahLst/>
              <a:cxnLst/>
              <a:rect l="l" t="t" r="r" b="b"/>
              <a:pathLst>
                <a:path w="8878570" h="238125">
                  <a:moveTo>
                    <a:pt x="8878344" y="0"/>
                  </a:moveTo>
                  <a:lnTo>
                    <a:pt x="210721" y="0"/>
                  </a:lnTo>
                  <a:lnTo>
                    <a:pt x="0" y="237742"/>
                  </a:lnTo>
                  <a:lnTo>
                    <a:pt x="8878344" y="237742"/>
                  </a:lnTo>
                  <a:lnTo>
                    <a:pt x="8878344" y="0"/>
                  </a:lnTo>
                  <a:close/>
                </a:path>
              </a:pathLst>
            </a:custGeom>
            <a:solidFill>
              <a:srgbClr val="B42B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66704" y="2731007"/>
              <a:ext cx="813816" cy="3566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50323" y="2567939"/>
              <a:ext cx="1434083" cy="54559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6905" y="4441520"/>
              <a:ext cx="4514469" cy="1097584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394205" y="5477357"/>
            <a:ext cx="28924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65" dirty="0">
                <a:solidFill>
                  <a:srgbClr val="FFFF00"/>
                </a:solidFill>
                <a:latin typeface="Trebuchet MS"/>
                <a:cs typeface="Trebuchet MS"/>
              </a:rPr>
              <a:t>WORK</a:t>
            </a:r>
            <a:r>
              <a:rPr sz="1600" spc="-85" dirty="0">
                <a:solidFill>
                  <a:srgbClr val="FFFF00"/>
                </a:solidFill>
                <a:latin typeface="Trebuchet MS"/>
                <a:cs typeface="Trebuchet MS"/>
              </a:rPr>
              <a:t>SH</a:t>
            </a:r>
            <a:r>
              <a:rPr sz="1600" spc="-175" dirty="0">
                <a:solidFill>
                  <a:srgbClr val="FFFF00"/>
                </a:solidFill>
                <a:latin typeface="Trebuchet MS"/>
                <a:cs typeface="Trebuchet MS"/>
              </a:rPr>
              <a:t>OP</a:t>
            </a:r>
            <a:r>
              <a:rPr sz="1600" spc="-12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1600" spc="-165" dirty="0">
                <a:solidFill>
                  <a:srgbClr val="FFFF00"/>
                </a:solidFill>
                <a:latin typeface="Trebuchet MS"/>
                <a:cs typeface="Trebuchet MS"/>
              </a:rPr>
              <a:t>TEKNIK</a:t>
            </a:r>
            <a:r>
              <a:rPr sz="1600" spc="-110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1600" spc="-145" dirty="0">
                <a:solidFill>
                  <a:srgbClr val="FFFF00"/>
                </a:solidFill>
                <a:latin typeface="Trebuchet MS"/>
                <a:cs typeface="Trebuchet MS"/>
              </a:rPr>
              <a:t>PENYUS</a:t>
            </a:r>
            <a:r>
              <a:rPr sz="1600" spc="-175" dirty="0">
                <a:solidFill>
                  <a:srgbClr val="FFFF00"/>
                </a:solidFill>
                <a:latin typeface="Trebuchet MS"/>
                <a:cs typeface="Trebuchet MS"/>
              </a:rPr>
              <a:t>UNAN</a:t>
            </a:r>
            <a:r>
              <a:rPr sz="1600" spc="-6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1600" spc="-120" dirty="0">
                <a:solidFill>
                  <a:srgbClr val="FFFF00"/>
                </a:solidFill>
                <a:latin typeface="Trebuchet MS"/>
                <a:cs typeface="Trebuchet MS"/>
              </a:rPr>
              <a:t>SO</a:t>
            </a:r>
            <a:r>
              <a:rPr sz="1600" spc="-130" dirty="0">
                <a:solidFill>
                  <a:srgbClr val="FFFF00"/>
                </a:solidFill>
                <a:latin typeface="Trebuchet MS"/>
                <a:cs typeface="Trebuchet MS"/>
              </a:rPr>
              <a:t>P</a:t>
            </a:r>
            <a:endParaRPr sz="1600">
              <a:latin typeface="Trebuchet MS"/>
              <a:cs typeface="Trebuchet MS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80604" y="2567939"/>
            <a:ext cx="1475231" cy="6553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B3A2E698-D399-0832-304F-B80F8E92E82D}"/>
              </a:ext>
            </a:extLst>
          </p:cNvPr>
          <p:cNvSpPr txBox="1">
            <a:spLocks/>
          </p:cNvSpPr>
          <p:nvPr/>
        </p:nvSpPr>
        <p:spPr>
          <a:xfrm>
            <a:off x="4267200" y="533400"/>
            <a:ext cx="2684145" cy="350737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060"/>
              </a:lnSpc>
            </a:pPr>
            <a:r>
              <a:rPr lang="en-ID" b="1" kern="0" spc="-10" dirty="0">
                <a:solidFill>
                  <a:srgbClr val="FFFFFF"/>
                </a:solidFill>
                <a:latin typeface="Arial"/>
                <a:cs typeface="Arial"/>
              </a:rPr>
              <a:t>DASAR</a:t>
            </a:r>
            <a:r>
              <a:rPr lang="en-ID" b="1" kern="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ID" b="1" kern="0" spc="-10" dirty="0">
                <a:solidFill>
                  <a:srgbClr val="FFFFFF"/>
                </a:solidFill>
                <a:latin typeface="Arial"/>
                <a:cs typeface="Arial"/>
              </a:rPr>
              <a:t>HUKUM</a:t>
            </a: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xmlns="" id="{3769C43E-A721-C49D-2194-0CDB94EFE248}"/>
              </a:ext>
            </a:extLst>
          </p:cNvPr>
          <p:cNvSpPr txBox="1"/>
          <p:nvPr/>
        </p:nvSpPr>
        <p:spPr>
          <a:xfrm>
            <a:off x="990396" y="1357375"/>
            <a:ext cx="10225405" cy="5100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7665" marR="1960245" indent="-355600" algn="just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367665" algn="l"/>
                <a:tab pos="368300" algn="l"/>
                <a:tab pos="7236459" algn="l"/>
              </a:tabLst>
            </a:pPr>
            <a:r>
              <a:rPr sz="2200" spc="-25" dirty="0">
                <a:latin typeface="Calibri"/>
                <a:cs typeface="Calibri"/>
              </a:rPr>
              <a:t>Peraturan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Menteri</a:t>
            </a:r>
            <a:r>
              <a:rPr sz="2200" spc="5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Negara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Pendayagunaan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Aparatur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Negara	</a:t>
            </a:r>
            <a:r>
              <a:rPr sz="2200" spc="-5" dirty="0">
                <a:latin typeface="Calibri"/>
                <a:cs typeface="Calibri"/>
              </a:rPr>
              <a:t>Nomor: 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PER/15/M.PAN/7/2008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40" dirty="0">
                <a:latin typeface="Calibri"/>
                <a:cs typeface="Calibri"/>
              </a:rPr>
              <a:t>Tentang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Pedoman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Umum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Reformasi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Birokrasi;</a:t>
            </a:r>
            <a:endParaRPr sz="2200" dirty="0">
              <a:latin typeface="Calibri"/>
              <a:cs typeface="Calibri"/>
            </a:endParaRPr>
          </a:p>
          <a:p>
            <a:pPr marL="367665" marR="456565" indent="-355600" algn="just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67665" algn="l"/>
                <a:tab pos="368300" algn="l"/>
              </a:tabLst>
            </a:pPr>
            <a:r>
              <a:rPr sz="2200" spc="-25" dirty="0">
                <a:latin typeface="Calibri"/>
                <a:cs typeface="Calibri"/>
              </a:rPr>
              <a:t>PermenPAN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dan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RB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Nomor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12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40" dirty="0">
                <a:latin typeface="Calibri"/>
                <a:cs typeface="Calibri"/>
              </a:rPr>
              <a:t>Tahun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2012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40" dirty="0">
                <a:latin typeface="Calibri"/>
                <a:cs typeface="Calibri"/>
              </a:rPr>
              <a:t>Tentang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Pedoman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Penataan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30" dirty="0">
                <a:latin typeface="Calibri"/>
                <a:cs typeface="Calibri"/>
              </a:rPr>
              <a:t>Tatalaksana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(</a:t>
            </a:r>
            <a:r>
              <a:rPr sz="2200" i="1" spc="-5" dirty="0">
                <a:latin typeface="Calibri"/>
                <a:cs typeface="Calibri"/>
              </a:rPr>
              <a:t>Business</a:t>
            </a:r>
            <a:r>
              <a:rPr sz="2200" i="1" spc="-10" dirty="0">
                <a:latin typeface="Calibri"/>
                <a:cs typeface="Calibri"/>
              </a:rPr>
              <a:t> Process</a:t>
            </a:r>
            <a:r>
              <a:rPr sz="2200" spc="-10" dirty="0">
                <a:latin typeface="Calibri"/>
                <a:cs typeface="Calibri"/>
              </a:rPr>
              <a:t>);</a:t>
            </a:r>
            <a:endParaRPr sz="2200" dirty="0">
              <a:latin typeface="Calibri"/>
              <a:cs typeface="Calibri"/>
            </a:endParaRPr>
          </a:p>
          <a:p>
            <a:pPr marL="367665" marR="456565" indent="-355600" algn="just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67665" algn="l"/>
                <a:tab pos="368300" algn="l"/>
                <a:tab pos="7236459" algn="l"/>
              </a:tabLst>
            </a:pPr>
            <a:r>
              <a:rPr sz="2200" spc="-25" dirty="0">
                <a:latin typeface="Calibri"/>
                <a:cs typeface="Calibri"/>
              </a:rPr>
              <a:t>Peraturan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Menteri</a:t>
            </a:r>
            <a:r>
              <a:rPr sz="2200" spc="5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Negara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Pendayagunaan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Aparatur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Negara	</a:t>
            </a:r>
            <a:r>
              <a:rPr sz="2200" spc="-5" dirty="0">
                <a:latin typeface="Calibri"/>
                <a:cs typeface="Calibri"/>
              </a:rPr>
              <a:t>Nomor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35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40" dirty="0">
                <a:latin typeface="Calibri"/>
                <a:cs typeface="Calibri"/>
              </a:rPr>
              <a:t>Tahun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2012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40" dirty="0">
                <a:latin typeface="Calibri"/>
                <a:cs typeface="Calibri"/>
              </a:rPr>
              <a:t>Tentang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Pedoman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Penyusunan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Standar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Operasional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Prosedur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(SOP)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Administrasi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Pemerintahan;</a:t>
            </a:r>
            <a:endParaRPr sz="2200" dirty="0">
              <a:latin typeface="Calibri"/>
              <a:cs typeface="Calibri"/>
            </a:endParaRPr>
          </a:p>
          <a:p>
            <a:pPr marL="367665" marR="495300" indent="-355600" algn="just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367665" algn="l"/>
                <a:tab pos="368300" algn="l"/>
              </a:tabLst>
            </a:pPr>
            <a:r>
              <a:rPr sz="2200" spc="-25" dirty="0">
                <a:latin typeface="Calibri"/>
                <a:cs typeface="Calibri"/>
              </a:rPr>
              <a:t>Peraturan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Kepala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BNN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Nomor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4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40" dirty="0">
                <a:latin typeface="Calibri"/>
                <a:cs typeface="Calibri"/>
              </a:rPr>
              <a:t>Tahun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2010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tentang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Organisasi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dan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60" dirty="0">
                <a:latin typeface="Calibri"/>
                <a:cs typeface="Calibri"/>
              </a:rPr>
              <a:t>Tata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Kerja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BNN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Provinsi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dan</a:t>
            </a:r>
            <a:r>
              <a:rPr sz="2200" spc="-5" dirty="0">
                <a:latin typeface="Calibri"/>
                <a:cs typeface="Calibri"/>
              </a:rPr>
              <a:t> BNN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Kabupaten/Kota</a:t>
            </a:r>
            <a:r>
              <a:rPr sz="2200" spc="-5" dirty="0">
                <a:latin typeface="Calibri"/>
                <a:cs typeface="Calibri"/>
              </a:rPr>
              <a:t> ;</a:t>
            </a:r>
            <a:endParaRPr sz="2200" dirty="0">
              <a:latin typeface="Calibri"/>
              <a:cs typeface="Calibri"/>
            </a:endParaRPr>
          </a:p>
          <a:p>
            <a:pPr marL="367665" marR="120650" indent="-355600" algn="just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67665" algn="l"/>
                <a:tab pos="368300" algn="l"/>
                <a:tab pos="4390390" algn="l"/>
              </a:tabLst>
            </a:pPr>
            <a:r>
              <a:rPr sz="2200" spc="-25" dirty="0">
                <a:latin typeface="Calibri"/>
                <a:cs typeface="Calibri"/>
              </a:rPr>
              <a:t>Peraturan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Kepala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BNN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Nomor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2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40" dirty="0">
                <a:latin typeface="Calibri"/>
                <a:cs typeface="Calibri"/>
              </a:rPr>
              <a:t>Tahun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2015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tentang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Perubahan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Atas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Peraturan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Kepala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BNN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Nomor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3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40" dirty="0">
                <a:latin typeface="Calibri"/>
                <a:cs typeface="Calibri"/>
              </a:rPr>
              <a:t>Tahun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2013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tentang	</a:t>
            </a:r>
            <a:r>
              <a:rPr sz="2200" spc="-10" dirty="0">
                <a:latin typeface="Calibri"/>
                <a:cs typeface="Calibri"/>
              </a:rPr>
              <a:t>Pedoman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Penyusunan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SOP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Lingkungan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BNN;</a:t>
            </a:r>
            <a:endParaRPr sz="2200" dirty="0">
              <a:latin typeface="Calibri"/>
              <a:cs typeface="Calibri"/>
            </a:endParaRPr>
          </a:p>
          <a:p>
            <a:pPr marL="367665" marR="5080" indent="-355600" algn="just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67665" algn="l"/>
                <a:tab pos="368300" algn="l"/>
              </a:tabLst>
            </a:pPr>
            <a:r>
              <a:rPr sz="2200" spc="-25" dirty="0">
                <a:latin typeface="Calibri"/>
                <a:cs typeface="Calibri"/>
              </a:rPr>
              <a:t>Peraturan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Kepala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Badan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Narkotika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Nasional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Nomor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16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40" dirty="0">
                <a:latin typeface="Calibri"/>
                <a:cs typeface="Calibri"/>
              </a:rPr>
              <a:t>Tahun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2014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tentang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Organisasi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dan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60" dirty="0">
                <a:latin typeface="Calibri"/>
                <a:cs typeface="Calibri"/>
              </a:rPr>
              <a:t>Tata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Kerja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Badan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Narkotika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Nasional </a:t>
            </a:r>
            <a:r>
              <a:rPr sz="2200" spc="-10" dirty="0">
                <a:latin typeface="Calibri"/>
                <a:cs typeface="Calibri"/>
              </a:rPr>
              <a:t>(Berita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Negara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Republik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Indonesia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40" dirty="0">
                <a:latin typeface="Calibri"/>
                <a:cs typeface="Calibri"/>
              </a:rPr>
              <a:t>Tahun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2014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Nomor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2085).</a:t>
            </a:r>
            <a:endParaRPr sz="2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481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1582" y="1905000"/>
            <a:ext cx="9728835" cy="336931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545465" marR="247015" indent="-533400" algn="just">
              <a:lnSpc>
                <a:spcPts val="3020"/>
              </a:lnSpc>
              <a:spcBef>
                <a:spcPts val="480"/>
              </a:spcBef>
              <a:tabLst>
                <a:tab pos="545465" algn="l"/>
              </a:tabLst>
            </a:pPr>
            <a:r>
              <a:rPr sz="2800" spc="-310" dirty="0">
                <a:latin typeface="MS UI Gothic"/>
                <a:cs typeface="MS UI Gothic"/>
              </a:rPr>
              <a:t>☑	</a:t>
            </a:r>
            <a:r>
              <a:rPr sz="2800" spc="-30" dirty="0">
                <a:latin typeface="Calibri"/>
                <a:cs typeface="Calibri"/>
              </a:rPr>
              <a:t>Peraturan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Menteri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Negara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Pendayagunaan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Aparatur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Negara 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Nomor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Per/21/M.PAN/</a:t>
            </a:r>
            <a:r>
              <a:rPr sz="2800" spc="6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11/2008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tentang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Penyusunan</a:t>
            </a:r>
            <a:r>
              <a:rPr sz="2800" spc="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Standar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Operasional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Prosedur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(SOP)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Administrasi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Pemerintahan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sudah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tidak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sesuai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dengan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kebutuhan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dan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perkembangan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keadaan</a:t>
            </a:r>
            <a:endParaRPr sz="2800" dirty="0">
              <a:latin typeface="Calibri"/>
              <a:cs typeface="Calibri"/>
            </a:endParaRPr>
          </a:p>
          <a:p>
            <a:pPr marL="545465" marR="5080" indent="-533400" algn="just">
              <a:lnSpc>
                <a:spcPct val="90000"/>
              </a:lnSpc>
              <a:spcBef>
                <a:spcPts val="1770"/>
              </a:spcBef>
              <a:tabLst>
                <a:tab pos="545465" algn="l"/>
              </a:tabLst>
            </a:pPr>
            <a:r>
              <a:rPr sz="2800" spc="-310" dirty="0">
                <a:latin typeface="MS UI Gothic"/>
                <a:cs typeface="MS UI Gothic"/>
              </a:rPr>
              <a:t>☑	</a:t>
            </a:r>
            <a:r>
              <a:rPr sz="2800" spc="-15" dirty="0">
                <a:latin typeface="Calibri"/>
                <a:cs typeface="Calibri"/>
              </a:rPr>
              <a:t>Bahwa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dalam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rangka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pelaksanaan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Reformasi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Birokrasi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perlu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mengganti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Peraturan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Menteri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Negara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Pendayagunaan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Aparatur 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Negara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Nomor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Per/21/M.PAN/</a:t>
            </a:r>
            <a:r>
              <a:rPr sz="2800" spc="8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11/2008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tentang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Penyusunan 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Standar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Operasional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Prosedur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(SOP)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Administrasi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Pemerintahan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14800" y="754459"/>
            <a:ext cx="3272790" cy="39814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55"/>
              </a:lnSpc>
            </a:pPr>
            <a:r>
              <a:rPr sz="2800" b="1" spc="-90" dirty="0">
                <a:solidFill>
                  <a:srgbClr val="FFFFFF"/>
                </a:solidFill>
                <a:latin typeface="Arial"/>
                <a:cs typeface="Arial"/>
              </a:rPr>
              <a:t>LATAR</a:t>
            </a:r>
            <a:r>
              <a:rPr sz="28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BELAKANG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99062" y="3574780"/>
            <a:ext cx="1515745" cy="34163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20"/>
              </a:lnSpc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SASARAN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6800" y="4186850"/>
            <a:ext cx="1074420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800" spc="-5" dirty="0">
                <a:latin typeface="Calibri"/>
                <a:cs typeface="Calibri"/>
              </a:rPr>
              <a:t>Setiap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instansi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Pemerintahan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sampai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unit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terkecil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memiliki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SOP </a:t>
            </a:r>
            <a:r>
              <a:rPr sz="2800" spc="-20" dirty="0">
                <a:latin typeface="Calibri"/>
                <a:cs typeface="Calibri"/>
              </a:rPr>
              <a:t>AP-nya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masing-masing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;</a:t>
            </a:r>
            <a:endParaRPr sz="28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800" spc="-20" dirty="0">
                <a:latin typeface="Calibri"/>
                <a:cs typeface="Calibri"/>
              </a:rPr>
              <a:t>Penyempurnaan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prosese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penyelenggaraan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pemerintahan;</a:t>
            </a:r>
            <a:endParaRPr sz="28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800" spc="-15" dirty="0">
                <a:latin typeface="Calibri"/>
                <a:cs typeface="Calibri"/>
              </a:rPr>
              <a:t>Ketertiban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dalam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penyelenggaraan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pemerintahan;</a:t>
            </a:r>
            <a:endParaRPr sz="28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sz="2800" spc="-20" dirty="0">
                <a:latin typeface="Calibri"/>
                <a:cs typeface="Calibri"/>
              </a:rPr>
              <a:t>Peningkatan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kualitas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pelayanan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kepada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masyarakat.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 idx="4294967295"/>
          </p:nvPr>
        </p:nvSpPr>
        <p:spPr>
          <a:xfrm>
            <a:off x="76199" y="1345587"/>
            <a:ext cx="11244071" cy="1994136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943610" marR="5080" algn="just">
              <a:lnSpc>
                <a:spcPct val="90000"/>
              </a:lnSpc>
              <a:spcBef>
                <a:spcPts val="430"/>
              </a:spcBef>
            </a:pPr>
            <a:r>
              <a:rPr spc="-10" dirty="0"/>
              <a:t>Memberikan</a:t>
            </a:r>
            <a:r>
              <a:rPr spc="35" dirty="0"/>
              <a:t> </a:t>
            </a:r>
            <a:r>
              <a:rPr spc="-10" dirty="0"/>
              <a:t>pedoman/acuan</a:t>
            </a:r>
            <a:r>
              <a:rPr spc="35" dirty="0"/>
              <a:t> </a:t>
            </a:r>
            <a:r>
              <a:rPr spc="-10" dirty="0"/>
              <a:t>bagi</a:t>
            </a:r>
            <a:r>
              <a:rPr spc="10" dirty="0"/>
              <a:t> </a:t>
            </a:r>
            <a:r>
              <a:rPr spc="-15" dirty="0"/>
              <a:t>instansi</a:t>
            </a:r>
            <a:r>
              <a:rPr spc="45" dirty="0"/>
              <a:t> </a:t>
            </a:r>
            <a:r>
              <a:rPr spc="-15" dirty="0"/>
              <a:t>pemerintah</a:t>
            </a:r>
            <a:r>
              <a:rPr spc="35" dirty="0"/>
              <a:t> </a:t>
            </a:r>
            <a:r>
              <a:rPr spc="-10" dirty="0"/>
              <a:t>pusat</a:t>
            </a:r>
            <a:r>
              <a:rPr spc="25" dirty="0"/>
              <a:t> </a:t>
            </a:r>
            <a:r>
              <a:rPr spc="-10" dirty="0"/>
              <a:t>dan </a:t>
            </a:r>
            <a:r>
              <a:rPr spc="-615" dirty="0"/>
              <a:t> </a:t>
            </a:r>
            <a:r>
              <a:rPr spc="-15" dirty="0"/>
              <a:t>pemerintah</a:t>
            </a:r>
            <a:r>
              <a:rPr spc="30" dirty="0"/>
              <a:t> </a:t>
            </a:r>
            <a:r>
              <a:rPr spc="-15" dirty="0"/>
              <a:t>daerah</a:t>
            </a:r>
            <a:r>
              <a:rPr spc="20" dirty="0"/>
              <a:t> </a:t>
            </a:r>
            <a:r>
              <a:rPr spc="-5" dirty="0"/>
              <a:t>dalam </a:t>
            </a:r>
            <a:r>
              <a:rPr spc="-10" dirty="0"/>
              <a:t>mengidentifikasi,</a:t>
            </a:r>
            <a:r>
              <a:rPr spc="20" dirty="0"/>
              <a:t> </a:t>
            </a:r>
            <a:r>
              <a:rPr spc="-15" dirty="0"/>
              <a:t>menyusun, </a:t>
            </a:r>
            <a:r>
              <a:rPr spc="-10" dirty="0"/>
              <a:t> </a:t>
            </a:r>
            <a:r>
              <a:rPr spc="-15" dirty="0"/>
              <a:t>mendokumentasikan,</a:t>
            </a:r>
            <a:r>
              <a:rPr spc="75" dirty="0"/>
              <a:t> </a:t>
            </a:r>
            <a:r>
              <a:rPr spc="-10" dirty="0"/>
              <a:t>mengembangkan,</a:t>
            </a:r>
            <a:r>
              <a:rPr spc="20" dirty="0"/>
              <a:t> </a:t>
            </a:r>
            <a:r>
              <a:rPr spc="-10" dirty="0"/>
              <a:t>memonitor</a:t>
            </a:r>
            <a:r>
              <a:rPr spc="10" dirty="0"/>
              <a:t> </a:t>
            </a:r>
            <a:r>
              <a:rPr spc="-15" dirty="0"/>
              <a:t>serta </a:t>
            </a:r>
            <a:r>
              <a:rPr spc="-10" dirty="0"/>
              <a:t> mengevalusi SOP</a:t>
            </a:r>
            <a:r>
              <a:rPr spc="10" dirty="0"/>
              <a:t> </a:t>
            </a:r>
            <a:r>
              <a:rPr spc="-15" dirty="0"/>
              <a:t>Administrasi</a:t>
            </a:r>
            <a:r>
              <a:rPr spc="55" dirty="0"/>
              <a:t> </a:t>
            </a:r>
            <a:r>
              <a:rPr spc="-15" dirty="0"/>
              <a:t>Pemerintahan</a:t>
            </a:r>
            <a:r>
              <a:rPr spc="35" dirty="0"/>
              <a:t> </a:t>
            </a:r>
            <a:r>
              <a:rPr spc="-10" dirty="0"/>
              <a:t>sesuai</a:t>
            </a:r>
            <a:r>
              <a:rPr dirty="0"/>
              <a:t> </a:t>
            </a:r>
            <a:r>
              <a:rPr spc="-15" dirty="0"/>
              <a:t>dengan</a:t>
            </a:r>
            <a:r>
              <a:rPr spc="5" dirty="0"/>
              <a:t> </a:t>
            </a:r>
            <a:r>
              <a:rPr spc="-15" dirty="0"/>
              <a:t>tugas </a:t>
            </a:r>
            <a:r>
              <a:rPr spc="-615" dirty="0"/>
              <a:t> </a:t>
            </a:r>
            <a:r>
              <a:rPr spc="-10" dirty="0"/>
              <a:t>dan</a:t>
            </a:r>
            <a:r>
              <a:rPr dirty="0"/>
              <a:t> </a:t>
            </a:r>
            <a:r>
              <a:rPr spc="-5" dirty="0"/>
              <a:t>fungsi</a:t>
            </a:r>
            <a:r>
              <a:rPr spc="25" dirty="0"/>
              <a:t> </a:t>
            </a:r>
            <a:r>
              <a:rPr spc="-15" dirty="0"/>
              <a:t>aparatur</a:t>
            </a:r>
            <a:r>
              <a:rPr spc="-5" dirty="0"/>
              <a:t> </a:t>
            </a:r>
            <a:r>
              <a:rPr spc="-15" dirty="0"/>
              <a:t>pemerintah.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34000" y="598216"/>
            <a:ext cx="1245870" cy="34163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20"/>
              </a:lnSpc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6982" y="1659508"/>
            <a:ext cx="4945380" cy="36576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65"/>
              </a:lnSpc>
            </a:pPr>
            <a:r>
              <a:rPr sz="2400" spc="-25" dirty="0">
                <a:solidFill>
                  <a:srgbClr val="FFFFFF"/>
                </a:solidFill>
                <a:latin typeface="Roboto"/>
                <a:cs typeface="Roboto"/>
              </a:rPr>
              <a:t>Standar</a:t>
            </a:r>
            <a:r>
              <a:rPr sz="2400" spc="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Roboto"/>
                <a:cs typeface="Roboto"/>
              </a:rPr>
              <a:t>Operasional</a:t>
            </a:r>
            <a:r>
              <a:rPr sz="2400" spc="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Roboto"/>
                <a:cs typeface="Roboto"/>
              </a:rPr>
              <a:t>Prosedur</a:t>
            </a:r>
            <a:r>
              <a:rPr sz="2400" spc="-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2400" spc="5" dirty="0">
                <a:solidFill>
                  <a:srgbClr val="FFFFFF"/>
                </a:solidFill>
                <a:latin typeface="Roboto"/>
                <a:cs typeface="Roboto"/>
              </a:rPr>
              <a:t>(SOP)</a:t>
            </a:r>
            <a:endParaRPr sz="240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94536" y="1997709"/>
            <a:ext cx="92881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latin typeface="Roboto"/>
                <a:cs typeface="Roboto"/>
              </a:rPr>
              <a:t>Serangkaian</a:t>
            </a:r>
            <a:r>
              <a:rPr sz="2400" spc="-5" dirty="0">
                <a:latin typeface="Roboto"/>
                <a:cs typeface="Roboto"/>
              </a:rPr>
              <a:t> </a:t>
            </a:r>
            <a:r>
              <a:rPr sz="2400" spc="-30" dirty="0">
                <a:latin typeface="Roboto"/>
                <a:cs typeface="Roboto"/>
              </a:rPr>
              <a:t>instruksi</a:t>
            </a:r>
            <a:r>
              <a:rPr sz="2400" spc="25" dirty="0">
                <a:latin typeface="Roboto"/>
                <a:cs typeface="Roboto"/>
              </a:rPr>
              <a:t> </a:t>
            </a:r>
            <a:r>
              <a:rPr sz="2400" spc="-25" dirty="0">
                <a:latin typeface="Roboto"/>
                <a:cs typeface="Roboto"/>
              </a:rPr>
              <a:t>tertulis</a:t>
            </a:r>
            <a:r>
              <a:rPr sz="2400" spc="25" dirty="0">
                <a:latin typeface="Roboto"/>
                <a:cs typeface="Roboto"/>
              </a:rPr>
              <a:t> </a:t>
            </a:r>
            <a:r>
              <a:rPr sz="2400" spc="-40" dirty="0">
                <a:latin typeface="Roboto"/>
                <a:cs typeface="Roboto"/>
              </a:rPr>
              <a:t>yang</a:t>
            </a:r>
            <a:r>
              <a:rPr sz="2400" spc="5" dirty="0">
                <a:latin typeface="Roboto"/>
                <a:cs typeface="Roboto"/>
              </a:rPr>
              <a:t> </a:t>
            </a:r>
            <a:r>
              <a:rPr sz="2400" spc="-25" dirty="0">
                <a:latin typeface="Roboto"/>
                <a:cs typeface="Roboto"/>
              </a:rPr>
              <a:t>dibakukan</a:t>
            </a:r>
            <a:r>
              <a:rPr sz="2400" spc="10" dirty="0">
                <a:latin typeface="Roboto"/>
                <a:cs typeface="Roboto"/>
              </a:rPr>
              <a:t> </a:t>
            </a:r>
            <a:r>
              <a:rPr sz="2400" spc="-20" dirty="0">
                <a:latin typeface="Roboto"/>
                <a:cs typeface="Roboto"/>
              </a:rPr>
              <a:t>mengenai</a:t>
            </a:r>
            <a:r>
              <a:rPr sz="2400" spc="30" dirty="0">
                <a:latin typeface="Roboto"/>
                <a:cs typeface="Roboto"/>
              </a:rPr>
              <a:t> </a:t>
            </a:r>
            <a:r>
              <a:rPr sz="2400" spc="-20" dirty="0">
                <a:latin typeface="Roboto"/>
                <a:cs typeface="Roboto"/>
              </a:rPr>
              <a:t>berbagai </a:t>
            </a:r>
            <a:r>
              <a:rPr sz="2400" spc="-15" dirty="0">
                <a:latin typeface="Roboto"/>
                <a:cs typeface="Roboto"/>
              </a:rPr>
              <a:t> proses</a:t>
            </a:r>
            <a:r>
              <a:rPr sz="2400" spc="20" dirty="0">
                <a:latin typeface="Roboto"/>
                <a:cs typeface="Roboto"/>
              </a:rPr>
              <a:t> </a:t>
            </a:r>
            <a:r>
              <a:rPr sz="2400" spc="-25" dirty="0">
                <a:latin typeface="Roboto"/>
                <a:cs typeface="Roboto"/>
              </a:rPr>
              <a:t>penyelenggaraan</a:t>
            </a:r>
            <a:r>
              <a:rPr sz="2400" spc="30" dirty="0">
                <a:latin typeface="Roboto"/>
                <a:cs typeface="Roboto"/>
              </a:rPr>
              <a:t> </a:t>
            </a:r>
            <a:r>
              <a:rPr sz="2400" spc="-20" dirty="0">
                <a:latin typeface="Roboto"/>
                <a:cs typeface="Roboto"/>
              </a:rPr>
              <a:t>administrasi</a:t>
            </a:r>
            <a:r>
              <a:rPr sz="2400" spc="5" dirty="0">
                <a:latin typeface="Roboto"/>
                <a:cs typeface="Roboto"/>
              </a:rPr>
              <a:t> </a:t>
            </a:r>
            <a:r>
              <a:rPr sz="2400" spc="-25" dirty="0">
                <a:latin typeface="Roboto"/>
                <a:cs typeface="Roboto"/>
              </a:rPr>
              <a:t>pemerintahan,</a:t>
            </a:r>
            <a:r>
              <a:rPr sz="2400" spc="30" dirty="0">
                <a:latin typeface="Roboto"/>
                <a:cs typeface="Roboto"/>
              </a:rPr>
              <a:t> </a:t>
            </a:r>
            <a:r>
              <a:rPr sz="2400" spc="-25" dirty="0">
                <a:latin typeface="Roboto"/>
                <a:cs typeface="Roboto"/>
              </a:rPr>
              <a:t>bagaimana</a:t>
            </a:r>
            <a:r>
              <a:rPr sz="2400" spc="5" dirty="0">
                <a:latin typeface="Roboto"/>
                <a:cs typeface="Roboto"/>
              </a:rPr>
              <a:t> </a:t>
            </a:r>
            <a:r>
              <a:rPr sz="2400" spc="-25" dirty="0">
                <a:latin typeface="Roboto"/>
                <a:cs typeface="Roboto"/>
              </a:rPr>
              <a:t>dan </a:t>
            </a:r>
            <a:r>
              <a:rPr sz="2400" spc="-580" dirty="0">
                <a:latin typeface="Roboto"/>
                <a:cs typeface="Roboto"/>
              </a:rPr>
              <a:t> </a:t>
            </a:r>
            <a:r>
              <a:rPr sz="2400" spc="-20" dirty="0">
                <a:latin typeface="Roboto"/>
                <a:cs typeface="Roboto"/>
              </a:rPr>
              <a:t>kapan</a:t>
            </a:r>
            <a:r>
              <a:rPr sz="2400" spc="-5" dirty="0">
                <a:latin typeface="Roboto"/>
                <a:cs typeface="Roboto"/>
              </a:rPr>
              <a:t> </a:t>
            </a:r>
            <a:r>
              <a:rPr sz="2400" spc="-30" dirty="0">
                <a:latin typeface="Roboto"/>
                <a:cs typeface="Roboto"/>
              </a:rPr>
              <a:t>harus</a:t>
            </a:r>
            <a:r>
              <a:rPr sz="2400" dirty="0">
                <a:latin typeface="Roboto"/>
                <a:cs typeface="Roboto"/>
              </a:rPr>
              <a:t> </a:t>
            </a:r>
            <a:r>
              <a:rPr sz="2400" spc="-20" dirty="0">
                <a:latin typeface="Roboto"/>
                <a:cs typeface="Roboto"/>
              </a:rPr>
              <a:t>dilakukan,</a:t>
            </a:r>
            <a:r>
              <a:rPr sz="2400" spc="-15" dirty="0">
                <a:latin typeface="Roboto"/>
                <a:cs typeface="Roboto"/>
              </a:rPr>
              <a:t> </a:t>
            </a:r>
            <a:r>
              <a:rPr sz="2400" spc="-20" dirty="0">
                <a:latin typeface="Roboto"/>
                <a:cs typeface="Roboto"/>
              </a:rPr>
              <a:t>dimana</a:t>
            </a:r>
            <a:r>
              <a:rPr sz="2400" spc="-5" dirty="0">
                <a:latin typeface="Roboto"/>
                <a:cs typeface="Roboto"/>
              </a:rPr>
              <a:t> </a:t>
            </a:r>
            <a:r>
              <a:rPr sz="2400" spc="-25" dirty="0">
                <a:latin typeface="Roboto"/>
                <a:cs typeface="Roboto"/>
              </a:rPr>
              <a:t>dan</a:t>
            </a:r>
            <a:r>
              <a:rPr sz="2400" spc="-10" dirty="0">
                <a:latin typeface="Roboto"/>
                <a:cs typeface="Roboto"/>
              </a:rPr>
              <a:t> </a:t>
            </a:r>
            <a:r>
              <a:rPr sz="2400" spc="-15" dirty="0">
                <a:latin typeface="Roboto"/>
                <a:cs typeface="Roboto"/>
              </a:rPr>
              <a:t>oleh</a:t>
            </a:r>
            <a:r>
              <a:rPr sz="2400" spc="25" dirty="0">
                <a:latin typeface="Roboto"/>
                <a:cs typeface="Roboto"/>
              </a:rPr>
              <a:t> </a:t>
            </a:r>
            <a:r>
              <a:rPr sz="2400" spc="-20" dirty="0">
                <a:latin typeface="Roboto"/>
                <a:cs typeface="Roboto"/>
              </a:rPr>
              <a:t>siapa</a:t>
            </a:r>
            <a:r>
              <a:rPr sz="2400" spc="-10" dirty="0">
                <a:latin typeface="Roboto"/>
                <a:cs typeface="Roboto"/>
              </a:rPr>
              <a:t> </a:t>
            </a:r>
            <a:r>
              <a:rPr sz="2400" spc="-25" dirty="0">
                <a:latin typeface="Roboto"/>
                <a:cs typeface="Roboto"/>
              </a:rPr>
              <a:t>dilakukan.</a:t>
            </a:r>
            <a:endParaRPr sz="2400">
              <a:latin typeface="Roboto"/>
              <a:cs typeface="Robo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06982" y="3335909"/>
            <a:ext cx="3693160" cy="36576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65"/>
              </a:lnSpc>
            </a:pPr>
            <a:r>
              <a:rPr sz="2400" spc="-15" dirty="0">
                <a:solidFill>
                  <a:srgbClr val="FFFFFF"/>
                </a:solidFill>
                <a:latin typeface="Roboto"/>
                <a:cs typeface="Roboto"/>
              </a:rPr>
              <a:t>Administrasi</a:t>
            </a:r>
            <a:r>
              <a:rPr sz="2400" spc="-2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Roboto"/>
                <a:cs typeface="Roboto"/>
              </a:rPr>
              <a:t>Pemerintahan</a:t>
            </a:r>
            <a:endParaRPr sz="2400">
              <a:latin typeface="Roboto"/>
              <a:cs typeface="Robo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94536" y="3674186"/>
            <a:ext cx="951357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Roboto"/>
                <a:cs typeface="Roboto"/>
              </a:rPr>
              <a:t>Pengelolaan</a:t>
            </a:r>
            <a:r>
              <a:rPr sz="2400" spc="10" dirty="0">
                <a:latin typeface="Roboto"/>
                <a:cs typeface="Roboto"/>
              </a:rPr>
              <a:t> </a:t>
            </a:r>
            <a:r>
              <a:rPr sz="2400" spc="-15" dirty="0">
                <a:latin typeface="Roboto"/>
                <a:cs typeface="Roboto"/>
              </a:rPr>
              <a:t>proses</a:t>
            </a:r>
            <a:r>
              <a:rPr sz="2400" dirty="0">
                <a:latin typeface="Roboto"/>
                <a:cs typeface="Roboto"/>
              </a:rPr>
              <a:t> </a:t>
            </a:r>
            <a:r>
              <a:rPr sz="2400" spc="-20" dirty="0">
                <a:latin typeface="Roboto"/>
                <a:cs typeface="Roboto"/>
              </a:rPr>
              <a:t>pelaksanaan</a:t>
            </a:r>
            <a:r>
              <a:rPr sz="2400" spc="-15" dirty="0">
                <a:latin typeface="Roboto"/>
                <a:cs typeface="Roboto"/>
              </a:rPr>
              <a:t> </a:t>
            </a:r>
            <a:r>
              <a:rPr sz="2400" spc="-30" dirty="0">
                <a:latin typeface="Roboto"/>
                <a:cs typeface="Roboto"/>
              </a:rPr>
              <a:t>tugas</a:t>
            </a:r>
            <a:r>
              <a:rPr sz="2400" spc="5" dirty="0">
                <a:latin typeface="Roboto"/>
                <a:cs typeface="Roboto"/>
              </a:rPr>
              <a:t> </a:t>
            </a:r>
            <a:r>
              <a:rPr sz="2400" spc="-25" dirty="0">
                <a:latin typeface="Roboto"/>
                <a:cs typeface="Roboto"/>
              </a:rPr>
              <a:t>dan</a:t>
            </a:r>
            <a:r>
              <a:rPr sz="2400" dirty="0">
                <a:latin typeface="Roboto"/>
                <a:cs typeface="Roboto"/>
              </a:rPr>
              <a:t> </a:t>
            </a:r>
            <a:r>
              <a:rPr sz="2400" spc="-20" dirty="0">
                <a:latin typeface="Roboto"/>
                <a:cs typeface="Roboto"/>
              </a:rPr>
              <a:t>fungsi</a:t>
            </a:r>
            <a:r>
              <a:rPr sz="2400" spc="25" dirty="0">
                <a:latin typeface="Roboto"/>
                <a:cs typeface="Roboto"/>
              </a:rPr>
              <a:t> </a:t>
            </a:r>
            <a:r>
              <a:rPr sz="2400" spc="-20" dirty="0">
                <a:latin typeface="Roboto"/>
                <a:cs typeface="Roboto"/>
              </a:rPr>
              <a:t>pemerintahan</a:t>
            </a:r>
            <a:r>
              <a:rPr sz="2400" spc="10" dirty="0">
                <a:latin typeface="Roboto"/>
                <a:cs typeface="Roboto"/>
              </a:rPr>
              <a:t> </a:t>
            </a:r>
            <a:r>
              <a:rPr sz="2400" spc="-40" dirty="0">
                <a:latin typeface="Roboto"/>
                <a:cs typeface="Roboto"/>
              </a:rPr>
              <a:t>yang</a:t>
            </a:r>
            <a:endParaRPr sz="24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25" dirty="0">
                <a:latin typeface="Roboto"/>
                <a:cs typeface="Roboto"/>
              </a:rPr>
              <a:t>dijalankan</a:t>
            </a:r>
            <a:r>
              <a:rPr sz="2400" spc="-35" dirty="0">
                <a:latin typeface="Roboto"/>
                <a:cs typeface="Roboto"/>
              </a:rPr>
              <a:t> </a:t>
            </a:r>
            <a:r>
              <a:rPr sz="2400" spc="-15" dirty="0">
                <a:latin typeface="Roboto"/>
                <a:cs typeface="Roboto"/>
              </a:rPr>
              <a:t>oleh</a:t>
            </a:r>
            <a:r>
              <a:rPr sz="2400" spc="5" dirty="0">
                <a:latin typeface="Roboto"/>
                <a:cs typeface="Roboto"/>
              </a:rPr>
              <a:t> </a:t>
            </a:r>
            <a:r>
              <a:rPr sz="2400" spc="-25" dirty="0">
                <a:latin typeface="Roboto"/>
                <a:cs typeface="Roboto"/>
              </a:rPr>
              <a:t>organisasi</a:t>
            </a:r>
            <a:r>
              <a:rPr sz="2400" dirty="0">
                <a:latin typeface="Roboto"/>
                <a:cs typeface="Roboto"/>
              </a:rPr>
              <a:t> </a:t>
            </a:r>
            <a:r>
              <a:rPr sz="2400" spc="-25" dirty="0">
                <a:latin typeface="Roboto"/>
                <a:cs typeface="Roboto"/>
              </a:rPr>
              <a:t>pemerintah</a:t>
            </a:r>
            <a:endParaRPr sz="2400">
              <a:latin typeface="Roboto"/>
              <a:cs typeface="Roboto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785361" y="586486"/>
            <a:ext cx="3938904" cy="469900"/>
            <a:chOff x="3785361" y="586486"/>
            <a:chExt cx="3938904" cy="469900"/>
          </a:xfrm>
        </p:grpSpPr>
        <p:sp>
          <p:nvSpPr>
            <p:cNvPr id="7" name="object 7"/>
            <p:cNvSpPr/>
            <p:nvPr/>
          </p:nvSpPr>
          <p:spPr>
            <a:xfrm>
              <a:off x="3791711" y="592836"/>
              <a:ext cx="3926204" cy="457200"/>
            </a:xfrm>
            <a:custGeom>
              <a:avLst/>
              <a:gdLst/>
              <a:ahLst/>
              <a:cxnLst/>
              <a:rect l="l" t="t" r="r" b="b"/>
              <a:pathLst>
                <a:path w="3926204" h="457200">
                  <a:moveTo>
                    <a:pt x="3925824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3925824" y="457200"/>
                  </a:lnTo>
                  <a:lnTo>
                    <a:pt x="392582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91711" y="592836"/>
              <a:ext cx="3926204" cy="457200"/>
            </a:xfrm>
            <a:custGeom>
              <a:avLst/>
              <a:gdLst/>
              <a:ahLst/>
              <a:cxnLst/>
              <a:rect l="l" t="t" r="r" b="b"/>
              <a:pathLst>
                <a:path w="3926204" h="457200">
                  <a:moveTo>
                    <a:pt x="0" y="457200"/>
                  </a:moveTo>
                  <a:lnTo>
                    <a:pt x="3925824" y="457200"/>
                  </a:lnTo>
                  <a:lnTo>
                    <a:pt x="3925824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 idx="4294967295"/>
          </p:nvPr>
        </p:nvSpPr>
        <p:spPr>
          <a:xfrm>
            <a:off x="4511800" y="523297"/>
            <a:ext cx="2486025" cy="573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PENG</a:t>
            </a:r>
            <a:r>
              <a:rPr lang="en-ID" sz="360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RTIAN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06982" y="4743577"/>
            <a:ext cx="5687695" cy="36576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65"/>
              </a:lnSpc>
            </a:pPr>
            <a:r>
              <a:rPr sz="2400" spc="-10" dirty="0">
                <a:solidFill>
                  <a:srgbClr val="FFFFFF"/>
                </a:solidFill>
                <a:latin typeface="Roboto"/>
                <a:cs typeface="Roboto"/>
              </a:rPr>
              <a:t>SOP</a:t>
            </a:r>
            <a:r>
              <a:rPr sz="2400" spc="-3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Roboto"/>
                <a:cs typeface="Roboto"/>
              </a:rPr>
              <a:t>Administrasi</a:t>
            </a:r>
            <a:r>
              <a:rPr sz="2400" spc="-2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Roboto"/>
                <a:cs typeface="Roboto"/>
              </a:rPr>
              <a:t>Pemerintahan</a:t>
            </a:r>
            <a:r>
              <a:rPr sz="2400" spc="-2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2400" dirty="0">
                <a:solidFill>
                  <a:srgbClr val="FFFFFF"/>
                </a:solidFill>
                <a:latin typeface="Roboto"/>
                <a:cs typeface="Roboto"/>
              </a:rPr>
              <a:t>(SOP</a:t>
            </a:r>
            <a:r>
              <a:rPr sz="2400" spc="-4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2400" spc="20" dirty="0">
                <a:solidFill>
                  <a:srgbClr val="FFFFFF"/>
                </a:solidFill>
                <a:latin typeface="Roboto"/>
                <a:cs typeface="Roboto"/>
              </a:rPr>
              <a:t>AP)</a:t>
            </a:r>
            <a:endParaRPr sz="2400">
              <a:latin typeface="Roboto"/>
              <a:cs typeface="Robo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94536" y="5082666"/>
            <a:ext cx="941451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30" dirty="0">
                <a:latin typeface="Roboto"/>
                <a:cs typeface="Roboto"/>
              </a:rPr>
              <a:t>Standar </a:t>
            </a:r>
            <a:r>
              <a:rPr sz="2400" spc="-15" dirty="0">
                <a:latin typeface="Roboto"/>
                <a:cs typeface="Roboto"/>
              </a:rPr>
              <a:t>Operasional Prosedur </a:t>
            </a:r>
            <a:r>
              <a:rPr sz="2400" spc="-20" dirty="0">
                <a:latin typeface="Roboto"/>
                <a:cs typeface="Roboto"/>
              </a:rPr>
              <a:t>dari berbagai </a:t>
            </a:r>
            <a:r>
              <a:rPr sz="2400" spc="-15" dirty="0">
                <a:latin typeface="Roboto"/>
                <a:cs typeface="Roboto"/>
              </a:rPr>
              <a:t>proses </a:t>
            </a:r>
            <a:r>
              <a:rPr sz="2400" spc="-25" dirty="0">
                <a:latin typeface="Roboto"/>
                <a:cs typeface="Roboto"/>
              </a:rPr>
              <a:t>penyelenggaraan </a:t>
            </a:r>
            <a:r>
              <a:rPr sz="2400" spc="-20" dirty="0">
                <a:latin typeface="Roboto"/>
                <a:cs typeface="Roboto"/>
              </a:rPr>
              <a:t> administrasi pemerintahan </a:t>
            </a:r>
            <a:r>
              <a:rPr sz="2400" spc="-40" dirty="0">
                <a:latin typeface="Roboto"/>
                <a:cs typeface="Roboto"/>
              </a:rPr>
              <a:t>yang </a:t>
            </a:r>
            <a:r>
              <a:rPr sz="2400" spc="-20" dirty="0">
                <a:latin typeface="Roboto"/>
                <a:cs typeface="Roboto"/>
              </a:rPr>
              <a:t>sesuai dengan </a:t>
            </a:r>
            <a:r>
              <a:rPr sz="2400" spc="-25" dirty="0">
                <a:latin typeface="Roboto"/>
                <a:cs typeface="Roboto"/>
              </a:rPr>
              <a:t>peraturan </a:t>
            </a:r>
            <a:r>
              <a:rPr sz="2400" spc="-65" dirty="0">
                <a:latin typeface="Roboto"/>
                <a:cs typeface="Roboto"/>
              </a:rPr>
              <a:t>perundang- </a:t>
            </a:r>
            <a:r>
              <a:rPr sz="2400" spc="-585" dirty="0">
                <a:latin typeface="Roboto"/>
                <a:cs typeface="Roboto"/>
              </a:rPr>
              <a:t> </a:t>
            </a:r>
            <a:r>
              <a:rPr sz="2400" spc="-35" dirty="0">
                <a:latin typeface="Roboto"/>
                <a:cs typeface="Roboto"/>
              </a:rPr>
              <a:t>undangan</a:t>
            </a:r>
            <a:r>
              <a:rPr sz="2400" spc="-10" dirty="0">
                <a:latin typeface="Roboto"/>
                <a:cs typeface="Roboto"/>
              </a:rPr>
              <a:t> </a:t>
            </a:r>
            <a:r>
              <a:rPr sz="2400" spc="-40" dirty="0">
                <a:latin typeface="Roboto"/>
                <a:cs typeface="Roboto"/>
              </a:rPr>
              <a:t>yang</a:t>
            </a:r>
            <a:r>
              <a:rPr sz="2400" spc="-5" dirty="0">
                <a:latin typeface="Roboto"/>
                <a:cs typeface="Roboto"/>
              </a:rPr>
              <a:t> </a:t>
            </a:r>
            <a:r>
              <a:rPr sz="2400" spc="-25" dirty="0">
                <a:latin typeface="Roboto"/>
                <a:cs typeface="Roboto"/>
              </a:rPr>
              <a:t>berlaku</a:t>
            </a:r>
            <a:endParaRPr sz="2400">
              <a:latin typeface="Roboto"/>
              <a:cs typeface="Robo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4038600" y="576390"/>
            <a:ext cx="2654300" cy="398462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0"/>
              </a:lnSpc>
            </a:pPr>
            <a:r>
              <a:rPr b="1" spc="-60" dirty="0">
                <a:solidFill>
                  <a:srgbClr val="FFFFFF"/>
                </a:solidFill>
                <a:latin typeface="Arial"/>
                <a:cs typeface="Arial"/>
              </a:rPr>
              <a:t>MANFAAT</a:t>
            </a:r>
            <a:r>
              <a:rPr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FFFFFF"/>
                </a:solidFill>
                <a:latin typeface="Arial"/>
                <a:cs typeface="Arial"/>
              </a:rPr>
              <a:t>SOP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01466" y="576707"/>
            <a:ext cx="408940" cy="398145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0"/>
              </a:lnSpc>
            </a:pP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#1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06195" y="1589278"/>
            <a:ext cx="10039350" cy="4293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6250" marR="1617980" indent="-464184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75615" algn="l"/>
                <a:tab pos="476884" algn="l"/>
              </a:tabLst>
            </a:pPr>
            <a:r>
              <a:rPr sz="2400" spc="-5" dirty="0">
                <a:latin typeface="Arial MT"/>
                <a:cs typeface="Arial MT"/>
              </a:rPr>
              <a:t>Sebagai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standardisasi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cara yang </a:t>
            </a:r>
            <a:r>
              <a:rPr sz="2400" spc="-5" dirty="0">
                <a:latin typeface="Arial MT"/>
                <a:cs typeface="Arial MT"/>
              </a:rPr>
              <a:t>dilakukan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pegawai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dalam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menyelesaikan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pekerjaan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yang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menjadi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tugasnya;</a:t>
            </a:r>
            <a:endParaRPr sz="2400" dirty="0">
              <a:latin typeface="Arial MT"/>
              <a:cs typeface="Arial MT"/>
            </a:endParaRPr>
          </a:p>
          <a:p>
            <a:pPr marL="476250" marR="243840" indent="-464184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75615" algn="l"/>
                <a:tab pos="476884" algn="l"/>
              </a:tabLst>
            </a:pPr>
            <a:r>
              <a:rPr sz="2400" dirty="0">
                <a:latin typeface="Arial MT"/>
                <a:cs typeface="Arial MT"/>
              </a:rPr>
              <a:t>Mengurangi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tingkat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kesalahan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kelalaian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yang</a:t>
            </a:r>
            <a:r>
              <a:rPr sz="2400" spc="-5" dirty="0">
                <a:latin typeface="Arial MT"/>
                <a:cs typeface="Arial MT"/>
              </a:rPr>
              <a:t> mungkin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dilakukan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oleh</a:t>
            </a:r>
            <a:r>
              <a:rPr sz="2400" dirty="0">
                <a:latin typeface="Arial MT"/>
                <a:cs typeface="Arial MT"/>
              </a:rPr>
              <a:t> seorang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pegawai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dalam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melaksanakan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tugas;</a:t>
            </a:r>
          </a:p>
          <a:p>
            <a:pPr marL="476250" indent="-464184">
              <a:lnSpc>
                <a:spcPct val="100000"/>
              </a:lnSpc>
              <a:spcBef>
                <a:spcPts val="1200"/>
              </a:spcBef>
              <a:buAutoNum type="arabicPeriod"/>
              <a:tabLst>
                <a:tab pos="475615" algn="l"/>
                <a:tab pos="476884" algn="l"/>
              </a:tabLst>
            </a:pPr>
            <a:r>
              <a:rPr sz="2400" spc="-5" dirty="0">
                <a:latin typeface="Arial MT"/>
                <a:cs typeface="Arial MT"/>
              </a:rPr>
              <a:t>Meningkatkan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efisiensi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efektivitas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pelaksanaan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tugas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dan</a:t>
            </a:r>
            <a:endParaRPr sz="2400" dirty="0">
              <a:latin typeface="Arial MT"/>
              <a:cs typeface="Arial MT"/>
            </a:endParaRPr>
          </a:p>
          <a:p>
            <a:pPr marL="47625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Arial MT"/>
                <a:cs typeface="Arial MT"/>
              </a:rPr>
              <a:t>tanggungjawab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individual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pegawai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organisasi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secara </a:t>
            </a:r>
            <a:r>
              <a:rPr sz="2400" spc="-5" dirty="0">
                <a:latin typeface="Arial MT"/>
                <a:cs typeface="Arial MT"/>
              </a:rPr>
              <a:t>keseluruhan;</a:t>
            </a:r>
            <a:endParaRPr sz="2400" dirty="0">
              <a:latin typeface="Arial MT"/>
              <a:cs typeface="Arial MT"/>
            </a:endParaRPr>
          </a:p>
          <a:p>
            <a:pPr marL="476250" marR="295275" indent="-464184">
              <a:lnSpc>
                <a:spcPct val="100000"/>
              </a:lnSpc>
              <a:spcBef>
                <a:spcPts val="1200"/>
              </a:spcBef>
              <a:buAutoNum type="arabicPeriod" startAt="4"/>
              <a:tabLst>
                <a:tab pos="475615" algn="l"/>
                <a:tab pos="476884" algn="l"/>
              </a:tabLst>
            </a:pPr>
            <a:r>
              <a:rPr sz="2400" spc="-5" dirty="0">
                <a:latin typeface="Arial MT"/>
                <a:cs typeface="Arial MT"/>
              </a:rPr>
              <a:t>Membantu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pegawai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menjadi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lebih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mandiri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tidak </a:t>
            </a:r>
            <a:r>
              <a:rPr sz="2400" spc="-5" dirty="0">
                <a:latin typeface="Arial MT"/>
                <a:cs typeface="Arial MT"/>
              </a:rPr>
              <a:t>tergantung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pada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intervensi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manajemen,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sehingga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akan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mengurangl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keterlibatan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pimpinan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dalam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pelaksanaan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proses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sehari-hari;</a:t>
            </a:r>
            <a:endParaRPr sz="2400" dirty="0">
              <a:latin typeface="Arial MT"/>
              <a:cs typeface="Arial MT"/>
            </a:endParaRPr>
          </a:p>
          <a:p>
            <a:pPr marL="476250" indent="-464184">
              <a:lnSpc>
                <a:spcPct val="100000"/>
              </a:lnSpc>
              <a:spcBef>
                <a:spcPts val="1200"/>
              </a:spcBef>
              <a:buAutoNum type="arabicPeriod" startAt="4"/>
              <a:tabLst>
                <a:tab pos="475615" algn="l"/>
                <a:tab pos="476884" algn="l"/>
              </a:tabLst>
            </a:pPr>
            <a:r>
              <a:rPr sz="2400" spc="-5" dirty="0">
                <a:latin typeface="Arial MT"/>
                <a:cs typeface="Arial MT"/>
              </a:rPr>
              <a:t>Meningkatkan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akuntabilitas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pelaksanaan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tugas;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699827" y="576707"/>
            <a:ext cx="408940" cy="398145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0"/>
              </a:lnSpc>
            </a:pP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#2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06195" y="1589278"/>
            <a:ext cx="9640570" cy="414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3240" marR="378460" indent="-511175">
              <a:lnSpc>
                <a:spcPct val="100000"/>
              </a:lnSpc>
              <a:spcBef>
                <a:spcPts val="100"/>
              </a:spcBef>
              <a:buAutoNum type="arabicPeriod" startAt="6"/>
              <a:tabLst>
                <a:tab pos="523240" algn="l"/>
                <a:tab pos="523875" algn="l"/>
              </a:tabLst>
            </a:pPr>
            <a:r>
              <a:rPr sz="2400" dirty="0">
                <a:latin typeface="Arial MT"/>
                <a:cs typeface="Arial MT"/>
              </a:rPr>
              <a:t>Menciptakan </a:t>
            </a:r>
            <a:r>
              <a:rPr sz="2400" spc="-5" dirty="0">
                <a:latin typeface="Arial MT"/>
                <a:cs typeface="Arial MT"/>
              </a:rPr>
              <a:t>ukuran </a:t>
            </a:r>
            <a:r>
              <a:rPr sz="2400" dirty="0">
                <a:latin typeface="Arial MT"/>
                <a:cs typeface="Arial MT"/>
              </a:rPr>
              <a:t>standar kinerja yang </a:t>
            </a:r>
            <a:r>
              <a:rPr sz="2400" spc="-5" dirty="0">
                <a:latin typeface="Arial MT"/>
                <a:cs typeface="Arial MT"/>
              </a:rPr>
              <a:t>akan </a:t>
            </a:r>
            <a:r>
              <a:rPr sz="2400" dirty="0">
                <a:latin typeface="Arial MT"/>
                <a:cs typeface="Arial MT"/>
              </a:rPr>
              <a:t>memberikan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pegawai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cara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konkrit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untuk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memperbaiki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kinerja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serta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membantu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mengevaluasi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usaha</a:t>
            </a:r>
            <a:r>
              <a:rPr sz="2400" dirty="0">
                <a:latin typeface="Arial MT"/>
                <a:cs typeface="Arial MT"/>
              </a:rPr>
              <a:t> yang telah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dilakukan;</a:t>
            </a:r>
            <a:endParaRPr sz="2400" dirty="0">
              <a:latin typeface="Arial MT"/>
              <a:cs typeface="Arial MT"/>
            </a:endParaRPr>
          </a:p>
          <a:p>
            <a:pPr marL="523240" marR="427355" indent="-511175">
              <a:lnSpc>
                <a:spcPct val="100000"/>
              </a:lnSpc>
              <a:spcBef>
                <a:spcPts val="1200"/>
              </a:spcBef>
              <a:buAutoNum type="arabicPeriod" startAt="6"/>
              <a:tabLst>
                <a:tab pos="523240" algn="l"/>
                <a:tab pos="523875" algn="l"/>
              </a:tabLst>
            </a:pPr>
            <a:r>
              <a:rPr sz="2400" spc="-5" dirty="0">
                <a:latin typeface="Arial MT"/>
                <a:cs typeface="Arial MT"/>
              </a:rPr>
              <a:t>Memastikan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pelaksanaan</a:t>
            </a:r>
            <a:r>
              <a:rPr sz="2400" spc="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tugas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penyelenggaraan</a:t>
            </a:r>
            <a:r>
              <a:rPr sz="2400" spc="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pemerintahan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dapat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berlangsung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dalam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berbagai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situasi.</a:t>
            </a:r>
            <a:endParaRPr sz="2400" dirty="0">
              <a:latin typeface="Arial MT"/>
              <a:cs typeface="Arial MT"/>
            </a:endParaRPr>
          </a:p>
          <a:p>
            <a:pPr marL="523240" marR="37465" indent="-511175">
              <a:lnSpc>
                <a:spcPct val="100000"/>
              </a:lnSpc>
              <a:spcBef>
                <a:spcPts val="1205"/>
              </a:spcBef>
              <a:buAutoNum type="arabicPeriod" startAt="6"/>
              <a:tabLst>
                <a:tab pos="523240" algn="l"/>
                <a:tab pos="523875" algn="l"/>
              </a:tabLst>
            </a:pPr>
            <a:r>
              <a:rPr sz="2400" spc="-5" dirty="0">
                <a:latin typeface="Arial MT"/>
                <a:cs typeface="Arial MT"/>
              </a:rPr>
              <a:t>Memberikan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informasi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mengenai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kualifikasi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kompetensi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yang </a:t>
            </a:r>
            <a:r>
              <a:rPr sz="2400" spc="-5" dirty="0">
                <a:latin typeface="Arial MT"/>
                <a:cs typeface="Arial MT"/>
              </a:rPr>
              <a:t>harus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dikuasai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oleh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pegawai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dalam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melaksanakan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tugasnya.</a:t>
            </a:r>
          </a:p>
          <a:p>
            <a:pPr marL="523240" marR="5080" indent="-511175">
              <a:lnSpc>
                <a:spcPct val="100000"/>
              </a:lnSpc>
              <a:spcBef>
                <a:spcPts val="1200"/>
              </a:spcBef>
              <a:buAutoNum type="arabicPeriod" startAt="6"/>
              <a:tabLst>
                <a:tab pos="523240" algn="l"/>
                <a:tab pos="523875" algn="l"/>
              </a:tabLst>
            </a:pPr>
            <a:r>
              <a:rPr sz="2400" spc="-5" dirty="0">
                <a:latin typeface="Arial MT"/>
                <a:cs typeface="Arial MT"/>
              </a:rPr>
              <a:t>Memberikan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informasi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bagi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upaya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peningkatan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kompetensi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pegawai.Memberikan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informasi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mengenai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beban</a:t>
            </a:r>
            <a:r>
              <a:rPr sz="2400" dirty="0">
                <a:latin typeface="Arial MT"/>
                <a:cs typeface="Arial MT"/>
              </a:rPr>
              <a:t> tugas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yang </a:t>
            </a:r>
            <a:r>
              <a:rPr sz="2400" spc="-5" dirty="0">
                <a:latin typeface="Arial MT"/>
                <a:cs typeface="Arial MT"/>
              </a:rPr>
              <a:t>dipikul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oleh</a:t>
            </a:r>
            <a:r>
              <a:rPr sz="2400" dirty="0">
                <a:latin typeface="Arial MT"/>
                <a:cs typeface="Arial MT"/>
              </a:rPr>
              <a:t> seorang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pegawai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dalam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melaksanakan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tugasnya.</a:t>
            </a: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xmlns="" id="{D9B8925D-3FF7-B6C8-F608-6E4350E2640A}"/>
              </a:ext>
            </a:extLst>
          </p:cNvPr>
          <p:cNvSpPr txBox="1">
            <a:spLocks/>
          </p:cNvSpPr>
          <p:nvPr/>
        </p:nvSpPr>
        <p:spPr>
          <a:xfrm>
            <a:off x="4038600" y="576390"/>
            <a:ext cx="2654300" cy="398462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>
              <a:lnSpc>
                <a:spcPts val="3060"/>
              </a:lnSpc>
            </a:pPr>
            <a:r>
              <a:rPr lang="en-ID" b="1" kern="0" spc="-60">
                <a:solidFill>
                  <a:srgbClr val="FFFFFF"/>
                </a:solidFill>
                <a:latin typeface="Arial"/>
                <a:cs typeface="Arial"/>
              </a:rPr>
              <a:t>MANFAAT</a:t>
            </a:r>
            <a:r>
              <a:rPr lang="en-ID" b="1" kern="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ID" b="1" kern="0" spc="-5">
                <a:solidFill>
                  <a:srgbClr val="FFFFFF"/>
                </a:solidFill>
                <a:latin typeface="Arial"/>
                <a:cs typeface="Arial"/>
              </a:rPr>
              <a:t>SOP</a:t>
            </a:r>
            <a:endParaRPr lang="en-ID" b="1" kern="0"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1395</Words>
  <Application>Microsoft Office PowerPoint</Application>
  <PresentationFormat>Custom</PresentationFormat>
  <Paragraphs>237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Memberikan pedoman/acuan bagi instansi pemerintah pusat dan  pemerintah daerah dalam mengidentifikasi, menyusun,  mendokumentasikan, mengembangkan, memonitor serta  mengevalusi SOP Administrasi Pemerintahan sesuai dengan tugas  dan fungsi aparatur pemerintah.</vt:lpstr>
      <vt:lpstr>PENGERTIAN</vt:lpstr>
      <vt:lpstr>MANFAAT SOP</vt:lpstr>
      <vt:lpstr>PowerPoint Presentation</vt:lpstr>
      <vt:lpstr>PowerPoint Presentation</vt:lpstr>
      <vt:lpstr>PRINSIP PELAKSANAAN SOP</vt:lpstr>
      <vt:lpstr>RUANG LINGKUP SOP</vt:lpstr>
      <vt:lpstr>DAN SOP TEKNIS</vt:lpstr>
      <vt:lpstr>PowerPoint Presentation</vt:lpstr>
      <vt:lpstr>CIRI-CIRI SOP TEKNIS</vt:lpstr>
      <vt:lpstr>PowerPoint Presentation</vt:lpstr>
      <vt:lpstr>SIMBOL FLOWCHARTS DALAM</vt:lpstr>
      <vt:lpstr>SIMBOL KOTAK (SIMBOL 1)</vt:lpstr>
      <vt:lpstr>Penerapan SIMBOL KOTAK</vt:lpstr>
      <vt:lpstr>SIMBOL BELAH KETUPAT (SIMBOL 2)</vt:lpstr>
      <vt:lpstr>PENERAPAN SIMBOL BELAH KETUPAT</vt:lpstr>
      <vt:lpstr>SIMBOL KAPSUL (SIMBOL 3)</vt:lpstr>
      <vt:lpstr>PENERAPAN SIMBOL KAPSUL</vt:lpstr>
      <vt:lpstr>SIMBOL SEGI LIMA (SIMBOL 4)</vt:lpstr>
      <vt:lpstr>PENERAPAN SIMBOL SEGI LIMA</vt:lpstr>
      <vt:lpstr>SIMBOL ANAK PANAH (SIMBOL 5)</vt:lpstr>
      <vt:lpstr>PENERAPAN SIMBOL PANAH (1)</vt:lpstr>
      <vt:lpstr>Penerapan SIMBOL PANAH (2)</vt:lpstr>
      <vt:lpstr>FORMAT SOP ADMINISTRASI PEMERINTAHAN</vt:lpstr>
      <vt:lpstr>Format SOP Reformasi Birokrasi (1)</vt:lpstr>
      <vt:lpstr>Format SOP Reformasi Birokrasi (2)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SOP Administrasi Pemerintahan</dc:title>
  <dc:creator>Ferry Firdaus</dc:creator>
  <cp:lastModifiedBy>ismail - [2010]</cp:lastModifiedBy>
  <cp:revision>4</cp:revision>
  <dcterms:created xsi:type="dcterms:W3CDTF">2023-03-18T03:09:17Z</dcterms:created>
  <dcterms:modified xsi:type="dcterms:W3CDTF">2024-06-29T09:09:50Z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2022-04-19T00:00:00Z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2023-03-18T00:00:00Z</vt:filetime>
  </property>
</Properties>
</file>